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29.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10.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28.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82.xml"/>
  <Override ContentType="application/vnd.openxmlformats-officedocument.presentationml.slideLayout+xml" PartName="/ppt/slideLayouts/slideLayout100.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9.xml"/>
  <Override ContentType="application/vnd.openxmlformats-officedocument.presentationml.slideMaster+xml" PartName="/ppt/slideMasters/slideMaster10.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7.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11.xml"/>
  <Override ContentType="application/vnd.openxmlformats-officedocument.theme+xml" PartName="/ppt/theme/theme5.xml"/>
  <Override ContentType="application/vnd.openxmlformats-officedocument.theme+xml" PartName="/ppt/theme/theme8.xml"/>
  <Override ContentType="application/vnd.openxmlformats-officedocument.theme+xml" PartName="/ppt/theme/theme10.xml"/>
  <Override ContentType="application/vnd.openxmlformats-officedocument.theme+xml" PartName="/ppt/theme/theme9.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autoCompressPictures="0" embedTrueTypeFonts="1" strictFirstAndLastChars="0" saveSubsetFonts="1">
  <p:sldMasterIdLst>
    <p:sldMasterId id="2147483758" r:id="rId3"/>
    <p:sldMasterId id="2147483759" r:id="rId4"/>
    <p:sldMasterId id="2147483760" r:id="rId5"/>
    <p:sldMasterId id="2147483761" r:id="rId6"/>
    <p:sldMasterId id="2147483762" r:id="rId7"/>
    <p:sldMasterId id="2147483763" r:id="rId8"/>
    <p:sldMasterId id="2147483764" r:id="rId9"/>
    <p:sldMasterId id="2147483765" r:id="rId10"/>
    <p:sldMasterId id="2147483766" r:id="rId11"/>
    <p:sldMasterId id="2147483767" r:id="rId12"/>
  </p:sldMasterIdLst>
  <p:notesMasterIdLst>
    <p:notesMasterId r:id="rId13"/>
  </p:notesMasterIdLst>
  <p:sldIdLst>
    <p:sldId id="256" r:id="rId14"/>
    <p:sldId id="257" r:id="rId15"/>
    <p:sldId id="258" r:id="rId16"/>
    <p:sldId id="259" r:id="rId17"/>
    <p:sldId id="260" r:id="rId18"/>
    <p:sldId id="261" r:id="rId19"/>
    <p:sldId id="262" r:id="rId20"/>
    <p:sldId id="263" r:id="rId21"/>
    <p:sldId id="264" r:id="rId22"/>
    <p:sldId id="265" r:id="rId23"/>
    <p:sldId id="266" r:id="rId24"/>
    <p:sldId id="267" r:id="rId25"/>
    <p:sldId id="268" r:id="rId26"/>
    <p:sldId id="269" r:id="rId27"/>
    <p:sldId id="270" r:id="rId28"/>
    <p:sldId id="271" r:id="rId29"/>
    <p:sldId id="272" r:id="rId30"/>
    <p:sldId id="273" r:id="rId31"/>
    <p:sldId id="274" r:id="rId32"/>
    <p:sldId id="275" r:id="rId33"/>
    <p:sldId id="276" r:id="rId34"/>
    <p:sldId id="277" r:id="rId35"/>
    <p:sldId id="278" r:id="rId36"/>
    <p:sldId id="279" r:id="rId37"/>
    <p:sldId id="280" r:id="rId38"/>
    <p:sldId id="281" r:id="rId39"/>
    <p:sldId id="282" r:id="rId40"/>
    <p:sldId id="283" r:id="rId41"/>
    <p:sldId id="284" r:id="rId42"/>
    <p:sldId id="285" r:id="rId43"/>
    <p:sldId id="286" r:id="rId44"/>
    <p:sldId id="287" r:id="rId45"/>
    <p:sldId id="288" r:id="rId46"/>
    <p:sldId id="289" r:id="rId47"/>
    <p:sldId id="290" r:id="rId48"/>
    <p:sldId id="291" r:id="rId49"/>
    <p:sldId id="292" r:id="rId50"/>
    <p:sldId id="293" r:id="rId51"/>
    <p:sldId id="294" r:id="rId52"/>
    <p:sldId id="295" r:id="rId53"/>
    <p:sldId id="296" r:id="rId54"/>
    <p:sldId id="297" r:id="rId55"/>
    <p:sldId id="298" r:id="rId56"/>
    <p:sldId id="299" r:id="rId57"/>
    <p:sldId id="300" r:id="rId58"/>
    <p:sldId id="301" r:id="rId59"/>
    <p:sldId id="302" r:id="rId60"/>
    <p:sldId id="303" r:id="rId61"/>
    <p:sldId id="304" r:id="rId62"/>
    <p:sldId id="305" r:id="rId63"/>
    <p:sldId id="306" r:id="rId64"/>
    <p:sldId id="307" r:id="rId65"/>
    <p:sldId id="308" r:id="rId66"/>
    <p:sldId id="309" r:id="rId67"/>
    <p:sldId id="310" r:id="rId68"/>
    <p:sldId id="311" r:id="rId69"/>
    <p:sldId id="312" r:id="rId70"/>
    <p:sldId id="313" r:id="rId71"/>
    <p:sldId id="314" r:id="rId72"/>
    <p:sldId id="315" r:id="rId73"/>
    <p:sldId id="316" r:id="rId74"/>
    <p:sldId id="317" r:id="rId75"/>
    <p:sldId id="318" r:id="rId76"/>
    <p:sldId id="319" r:id="rId77"/>
    <p:sldId id="320" r:id="rId78"/>
    <p:sldId id="321" r:id="rId79"/>
    <p:sldId id="322" r:id="rId80"/>
  </p:sldIdLst>
  <p:sldSz cy="9753600" cx="13004800"/>
  <p:notesSz cx="6858000" cy="9144000"/>
  <p:embeddedFontLst>
    <p:embeddedFont>
      <p:font typeface="Permanent Marker"/>
      <p:regular r:id="rId81"/>
    </p:embeddedFont>
    <p:embeddedFont>
      <p:font typeface="Lustria"/>
      <p:regular r:id="rId8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_rels/presentation.xml.rels><?xml version="1.0" encoding="UTF-8" standalone="yes"?><Relationships xmlns="http://schemas.openxmlformats.org/package/2006/relationships"><Relationship Id="rId40" Type="http://schemas.openxmlformats.org/officeDocument/2006/relationships/slide" Target="slides/slide27.xml"/><Relationship Id="rId42" Type="http://schemas.openxmlformats.org/officeDocument/2006/relationships/slide" Target="slides/slide29.xml"/><Relationship Id="rId41" Type="http://schemas.openxmlformats.org/officeDocument/2006/relationships/slide" Target="slides/slide28.xml"/><Relationship Id="rId44" Type="http://schemas.openxmlformats.org/officeDocument/2006/relationships/slide" Target="slides/slide31.xml"/><Relationship Id="rId43" Type="http://schemas.openxmlformats.org/officeDocument/2006/relationships/slide" Target="slides/slide30.xml"/><Relationship Id="rId46" Type="http://schemas.openxmlformats.org/officeDocument/2006/relationships/slide" Target="slides/slide33.xml"/><Relationship Id="rId45" Type="http://schemas.openxmlformats.org/officeDocument/2006/relationships/slide" Target="slides/slide32.xml"/><Relationship Id="rId80" Type="http://schemas.openxmlformats.org/officeDocument/2006/relationships/slide" Target="slides/slide67.xml"/><Relationship Id="rId82" Type="http://schemas.openxmlformats.org/officeDocument/2006/relationships/font" Target="fonts/Lustria-regular.fntdata"/><Relationship Id="rId81" Type="http://schemas.openxmlformats.org/officeDocument/2006/relationships/font" Target="fonts/PermanentMarker-regular.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Master" Target="slideMasters/slideMaster7.xml"/><Relationship Id="rId48" Type="http://schemas.openxmlformats.org/officeDocument/2006/relationships/slide" Target="slides/slide35.xml"/><Relationship Id="rId47" Type="http://schemas.openxmlformats.org/officeDocument/2006/relationships/slide" Target="slides/slide34.xml"/><Relationship Id="rId49" Type="http://schemas.openxmlformats.org/officeDocument/2006/relationships/slide" Target="slides/slide36.xml"/><Relationship Id="rId5" Type="http://schemas.openxmlformats.org/officeDocument/2006/relationships/slideMaster" Target="slideMasters/slideMaster3.xml"/><Relationship Id="rId6" Type="http://schemas.openxmlformats.org/officeDocument/2006/relationships/slideMaster" Target="slideMasters/slideMaster4.xml"/><Relationship Id="rId7" Type="http://schemas.openxmlformats.org/officeDocument/2006/relationships/slideMaster" Target="slideMasters/slideMaster5.xml"/><Relationship Id="rId8" Type="http://schemas.openxmlformats.org/officeDocument/2006/relationships/slideMaster" Target="slideMasters/slideMaster6.xml"/><Relationship Id="rId73" Type="http://schemas.openxmlformats.org/officeDocument/2006/relationships/slide" Target="slides/slide60.xml"/><Relationship Id="rId72" Type="http://schemas.openxmlformats.org/officeDocument/2006/relationships/slide" Target="slides/slide59.xml"/><Relationship Id="rId31" Type="http://schemas.openxmlformats.org/officeDocument/2006/relationships/slide" Target="slides/slide18.xml"/><Relationship Id="rId75" Type="http://schemas.openxmlformats.org/officeDocument/2006/relationships/slide" Target="slides/slide62.xml"/><Relationship Id="rId30" Type="http://schemas.openxmlformats.org/officeDocument/2006/relationships/slide" Target="slides/slide17.xml"/><Relationship Id="rId74" Type="http://schemas.openxmlformats.org/officeDocument/2006/relationships/slide" Target="slides/slide61.xml"/><Relationship Id="rId33" Type="http://schemas.openxmlformats.org/officeDocument/2006/relationships/slide" Target="slides/slide20.xml"/><Relationship Id="rId77" Type="http://schemas.openxmlformats.org/officeDocument/2006/relationships/slide" Target="slides/slide64.xml"/><Relationship Id="rId32" Type="http://schemas.openxmlformats.org/officeDocument/2006/relationships/slide" Target="slides/slide19.xml"/><Relationship Id="rId76" Type="http://schemas.openxmlformats.org/officeDocument/2006/relationships/slide" Target="slides/slide63.xml"/><Relationship Id="rId35" Type="http://schemas.openxmlformats.org/officeDocument/2006/relationships/slide" Target="slides/slide22.xml"/><Relationship Id="rId79" Type="http://schemas.openxmlformats.org/officeDocument/2006/relationships/slide" Target="slides/slide66.xml"/><Relationship Id="rId34" Type="http://schemas.openxmlformats.org/officeDocument/2006/relationships/slide" Target="slides/slide21.xml"/><Relationship Id="rId78" Type="http://schemas.openxmlformats.org/officeDocument/2006/relationships/slide" Target="slides/slide65.xml"/><Relationship Id="rId71" Type="http://schemas.openxmlformats.org/officeDocument/2006/relationships/slide" Target="slides/slide58.xml"/><Relationship Id="rId70" Type="http://schemas.openxmlformats.org/officeDocument/2006/relationships/slide" Target="slides/slide57.xml"/><Relationship Id="rId37" Type="http://schemas.openxmlformats.org/officeDocument/2006/relationships/slide" Target="slides/slide24.xml"/><Relationship Id="rId36" Type="http://schemas.openxmlformats.org/officeDocument/2006/relationships/slide" Target="slides/slide23.xml"/><Relationship Id="rId39" Type="http://schemas.openxmlformats.org/officeDocument/2006/relationships/slide" Target="slides/slide26.xml"/><Relationship Id="rId38" Type="http://schemas.openxmlformats.org/officeDocument/2006/relationships/slide" Target="slides/slide25.xml"/><Relationship Id="rId62" Type="http://schemas.openxmlformats.org/officeDocument/2006/relationships/slide" Target="slides/slide49.xml"/><Relationship Id="rId61" Type="http://schemas.openxmlformats.org/officeDocument/2006/relationships/slide" Target="slides/slide48.xml"/><Relationship Id="rId20" Type="http://schemas.openxmlformats.org/officeDocument/2006/relationships/slide" Target="slides/slide7.xml"/><Relationship Id="rId64" Type="http://schemas.openxmlformats.org/officeDocument/2006/relationships/slide" Target="slides/slide51.xml"/><Relationship Id="rId63" Type="http://schemas.openxmlformats.org/officeDocument/2006/relationships/slide" Target="slides/slide50.xml"/><Relationship Id="rId22" Type="http://schemas.openxmlformats.org/officeDocument/2006/relationships/slide" Target="slides/slide9.xml"/><Relationship Id="rId66" Type="http://schemas.openxmlformats.org/officeDocument/2006/relationships/slide" Target="slides/slide53.xml"/><Relationship Id="rId21" Type="http://schemas.openxmlformats.org/officeDocument/2006/relationships/slide" Target="slides/slide8.xml"/><Relationship Id="rId65" Type="http://schemas.openxmlformats.org/officeDocument/2006/relationships/slide" Target="slides/slide52.xml"/><Relationship Id="rId24" Type="http://schemas.openxmlformats.org/officeDocument/2006/relationships/slide" Target="slides/slide11.xml"/><Relationship Id="rId68" Type="http://schemas.openxmlformats.org/officeDocument/2006/relationships/slide" Target="slides/slide55.xml"/><Relationship Id="rId23" Type="http://schemas.openxmlformats.org/officeDocument/2006/relationships/slide" Target="slides/slide10.xml"/><Relationship Id="rId67" Type="http://schemas.openxmlformats.org/officeDocument/2006/relationships/slide" Target="slides/slide54.xml"/><Relationship Id="rId60" Type="http://schemas.openxmlformats.org/officeDocument/2006/relationships/slide" Target="slides/slide47.xml"/><Relationship Id="rId26" Type="http://schemas.openxmlformats.org/officeDocument/2006/relationships/slide" Target="slides/slide13.xml"/><Relationship Id="rId25" Type="http://schemas.openxmlformats.org/officeDocument/2006/relationships/slide" Target="slides/slide12.xml"/><Relationship Id="rId69" Type="http://schemas.openxmlformats.org/officeDocument/2006/relationships/slide" Target="slides/slide56.xml"/><Relationship Id="rId28" Type="http://schemas.openxmlformats.org/officeDocument/2006/relationships/slide" Target="slides/slide15.xml"/><Relationship Id="rId27" Type="http://schemas.openxmlformats.org/officeDocument/2006/relationships/slide" Target="slides/slide14.xml"/><Relationship Id="rId29" Type="http://schemas.openxmlformats.org/officeDocument/2006/relationships/slide" Target="slides/slide16.xml"/><Relationship Id="rId51" Type="http://schemas.openxmlformats.org/officeDocument/2006/relationships/slide" Target="slides/slide38.xml"/><Relationship Id="rId50" Type="http://schemas.openxmlformats.org/officeDocument/2006/relationships/slide" Target="slides/slide37.xml"/><Relationship Id="rId53" Type="http://schemas.openxmlformats.org/officeDocument/2006/relationships/slide" Target="slides/slide40.xml"/><Relationship Id="rId52" Type="http://schemas.openxmlformats.org/officeDocument/2006/relationships/slide" Target="slides/slide39.xml"/><Relationship Id="rId11" Type="http://schemas.openxmlformats.org/officeDocument/2006/relationships/slideMaster" Target="slideMasters/slideMaster9.xml"/><Relationship Id="rId55" Type="http://schemas.openxmlformats.org/officeDocument/2006/relationships/slide" Target="slides/slide42.xml"/><Relationship Id="rId10" Type="http://schemas.openxmlformats.org/officeDocument/2006/relationships/slideMaster" Target="slideMasters/slideMaster8.xml"/><Relationship Id="rId54" Type="http://schemas.openxmlformats.org/officeDocument/2006/relationships/slide" Target="slides/slide41.xml"/><Relationship Id="rId13" Type="http://schemas.openxmlformats.org/officeDocument/2006/relationships/notesMaster" Target="notesMasters/notesMaster1.xml"/><Relationship Id="rId57" Type="http://schemas.openxmlformats.org/officeDocument/2006/relationships/slide" Target="slides/slide44.xml"/><Relationship Id="rId12" Type="http://schemas.openxmlformats.org/officeDocument/2006/relationships/slideMaster" Target="slideMasters/slideMaster10.xml"/><Relationship Id="rId56" Type="http://schemas.openxmlformats.org/officeDocument/2006/relationships/slide" Target="slides/slide43.xml"/><Relationship Id="rId15" Type="http://schemas.openxmlformats.org/officeDocument/2006/relationships/slide" Target="slides/slide2.xml"/><Relationship Id="rId59" Type="http://schemas.openxmlformats.org/officeDocument/2006/relationships/slide" Target="slides/slide46.xml"/><Relationship Id="rId14" Type="http://schemas.openxmlformats.org/officeDocument/2006/relationships/slide" Target="slides/slide1.xml"/><Relationship Id="rId58" Type="http://schemas.openxmlformats.org/officeDocument/2006/relationships/slide" Target="slides/slide45.xml"/><Relationship Id="rId17" Type="http://schemas.openxmlformats.org/officeDocument/2006/relationships/slide" Target="slides/slide4.xml"/><Relationship Id="rId16" Type="http://schemas.openxmlformats.org/officeDocument/2006/relationships/slide" Target="slides/slide3.xml"/><Relationship Id="rId19" Type="http://schemas.openxmlformats.org/officeDocument/2006/relationships/slide" Target="slides/slide6.xml"/><Relationship Id="rId1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 name="Shape 2"/>
        <p:cNvGrpSpPr/>
        <p:nvPr/>
      </p:nvGrpSpPr>
      <p:grpSpPr>
        <a:xfrm>
          <a:off x="0" y="0"/>
          <a:ext cx="0" cy="0"/>
          <a:chOff x="0" y="0"/>
          <a:chExt cx="0" cy="0"/>
        </a:xfrm>
      </p:grpSpPr>
      <p:sp>
        <p:nvSpPr>
          <p:cNvPr id="3" name="Shape 3"/>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 name="Shape 4"/>
          <p:cNvSpPr txBox="1"/>
          <p:nvPr>
            <p:ph idx="1" type="body"/>
          </p:nvPr>
        </p:nvSpPr>
        <p:spPr>
          <a:xfrm>
            <a:off x="685800" y="4343400"/>
            <a:ext cx="5486399" cy="4114800"/>
          </a:xfrm>
          <a:prstGeom prst="rect">
            <a:avLst/>
          </a:prstGeom>
          <a:noFill/>
          <a:ln>
            <a:noFill/>
          </a:ln>
        </p:spPr>
        <p:txBody>
          <a:bodyPr anchorCtr="0" anchor="t" bIns="91425" lIns="91425" rIns="91425" tIns="91425"/>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49" name="Shape 449"/>
        <p:cNvGrpSpPr/>
        <p:nvPr/>
      </p:nvGrpSpPr>
      <p:grpSpPr>
        <a:xfrm>
          <a:off x="0" y="0"/>
          <a:ext cx="0" cy="0"/>
          <a:chOff x="0" y="0"/>
          <a:chExt cx="0" cy="0"/>
        </a:xfrm>
      </p:grpSpPr>
      <p:sp>
        <p:nvSpPr>
          <p:cNvPr id="450" name="Shape 450"/>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451" name="Shape 451"/>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61" name="Shape 561"/>
        <p:cNvGrpSpPr/>
        <p:nvPr/>
      </p:nvGrpSpPr>
      <p:grpSpPr>
        <a:xfrm>
          <a:off x="0" y="0"/>
          <a:ext cx="0" cy="0"/>
          <a:chOff x="0" y="0"/>
          <a:chExt cx="0" cy="0"/>
        </a:xfrm>
      </p:grpSpPr>
      <p:sp>
        <p:nvSpPr>
          <p:cNvPr id="562" name="Shape 562"/>
          <p:cNvSpPr txBox="1"/>
          <p:nvPr>
            <p:ph idx="1" type="body"/>
          </p:nvPr>
        </p:nvSpPr>
        <p:spPr>
          <a:xfrm>
            <a:off x="685800" y="4343400"/>
            <a:ext cx="5486400" cy="4114800"/>
          </a:xfrm>
          <a:prstGeom prst="rect">
            <a:avLst/>
          </a:prstGeom>
          <a:noFill/>
          <a:ln>
            <a:noFill/>
          </a:ln>
        </p:spPr>
        <p:txBody>
          <a:bodyPr anchorCtr="0" anchor="ctr" bIns="91425" lIns="91425" rIns="91425" tIns="91425">
            <a:noAutofit/>
          </a:bodyPr>
          <a:lstStyle/>
          <a:p>
            <a:pPr lvl="0" rtl="0">
              <a:spcBef>
                <a:spcPts val="0"/>
              </a:spcBef>
              <a:buNone/>
            </a:pPr>
            <a:r>
              <a:t/>
            </a:r>
            <a:endParaRPr/>
          </a:p>
        </p:txBody>
      </p:sp>
      <p:sp>
        <p:nvSpPr>
          <p:cNvPr id="563" name="Shape 563"/>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77" name="Shape 577"/>
        <p:cNvGrpSpPr/>
        <p:nvPr/>
      </p:nvGrpSpPr>
      <p:grpSpPr>
        <a:xfrm>
          <a:off x="0" y="0"/>
          <a:ext cx="0" cy="0"/>
          <a:chOff x="0" y="0"/>
          <a:chExt cx="0" cy="0"/>
        </a:xfrm>
      </p:grpSpPr>
      <p:sp>
        <p:nvSpPr>
          <p:cNvPr id="578" name="Shape 578"/>
          <p:cNvSpPr txBox="1"/>
          <p:nvPr>
            <p:ph idx="1" type="body"/>
          </p:nvPr>
        </p:nvSpPr>
        <p:spPr>
          <a:xfrm>
            <a:off x="685800" y="4343400"/>
            <a:ext cx="5486400" cy="4114800"/>
          </a:xfrm>
          <a:prstGeom prst="rect">
            <a:avLst/>
          </a:prstGeom>
          <a:noFill/>
          <a:ln>
            <a:noFill/>
          </a:ln>
        </p:spPr>
        <p:txBody>
          <a:bodyPr anchorCtr="0" anchor="ctr" bIns="91425" lIns="91425" rIns="91425" tIns="91425">
            <a:noAutofit/>
          </a:bodyPr>
          <a:lstStyle/>
          <a:p>
            <a:pPr lvl="0" rtl="0">
              <a:spcBef>
                <a:spcPts val="0"/>
              </a:spcBef>
              <a:buNone/>
            </a:pPr>
            <a:r>
              <a:t/>
            </a:r>
            <a:endParaRPr/>
          </a:p>
        </p:txBody>
      </p:sp>
      <p:sp>
        <p:nvSpPr>
          <p:cNvPr id="579" name="Shape 579"/>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93" name="Shape 593"/>
        <p:cNvGrpSpPr/>
        <p:nvPr/>
      </p:nvGrpSpPr>
      <p:grpSpPr>
        <a:xfrm>
          <a:off x="0" y="0"/>
          <a:ext cx="0" cy="0"/>
          <a:chOff x="0" y="0"/>
          <a:chExt cx="0" cy="0"/>
        </a:xfrm>
      </p:grpSpPr>
      <p:sp>
        <p:nvSpPr>
          <p:cNvPr id="594" name="Shape 594"/>
          <p:cNvSpPr txBox="1"/>
          <p:nvPr>
            <p:ph idx="1" type="body"/>
          </p:nvPr>
        </p:nvSpPr>
        <p:spPr>
          <a:xfrm>
            <a:off x="685800" y="4343400"/>
            <a:ext cx="5486400" cy="4114800"/>
          </a:xfrm>
          <a:prstGeom prst="rect">
            <a:avLst/>
          </a:prstGeom>
          <a:noFill/>
          <a:ln>
            <a:noFill/>
          </a:ln>
        </p:spPr>
        <p:txBody>
          <a:bodyPr anchorCtr="0" anchor="ctr" bIns="91425" lIns="91425" rIns="91425" tIns="91425">
            <a:noAutofit/>
          </a:bodyPr>
          <a:lstStyle/>
          <a:p>
            <a:pPr lvl="0" rtl="0">
              <a:spcBef>
                <a:spcPts val="0"/>
              </a:spcBef>
              <a:buNone/>
            </a:pPr>
            <a:r>
              <a:t/>
            </a:r>
            <a:endParaRPr/>
          </a:p>
        </p:txBody>
      </p:sp>
      <p:sp>
        <p:nvSpPr>
          <p:cNvPr id="595" name="Shape 595"/>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09" name="Shape 609"/>
        <p:cNvGrpSpPr/>
        <p:nvPr/>
      </p:nvGrpSpPr>
      <p:grpSpPr>
        <a:xfrm>
          <a:off x="0" y="0"/>
          <a:ext cx="0" cy="0"/>
          <a:chOff x="0" y="0"/>
          <a:chExt cx="0" cy="0"/>
        </a:xfrm>
      </p:grpSpPr>
      <p:sp>
        <p:nvSpPr>
          <p:cNvPr id="610" name="Shape 610"/>
          <p:cNvSpPr txBox="1"/>
          <p:nvPr>
            <p:ph idx="1" type="body"/>
          </p:nvPr>
        </p:nvSpPr>
        <p:spPr>
          <a:xfrm>
            <a:off x="685800" y="4343400"/>
            <a:ext cx="5486400" cy="4114800"/>
          </a:xfrm>
          <a:prstGeom prst="rect">
            <a:avLst/>
          </a:prstGeom>
          <a:noFill/>
          <a:ln>
            <a:noFill/>
          </a:ln>
        </p:spPr>
        <p:txBody>
          <a:bodyPr anchorCtr="0" anchor="ctr" bIns="91425" lIns="91425" rIns="91425" tIns="91425">
            <a:noAutofit/>
          </a:bodyPr>
          <a:lstStyle/>
          <a:p>
            <a:pPr lvl="0" rtl="0">
              <a:spcBef>
                <a:spcPts val="0"/>
              </a:spcBef>
              <a:buNone/>
            </a:pPr>
            <a:r>
              <a:t/>
            </a:r>
            <a:endParaRPr/>
          </a:p>
        </p:txBody>
      </p:sp>
      <p:sp>
        <p:nvSpPr>
          <p:cNvPr id="611" name="Shape 611"/>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25" name="Shape 625"/>
        <p:cNvGrpSpPr/>
        <p:nvPr/>
      </p:nvGrpSpPr>
      <p:grpSpPr>
        <a:xfrm>
          <a:off x="0" y="0"/>
          <a:ext cx="0" cy="0"/>
          <a:chOff x="0" y="0"/>
          <a:chExt cx="0" cy="0"/>
        </a:xfrm>
      </p:grpSpPr>
      <p:sp>
        <p:nvSpPr>
          <p:cNvPr id="626" name="Shape 626"/>
          <p:cNvSpPr txBox="1"/>
          <p:nvPr>
            <p:ph idx="1" type="body"/>
          </p:nvPr>
        </p:nvSpPr>
        <p:spPr>
          <a:xfrm>
            <a:off x="685800" y="4343400"/>
            <a:ext cx="5486400" cy="4114800"/>
          </a:xfrm>
          <a:prstGeom prst="rect">
            <a:avLst/>
          </a:prstGeom>
          <a:noFill/>
          <a:ln>
            <a:noFill/>
          </a:ln>
        </p:spPr>
        <p:txBody>
          <a:bodyPr anchorCtr="0" anchor="ctr" bIns="91425" lIns="91425" rIns="91425" tIns="91425">
            <a:noAutofit/>
          </a:bodyPr>
          <a:lstStyle/>
          <a:p>
            <a:pPr lvl="0" rtl="0">
              <a:spcBef>
                <a:spcPts val="0"/>
              </a:spcBef>
              <a:buNone/>
            </a:pPr>
            <a:r>
              <a:t/>
            </a:r>
            <a:endParaRPr/>
          </a:p>
        </p:txBody>
      </p:sp>
      <p:sp>
        <p:nvSpPr>
          <p:cNvPr id="627" name="Shape 627"/>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41" name="Shape 641"/>
        <p:cNvGrpSpPr/>
        <p:nvPr/>
      </p:nvGrpSpPr>
      <p:grpSpPr>
        <a:xfrm>
          <a:off x="0" y="0"/>
          <a:ext cx="0" cy="0"/>
          <a:chOff x="0" y="0"/>
          <a:chExt cx="0" cy="0"/>
        </a:xfrm>
      </p:grpSpPr>
      <p:sp>
        <p:nvSpPr>
          <p:cNvPr id="642" name="Shape 642"/>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643" name="Shape 643"/>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57" name="Shape 657"/>
        <p:cNvGrpSpPr/>
        <p:nvPr/>
      </p:nvGrpSpPr>
      <p:grpSpPr>
        <a:xfrm>
          <a:off x="0" y="0"/>
          <a:ext cx="0" cy="0"/>
          <a:chOff x="0" y="0"/>
          <a:chExt cx="0" cy="0"/>
        </a:xfrm>
      </p:grpSpPr>
      <p:sp>
        <p:nvSpPr>
          <p:cNvPr id="658" name="Shape 658"/>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659" name="Shape 659"/>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73" name="Shape 673"/>
        <p:cNvGrpSpPr/>
        <p:nvPr/>
      </p:nvGrpSpPr>
      <p:grpSpPr>
        <a:xfrm>
          <a:off x="0" y="0"/>
          <a:ext cx="0" cy="0"/>
          <a:chOff x="0" y="0"/>
          <a:chExt cx="0" cy="0"/>
        </a:xfrm>
      </p:grpSpPr>
      <p:sp>
        <p:nvSpPr>
          <p:cNvPr id="674" name="Shape 674"/>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675" name="Shape 675"/>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84" name="Shape 684"/>
        <p:cNvGrpSpPr/>
        <p:nvPr/>
      </p:nvGrpSpPr>
      <p:grpSpPr>
        <a:xfrm>
          <a:off x="0" y="0"/>
          <a:ext cx="0" cy="0"/>
          <a:chOff x="0" y="0"/>
          <a:chExt cx="0" cy="0"/>
        </a:xfrm>
      </p:grpSpPr>
      <p:sp>
        <p:nvSpPr>
          <p:cNvPr id="685" name="Shape 685"/>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686" name="Shape 686"/>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05" name="Shape 705"/>
        <p:cNvGrpSpPr/>
        <p:nvPr/>
      </p:nvGrpSpPr>
      <p:grpSpPr>
        <a:xfrm>
          <a:off x="0" y="0"/>
          <a:ext cx="0" cy="0"/>
          <a:chOff x="0" y="0"/>
          <a:chExt cx="0" cy="0"/>
        </a:xfrm>
      </p:grpSpPr>
      <p:sp>
        <p:nvSpPr>
          <p:cNvPr id="706" name="Shape 706"/>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707" name="Shape 707"/>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57" name="Shape 457"/>
        <p:cNvGrpSpPr/>
        <p:nvPr/>
      </p:nvGrpSpPr>
      <p:grpSpPr>
        <a:xfrm>
          <a:off x="0" y="0"/>
          <a:ext cx="0" cy="0"/>
          <a:chOff x="0" y="0"/>
          <a:chExt cx="0" cy="0"/>
        </a:xfrm>
      </p:grpSpPr>
      <p:sp>
        <p:nvSpPr>
          <p:cNvPr id="458" name="Shape 458"/>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459" name="Shape 459"/>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19" name="Shape 719"/>
        <p:cNvGrpSpPr/>
        <p:nvPr/>
      </p:nvGrpSpPr>
      <p:grpSpPr>
        <a:xfrm>
          <a:off x="0" y="0"/>
          <a:ext cx="0" cy="0"/>
          <a:chOff x="0" y="0"/>
          <a:chExt cx="0" cy="0"/>
        </a:xfrm>
      </p:grpSpPr>
      <p:sp>
        <p:nvSpPr>
          <p:cNvPr id="720" name="Shape 720"/>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721" name="Shape 721"/>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38" name="Shape 738"/>
        <p:cNvGrpSpPr/>
        <p:nvPr/>
      </p:nvGrpSpPr>
      <p:grpSpPr>
        <a:xfrm>
          <a:off x="0" y="0"/>
          <a:ext cx="0" cy="0"/>
          <a:chOff x="0" y="0"/>
          <a:chExt cx="0" cy="0"/>
        </a:xfrm>
      </p:grpSpPr>
      <p:sp>
        <p:nvSpPr>
          <p:cNvPr id="739" name="Shape 739"/>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740" name="Shape 740"/>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59" name="Shape 759"/>
        <p:cNvGrpSpPr/>
        <p:nvPr/>
      </p:nvGrpSpPr>
      <p:grpSpPr>
        <a:xfrm>
          <a:off x="0" y="0"/>
          <a:ext cx="0" cy="0"/>
          <a:chOff x="0" y="0"/>
          <a:chExt cx="0" cy="0"/>
        </a:xfrm>
      </p:grpSpPr>
      <p:sp>
        <p:nvSpPr>
          <p:cNvPr id="760" name="Shape 760"/>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761" name="Shape 761"/>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77" name="Shape 777"/>
        <p:cNvGrpSpPr/>
        <p:nvPr/>
      </p:nvGrpSpPr>
      <p:grpSpPr>
        <a:xfrm>
          <a:off x="0" y="0"/>
          <a:ext cx="0" cy="0"/>
          <a:chOff x="0" y="0"/>
          <a:chExt cx="0" cy="0"/>
        </a:xfrm>
      </p:grpSpPr>
      <p:sp>
        <p:nvSpPr>
          <p:cNvPr id="778" name="Shape 778"/>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779" name="Shape 779"/>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96" name="Shape 796"/>
        <p:cNvGrpSpPr/>
        <p:nvPr/>
      </p:nvGrpSpPr>
      <p:grpSpPr>
        <a:xfrm>
          <a:off x="0" y="0"/>
          <a:ext cx="0" cy="0"/>
          <a:chOff x="0" y="0"/>
          <a:chExt cx="0" cy="0"/>
        </a:xfrm>
      </p:grpSpPr>
      <p:sp>
        <p:nvSpPr>
          <p:cNvPr id="797" name="Shape 797"/>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798" name="Shape 798"/>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15" name="Shape 815"/>
        <p:cNvGrpSpPr/>
        <p:nvPr/>
      </p:nvGrpSpPr>
      <p:grpSpPr>
        <a:xfrm>
          <a:off x="0" y="0"/>
          <a:ext cx="0" cy="0"/>
          <a:chOff x="0" y="0"/>
          <a:chExt cx="0" cy="0"/>
        </a:xfrm>
      </p:grpSpPr>
      <p:sp>
        <p:nvSpPr>
          <p:cNvPr id="816" name="Shape 816"/>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817" name="Shape 817"/>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32" name="Shape 832"/>
        <p:cNvGrpSpPr/>
        <p:nvPr/>
      </p:nvGrpSpPr>
      <p:grpSpPr>
        <a:xfrm>
          <a:off x="0" y="0"/>
          <a:ext cx="0" cy="0"/>
          <a:chOff x="0" y="0"/>
          <a:chExt cx="0" cy="0"/>
        </a:xfrm>
      </p:grpSpPr>
      <p:sp>
        <p:nvSpPr>
          <p:cNvPr id="833" name="Shape 833"/>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834" name="Shape 834"/>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46" name="Shape 846"/>
        <p:cNvGrpSpPr/>
        <p:nvPr/>
      </p:nvGrpSpPr>
      <p:grpSpPr>
        <a:xfrm>
          <a:off x="0" y="0"/>
          <a:ext cx="0" cy="0"/>
          <a:chOff x="0" y="0"/>
          <a:chExt cx="0" cy="0"/>
        </a:xfrm>
      </p:grpSpPr>
      <p:sp>
        <p:nvSpPr>
          <p:cNvPr id="847" name="Shape 847"/>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848" name="Shape 848"/>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61" name="Shape 861"/>
        <p:cNvGrpSpPr/>
        <p:nvPr/>
      </p:nvGrpSpPr>
      <p:grpSpPr>
        <a:xfrm>
          <a:off x="0" y="0"/>
          <a:ext cx="0" cy="0"/>
          <a:chOff x="0" y="0"/>
          <a:chExt cx="0" cy="0"/>
        </a:xfrm>
      </p:grpSpPr>
      <p:sp>
        <p:nvSpPr>
          <p:cNvPr id="862" name="Shape 862"/>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863" name="Shape 863"/>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76" name="Shape 876"/>
        <p:cNvGrpSpPr/>
        <p:nvPr/>
      </p:nvGrpSpPr>
      <p:grpSpPr>
        <a:xfrm>
          <a:off x="0" y="0"/>
          <a:ext cx="0" cy="0"/>
          <a:chOff x="0" y="0"/>
          <a:chExt cx="0" cy="0"/>
        </a:xfrm>
      </p:grpSpPr>
      <p:sp>
        <p:nvSpPr>
          <p:cNvPr id="877" name="Shape 877"/>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878" name="Shape 878"/>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69" name="Shape 469"/>
        <p:cNvGrpSpPr/>
        <p:nvPr/>
      </p:nvGrpSpPr>
      <p:grpSpPr>
        <a:xfrm>
          <a:off x="0" y="0"/>
          <a:ext cx="0" cy="0"/>
          <a:chOff x="0" y="0"/>
          <a:chExt cx="0" cy="0"/>
        </a:xfrm>
      </p:grpSpPr>
      <p:sp>
        <p:nvSpPr>
          <p:cNvPr id="470" name="Shape 470"/>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471" name="Shape 471"/>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91" name="Shape 891"/>
        <p:cNvGrpSpPr/>
        <p:nvPr/>
      </p:nvGrpSpPr>
      <p:grpSpPr>
        <a:xfrm>
          <a:off x="0" y="0"/>
          <a:ext cx="0" cy="0"/>
          <a:chOff x="0" y="0"/>
          <a:chExt cx="0" cy="0"/>
        </a:xfrm>
      </p:grpSpPr>
      <p:sp>
        <p:nvSpPr>
          <p:cNvPr id="892" name="Shape 892"/>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893" name="Shape 893"/>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06" name="Shape 906"/>
        <p:cNvGrpSpPr/>
        <p:nvPr/>
      </p:nvGrpSpPr>
      <p:grpSpPr>
        <a:xfrm>
          <a:off x="0" y="0"/>
          <a:ext cx="0" cy="0"/>
          <a:chOff x="0" y="0"/>
          <a:chExt cx="0" cy="0"/>
        </a:xfrm>
      </p:grpSpPr>
      <p:sp>
        <p:nvSpPr>
          <p:cNvPr id="907" name="Shape 907"/>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908" name="Shape 908"/>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21" name="Shape 921"/>
        <p:cNvGrpSpPr/>
        <p:nvPr/>
      </p:nvGrpSpPr>
      <p:grpSpPr>
        <a:xfrm>
          <a:off x="0" y="0"/>
          <a:ext cx="0" cy="0"/>
          <a:chOff x="0" y="0"/>
          <a:chExt cx="0" cy="0"/>
        </a:xfrm>
      </p:grpSpPr>
      <p:sp>
        <p:nvSpPr>
          <p:cNvPr id="922" name="Shape 922"/>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923" name="Shape 923"/>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36" name="Shape 936"/>
        <p:cNvGrpSpPr/>
        <p:nvPr/>
      </p:nvGrpSpPr>
      <p:grpSpPr>
        <a:xfrm>
          <a:off x="0" y="0"/>
          <a:ext cx="0" cy="0"/>
          <a:chOff x="0" y="0"/>
          <a:chExt cx="0" cy="0"/>
        </a:xfrm>
      </p:grpSpPr>
      <p:sp>
        <p:nvSpPr>
          <p:cNvPr id="937" name="Shape 937"/>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938" name="Shape 938"/>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49" name="Shape 949"/>
        <p:cNvGrpSpPr/>
        <p:nvPr/>
      </p:nvGrpSpPr>
      <p:grpSpPr>
        <a:xfrm>
          <a:off x="0" y="0"/>
          <a:ext cx="0" cy="0"/>
          <a:chOff x="0" y="0"/>
          <a:chExt cx="0" cy="0"/>
        </a:xfrm>
      </p:grpSpPr>
      <p:sp>
        <p:nvSpPr>
          <p:cNvPr id="950" name="Shape 950"/>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951" name="Shape 951"/>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63" name="Shape 963"/>
        <p:cNvGrpSpPr/>
        <p:nvPr/>
      </p:nvGrpSpPr>
      <p:grpSpPr>
        <a:xfrm>
          <a:off x="0" y="0"/>
          <a:ext cx="0" cy="0"/>
          <a:chOff x="0" y="0"/>
          <a:chExt cx="0" cy="0"/>
        </a:xfrm>
      </p:grpSpPr>
      <p:sp>
        <p:nvSpPr>
          <p:cNvPr id="964" name="Shape 964"/>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965" name="Shape 965"/>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78" name="Shape 978"/>
        <p:cNvGrpSpPr/>
        <p:nvPr/>
      </p:nvGrpSpPr>
      <p:grpSpPr>
        <a:xfrm>
          <a:off x="0" y="0"/>
          <a:ext cx="0" cy="0"/>
          <a:chOff x="0" y="0"/>
          <a:chExt cx="0" cy="0"/>
        </a:xfrm>
      </p:grpSpPr>
      <p:sp>
        <p:nvSpPr>
          <p:cNvPr id="979" name="Shape 979"/>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980" name="Shape 980"/>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94" name="Shape 994"/>
        <p:cNvGrpSpPr/>
        <p:nvPr/>
      </p:nvGrpSpPr>
      <p:grpSpPr>
        <a:xfrm>
          <a:off x="0" y="0"/>
          <a:ext cx="0" cy="0"/>
          <a:chOff x="0" y="0"/>
          <a:chExt cx="0" cy="0"/>
        </a:xfrm>
      </p:grpSpPr>
      <p:sp>
        <p:nvSpPr>
          <p:cNvPr id="995" name="Shape 995"/>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996" name="Shape 996"/>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08" name="Shape 1008"/>
        <p:cNvGrpSpPr/>
        <p:nvPr/>
      </p:nvGrpSpPr>
      <p:grpSpPr>
        <a:xfrm>
          <a:off x="0" y="0"/>
          <a:ext cx="0" cy="0"/>
          <a:chOff x="0" y="0"/>
          <a:chExt cx="0" cy="0"/>
        </a:xfrm>
      </p:grpSpPr>
      <p:sp>
        <p:nvSpPr>
          <p:cNvPr id="1009" name="Shape 1009"/>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1010" name="Shape 1010"/>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24" name="Shape 1024"/>
        <p:cNvGrpSpPr/>
        <p:nvPr/>
      </p:nvGrpSpPr>
      <p:grpSpPr>
        <a:xfrm>
          <a:off x="0" y="0"/>
          <a:ext cx="0" cy="0"/>
          <a:chOff x="0" y="0"/>
          <a:chExt cx="0" cy="0"/>
        </a:xfrm>
      </p:grpSpPr>
      <p:sp>
        <p:nvSpPr>
          <p:cNvPr id="1025" name="Shape 1025"/>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1026" name="Shape 1026"/>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84" name="Shape 484"/>
        <p:cNvGrpSpPr/>
        <p:nvPr/>
      </p:nvGrpSpPr>
      <p:grpSpPr>
        <a:xfrm>
          <a:off x="0" y="0"/>
          <a:ext cx="0" cy="0"/>
          <a:chOff x="0" y="0"/>
          <a:chExt cx="0" cy="0"/>
        </a:xfrm>
      </p:grpSpPr>
      <p:sp>
        <p:nvSpPr>
          <p:cNvPr id="485" name="Shape 485"/>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486" name="Shape 486"/>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40" name="Shape 1040"/>
        <p:cNvGrpSpPr/>
        <p:nvPr/>
      </p:nvGrpSpPr>
      <p:grpSpPr>
        <a:xfrm>
          <a:off x="0" y="0"/>
          <a:ext cx="0" cy="0"/>
          <a:chOff x="0" y="0"/>
          <a:chExt cx="0" cy="0"/>
        </a:xfrm>
      </p:grpSpPr>
      <p:sp>
        <p:nvSpPr>
          <p:cNvPr id="1041" name="Shape 1041"/>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1042" name="Shape 1042"/>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56" name="Shape 1056"/>
        <p:cNvGrpSpPr/>
        <p:nvPr/>
      </p:nvGrpSpPr>
      <p:grpSpPr>
        <a:xfrm>
          <a:off x="0" y="0"/>
          <a:ext cx="0" cy="0"/>
          <a:chOff x="0" y="0"/>
          <a:chExt cx="0" cy="0"/>
        </a:xfrm>
      </p:grpSpPr>
      <p:sp>
        <p:nvSpPr>
          <p:cNvPr id="1057" name="Shape 1057"/>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1058" name="Shape 1058"/>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72" name="Shape 1072"/>
        <p:cNvGrpSpPr/>
        <p:nvPr/>
      </p:nvGrpSpPr>
      <p:grpSpPr>
        <a:xfrm>
          <a:off x="0" y="0"/>
          <a:ext cx="0" cy="0"/>
          <a:chOff x="0" y="0"/>
          <a:chExt cx="0" cy="0"/>
        </a:xfrm>
      </p:grpSpPr>
      <p:sp>
        <p:nvSpPr>
          <p:cNvPr id="1073" name="Shape 1073"/>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1074" name="Shape 1074"/>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87" name="Shape 1087"/>
        <p:cNvGrpSpPr/>
        <p:nvPr/>
      </p:nvGrpSpPr>
      <p:grpSpPr>
        <a:xfrm>
          <a:off x="0" y="0"/>
          <a:ext cx="0" cy="0"/>
          <a:chOff x="0" y="0"/>
          <a:chExt cx="0" cy="0"/>
        </a:xfrm>
      </p:grpSpPr>
      <p:sp>
        <p:nvSpPr>
          <p:cNvPr id="1088" name="Shape 1088"/>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1089" name="Shape 1089"/>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02" name="Shape 1102"/>
        <p:cNvGrpSpPr/>
        <p:nvPr/>
      </p:nvGrpSpPr>
      <p:grpSpPr>
        <a:xfrm>
          <a:off x="0" y="0"/>
          <a:ext cx="0" cy="0"/>
          <a:chOff x="0" y="0"/>
          <a:chExt cx="0" cy="0"/>
        </a:xfrm>
      </p:grpSpPr>
      <p:sp>
        <p:nvSpPr>
          <p:cNvPr id="1103" name="Shape 1103"/>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1104" name="Shape 1104"/>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17" name="Shape 1117"/>
        <p:cNvGrpSpPr/>
        <p:nvPr/>
      </p:nvGrpSpPr>
      <p:grpSpPr>
        <a:xfrm>
          <a:off x="0" y="0"/>
          <a:ext cx="0" cy="0"/>
          <a:chOff x="0" y="0"/>
          <a:chExt cx="0" cy="0"/>
        </a:xfrm>
      </p:grpSpPr>
      <p:sp>
        <p:nvSpPr>
          <p:cNvPr id="1118" name="Shape 1118"/>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1119" name="Shape 1119"/>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28" name="Shape 1128"/>
        <p:cNvGrpSpPr/>
        <p:nvPr/>
      </p:nvGrpSpPr>
      <p:grpSpPr>
        <a:xfrm>
          <a:off x="0" y="0"/>
          <a:ext cx="0" cy="0"/>
          <a:chOff x="0" y="0"/>
          <a:chExt cx="0" cy="0"/>
        </a:xfrm>
      </p:grpSpPr>
      <p:sp>
        <p:nvSpPr>
          <p:cNvPr id="1129" name="Shape 1129"/>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1130" name="Shape 1130"/>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39" name="Shape 1139"/>
        <p:cNvGrpSpPr/>
        <p:nvPr/>
      </p:nvGrpSpPr>
      <p:grpSpPr>
        <a:xfrm>
          <a:off x="0" y="0"/>
          <a:ext cx="0" cy="0"/>
          <a:chOff x="0" y="0"/>
          <a:chExt cx="0" cy="0"/>
        </a:xfrm>
      </p:grpSpPr>
      <p:sp>
        <p:nvSpPr>
          <p:cNvPr id="1140" name="Shape 1140"/>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1141" name="Shape 1141"/>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50" name="Shape 1150"/>
        <p:cNvGrpSpPr/>
        <p:nvPr/>
      </p:nvGrpSpPr>
      <p:grpSpPr>
        <a:xfrm>
          <a:off x="0" y="0"/>
          <a:ext cx="0" cy="0"/>
          <a:chOff x="0" y="0"/>
          <a:chExt cx="0" cy="0"/>
        </a:xfrm>
      </p:grpSpPr>
      <p:sp>
        <p:nvSpPr>
          <p:cNvPr id="1151" name="Shape 1151"/>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1152" name="Shape 1152"/>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61" name="Shape 1161"/>
        <p:cNvGrpSpPr/>
        <p:nvPr/>
      </p:nvGrpSpPr>
      <p:grpSpPr>
        <a:xfrm>
          <a:off x="0" y="0"/>
          <a:ext cx="0" cy="0"/>
          <a:chOff x="0" y="0"/>
          <a:chExt cx="0" cy="0"/>
        </a:xfrm>
      </p:grpSpPr>
      <p:sp>
        <p:nvSpPr>
          <p:cNvPr id="1162" name="Shape 1162"/>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1163" name="Shape 1163"/>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98" name="Shape 498"/>
        <p:cNvGrpSpPr/>
        <p:nvPr/>
      </p:nvGrpSpPr>
      <p:grpSpPr>
        <a:xfrm>
          <a:off x="0" y="0"/>
          <a:ext cx="0" cy="0"/>
          <a:chOff x="0" y="0"/>
          <a:chExt cx="0" cy="0"/>
        </a:xfrm>
      </p:grpSpPr>
      <p:sp>
        <p:nvSpPr>
          <p:cNvPr id="499" name="Shape 499"/>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500" name="Shape 500"/>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72" name="Shape 1172"/>
        <p:cNvGrpSpPr/>
        <p:nvPr/>
      </p:nvGrpSpPr>
      <p:grpSpPr>
        <a:xfrm>
          <a:off x="0" y="0"/>
          <a:ext cx="0" cy="0"/>
          <a:chOff x="0" y="0"/>
          <a:chExt cx="0" cy="0"/>
        </a:xfrm>
      </p:grpSpPr>
      <p:sp>
        <p:nvSpPr>
          <p:cNvPr id="1173" name="Shape 1173"/>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1174" name="Shape 1174"/>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87" name="Shape 1187"/>
        <p:cNvGrpSpPr/>
        <p:nvPr/>
      </p:nvGrpSpPr>
      <p:grpSpPr>
        <a:xfrm>
          <a:off x="0" y="0"/>
          <a:ext cx="0" cy="0"/>
          <a:chOff x="0" y="0"/>
          <a:chExt cx="0" cy="0"/>
        </a:xfrm>
      </p:grpSpPr>
      <p:sp>
        <p:nvSpPr>
          <p:cNvPr id="1188" name="Shape 1188"/>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1189" name="Shape 1189"/>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01" name="Shape 1201"/>
        <p:cNvGrpSpPr/>
        <p:nvPr/>
      </p:nvGrpSpPr>
      <p:grpSpPr>
        <a:xfrm>
          <a:off x="0" y="0"/>
          <a:ext cx="0" cy="0"/>
          <a:chOff x="0" y="0"/>
          <a:chExt cx="0" cy="0"/>
        </a:xfrm>
      </p:grpSpPr>
      <p:sp>
        <p:nvSpPr>
          <p:cNvPr id="1202" name="Shape 1202"/>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1203" name="Shape 1203"/>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16" name="Shape 1216"/>
        <p:cNvGrpSpPr/>
        <p:nvPr/>
      </p:nvGrpSpPr>
      <p:grpSpPr>
        <a:xfrm>
          <a:off x="0" y="0"/>
          <a:ext cx="0" cy="0"/>
          <a:chOff x="0" y="0"/>
          <a:chExt cx="0" cy="0"/>
        </a:xfrm>
      </p:grpSpPr>
      <p:sp>
        <p:nvSpPr>
          <p:cNvPr id="1217" name="Shape 1217"/>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1218" name="Shape 1218"/>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31" name="Shape 1231"/>
        <p:cNvGrpSpPr/>
        <p:nvPr/>
      </p:nvGrpSpPr>
      <p:grpSpPr>
        <a:xfrm>
          <a:off x="0" y="0"/>
          <a:ext cx="0" cy="0"/>
          <a:chOff x="0" y="0"/>
          <a:chExt cx="0" cy="0"/>
        </a:xfrm>
      </p:grpSpPr>
      <p:sp>
        <p:nvSpPr>
          <p:cNvPr id="1232" name="Shape 1232"/>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1233" name="Shape 1233"/>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46" name="Shape 1246"/>
        <p:cNvGrpSpPr/>
        <p:nvPr/>
      </p:nvGrpSpPr>
      <p:grpSpPr>
        <a:xfrm>
          <a:off x="0" y="0"/>
          <a:ext cx="0" cy="0"/>
          <a:chOff x="0" y="0"/>
          <a:chExt cx="0" cy="0"/>
        </a:xfrm>
      </p:grpSpPr>
      <p:sp>
        <p:nvSpPr>
          <p:cNvPr id="1247" name="Shape 1247"/>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1248" name="Shape 1248"/>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61" name="Shape 1261"/>
        <p:cNvGrpSpPr/>
        <p:nvPr/>
      </p:nvGrpSpPr>
      <p:grpSpPr>
        <a:xfrm>
          <a:off x="0" y="0"/>
          <a:ext cx="0" cy="0"/>
          <a:chOff x="0" y="0"/>
          <a:chExt cx="0" cy="0"/>
        </a:xfrm>
      </p:grpSpPr>
      <p:sp>
        <p:nvSpPr>
          <p:cNvPr id="1262" name="Shape 1262"/>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1263" name="Shape 1263"/>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76" name="Shape 1276"/>
        <p:cNvGrpSpPr/>
        <p:nvPr/>
      </p:nvGrpSpPr>
      <p:grpSpPr>
        <a:xfrm>
          <a:off x="0" y="0"/>
          <a:ext cx="0" cy="0"/>
          <a:chOff x="0" y="0"/>
          <a:chExt cx="0" cy="0"/>
        </a:xfrm>
      </p:grpSpPr>
      <p:sp>
        <p:nvSpPr>
          <p:cNvPr id="1277" name="Shape 1277"/>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1278" name="Shape 1278"/>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91" name="Shape 1291"/>
        <p:cNvGrpSpPr/>
        <p:nvPr/>
      </p:nvGrpSpPr>
      <p:grpSpPr>
        <a:xfrm>
          <a:off x="0" y="0"/>
          <a:ext cx="0" cy="0"/>
          <a:chOff x="0" y="0"/>
          <a:chExt cx="0" cy="0"/>
        </a:xfrm>
      </p:grpSpPr>
      <p:sp>
        <p:nvSpPr>
          <p:cNvPr id="1292" name="Shape 1292"/>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1293" name="Shape 1293"/>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06" name="Shape 1306"/>
        <p:cNvGrpSpPr/>
        <p:nvPr/>
      </p:nvGrpSpPr>
      <p:grpSpPr>
        <a:xfrm>
          <a:off x="0" y="0"/>
          <a:ext cx="0" cy="0"/>
          <a:chOff x="0" y="0"/>
          <a:chExt cx="0" cy="0"/>
        </a:xfrm>
      </p:grpSpPr>
      <p:sp>
        <p:nvSpPr>
          <p:cNvPr id="1307" name="Shape 1307"/>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1308" name="Shape 1308"/>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13" name="Shape 513"/>
        <p:cNvGrpSpPr/>
        <p:nvPr/>
      </p:nvGrpSpPr>
      <p:grpSpPr>
        <a:xfrm>
          <a:off x="0" y="0"/>
          <a:ext cx="0" cy="0"/>
          <a:chOff x="0" y="0"/>
          <a:chExt cx="0" cy="0"/>
        </a:xfrm>
      </p:grpSpPr>
      <p:sp>
        <p:nvSpPr>
          <p:cNvPr id="514" name="Shape 514"/>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515" name="Shape 515"/>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11" name="Shape 1311"/>
        <p:cNvGrpSpPr/>
        <p:nvPr/>
      </p:nvGrpSpPr>
      <p:grpSpPr>
        <a:xfrm>
          <a:off x="0" y="0"/>
          <a:ext cx="0" cy="0"/>
          <a:chOff x="0" y="0"/>
          <a:chExt cx="0" cy="0"/>
        </a:xfrm>
      </p:grpSpPr>
      <p:sp>
        <p:nvSpPr>
          <p:cNvPr id="1312" name="Shape 1312"/>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1313" name="Shape 1313"/>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16" name="Shape 1316"/>
        <p:cNvGrpSpPr/>
        <p:nvPr/>
      </p:nvGrpSpPr>
      <p:grpSpPr>
        <a:xfrm>
          <a:off x="0" y="0"/>
          <a:ext cx="0" cy="0"/>
          <a:chOff x="0" y="0"/>
          <a:chExt cx="0" cy="0"/>
        </a:xfrm>
      </p:grpSpPr>
      <p:sp>
        <p:nvSpPr>
          <p:cNvPr id="1317" name="Shape 1317"/>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1318" name="Shape 1318"/>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21" name="Shape 1321"/>
        <p:cNvGrpSpPr/>
        <p:nvPr/>
      </p:nvGrpSpPr>
      <p:grpSpPr>
        <a:xfrm>
          <a:off x="0" y="0"/>
          <a:ext cx="0" cy="0"/>
          <a:chOff x="0" y="0"/>
          <a:chExt cx="0" cy="0"/>
        </a:xfrm>
      </p:grpSpPr>
      <p:sp>
        <p:nvSpPr>
          <p:cNvPr id="1322" name="Shape 1322"/>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1323" name="Shape 1323"/>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26" name="Shape 1326"/>
        <p:cNvGrpSpPr/>
        <p:nvPr/>
      </p:nvGrpSpPr>
      <p:grpSpPr>
        <a:xfrm>
          <a:off x="0" y="0"/>
          <a:ext cx="0" cy="0"/>
          <a:chOff x="0" y="0"/>
          <a:chExt cx="0" cy="0"/>
        </a:xfrm>
      </p:grpSpPr>
      <p:sp>
        <p:nvSpPr>
          <p:cNvPr id="1327" name="Shape 1327"/>
          <p:cNvSpPr txBox="1"/>
          <p:nvPr>
            <p:ph idx="1" type="body"/>
          </p:nvPr>
        </p:nvSpPr>
        <p:spPr>
          <a:xfrm>
            <a:off x="685800" y="4343400"/>
            <a:ext cx="5486400" cy="4114800"/>
          </a:xfrm>
          <a:prstGeom prst="rect">
            <a:avLst/>
          </a:prstGeom>
          <a:noFill/>
          <a:ln>
            <a:noFill/>
          </a:ln>
        </p:spPr>
        <p:txBody>
          <a:bodyPr anchorCtr="0" anchor="ctr" bIns="91425" lIns="91425" rIns="91425" tIns="91425">
            <a:noAutofit/>
          </a:bodyPr>
          <a:lstStyle/>
          <a:p>
            <a:pPr lvl="0" rtl="0">
              <a:spcBef>
                <a:spcPts val="0"/>
              </a:spcBef>
              <a:buNone/>
            </a:pPr>
            <a:r>
              <a:t/>
            </a:r>
            <a:endParaRPr/>
          </a:p>
        </p:txBody>
      </p:sp>
      <p:sp>
        <p:nvSpPr>
          <p:cNvPr id="1328" name="Shape 1328"/>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31" name="Shape 1331"/>
        <p:cNvGrpSpPr/>
        <p:nvPr/>
      </p:nvGrpSpPr>
      <p:grpSpPr>
        <a:xfrm>
          <a:off x="0" y="0"/>
          <a:ext cx="0" cy="0"/>
          <a:chOff x="0" y="0"/>
          <a:chExt cx="0" cy="0"/>
        </a:xfrm>
      </p:grpSpPr>
      <p:sp>
        <p:nvSpPr>
          <p:cNvPr id="1332" name="Shape 1332"/>
          <p:cNvSpPr txBox="1"/>
          <p:nvPr>
            <p:ph idx="1" type="body"/>
          </p:nvPr>
        </p:nvSpPr>
        <p:spPr>
          <a:xfrm>
            <a:off x="685800" y="4343400"/>
            <a:ext cx="5486400" cy="4114800"/>
          </a:xfrm>
          <a:prstGeom prst="rect">
            <a:avLst/>
          </a:prstGeom>
          <a:noFill/>
          <a:ln>
            <a:noFill/>
          </a:ln>
        </p:spPr>
        <p:txBody>
          <a:bodyPr anchorCtr="0" anchor="ctr" bIns="91425" lIns="91425" rIns="91425" tIns="91425">
            <a:noAutofit/>
          </a:bodyPr>
          <a:lstStyle/>
          <a:p>
            <a:pPr lvl="0" rtl="0">
              <a:spcBef>
                <a:spcPts val="0"/>
              </a:spcBef>
              <a:buNone/>
            </a:pPr>
            <a:r>
              <a:t/>
            </a:r>
            <a:endParaRPr/>
          </a:p>
        </p:txBody>
      </p:sp>
      <p:sp>
        <p:nvSpPr>
          <p:cNvPr id="1333" name="Shape 1333"/>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36" name="Shape 1336"/>
        <p:cNvGrpSpPr/>
        <p:nvPr/>
      </p:nvGrpSpPr>
      <p:grpSpPr>
        <a:xfrm>
          <a:off x="0" y="0"/>
          <a:ext cx="0" cy="0"/>
          <a:chOff x="0" y="0"/>
          <a:chExt cx="0" cy="0"/>
        </a:xfrm>
      </p:grpSpPr>
      <p:sp>
        <p:nvSpPr>
          <p:cNvPr id="1337" name="Shape 1337"/>
          <p:cNvSpPr txBox="1"/>
          <p:nvPr>
            <p:ph idx="1" type="body"/>
          </p:nvPr>
        </p:nvSpPr>
        <p:spPr>
          <a:xfrm>
            <a:off x="685800" y="4343400"/>
            <a:ext cx="5486400" cy="4114800"/>
          </a:xfrm>
          <a:prstGeom prst="rect">
            <a:avLst/>
          </a:prstGeom>
          <a:noFill/>
          <a:ln>
            <a:noFill/>
          </a:ln>
        </p:spPr>
        <p:txBody>
          <a:bodyPr anchorCtr="0" anchor="ctr" bIns="91425" lIns="91425" rIns="91425" tIns="91425">
            <a:noAutofit/>
          </a:bodyPr>
          <a:lstStyle/>
          <a:p>
            <a:pPr lvl="0" rtl="0">
              <a:spcBef>
                <a:spcPts val="0"/>
              </a:spcBef>
              <a:buNone/>
            </a:pPr>
            <a:r>
              <a:t/>
            </a:r>
            <a:endParaRPr/>
          </a:p>
        </p:txBody>
      </p:sp>
      <p:sp>
        <p:nvSpPr>
          <p:cNvPr id="1338" name="Shape 1338"/>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41" name="Shape 1341"/>
        <p:cNvGrpSpPr/>
        <p:nvPr/>
      </p:nvGrpSpPr>
      <p:grpSpPr>
        <a:xfrm>
          <a:off x="0" y="0"/>
          <a:ext cx="0" cy="0"/>
          <a:chOff x="0" y="0"/>
          <a:chExt cx="0" cy="0"/>
        </a:xfrm>
      </p:grpSpPr>
      <p:sp>
        <p:nvSpPr>
          <p:cNvPr id="1342" name="Shape 1342"/>
          <p:cNvSpPr txBox="1"/>
          <p:nvPr>
            <p:ph idx="1" type="body"/>
          </p:nvPr>
        </p:nvSpPr>
        <p:spPr>
          <a:xfrm>
            <a:off x="685800" y="4343400"/>
            <a:ext cx="5486400" cy="4114800"/>
          </a:xfrm>
          <a:prstGeom prst="rect">
            <a:avLst/>
          </a:prstGeom>
          <a:noFill/>
          <a:ln>
            <a:noFill/>
          </a:ln>
        </p:spPr>
        <p:txBody>
          <a:bodyPr anchorCtr="0" anchor="ctr" bIns="91425" lIns="91425" rIns="91425" tIns="91425">
            <a:noAutofit/>
          </a:bodyPr>
          <a:lstStyle/>
          <a:p>
            <a:pPr lvl="0" rtl="0">
              <a:spcBef>
                <a:spcPts val="0"/>
              </a:spcBef>
              <a:buNone/>
            </a:pPr>
            <a:r>
              <a:t/>
            </a:r>
            <a:endParaRPr/>
          </a:p>
        </p:txBody>
      </p:sp>
      <p:sp>
        <p:nvSpPr>
          <p:cNvPr id="1343" name="Shape 1343"/>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46" name="Shape 1346"/>
        <p:cNvGrpSpPr/>
        <p:nvPr/>
      </p:nvGrpSpPr>
      <p:grpSpPr>
        <a:xfrm>
          <a:off x="0" y="0"/>
          <a:ext cx="0" cy="0"/>
          <a:chOff x="0" y="0"/>
          <a:chExt cx="0" cy="0"/>
        </a:xfrm>
      </p:grpSpPr>
      <p:sp>
        <p:nvSpPr>
          <p:cNvPr id="1347" name="Shape 1347"/>
          <p:cNvSpPr txBox="1"/>
          <p:nvPr>
            <p:ph idx="1" type="body"/>
          </p:nvPr>
        </p:nvSpPr>
        <p:spPr>
          <a:xfrm>
            <a:off x="685800" y="4343400"/>
            <a:ext cx="5486400" cy="4114800"/>
          </a:xfrm>
          <a:prstGeom prst="rect">
            <a:avLst/>
          </a:prstGeom>
          <a:noFill/>
          <a:ln>
            <a:noFill/>
          </a:ln>
        </p:spPr>
        <p:txBody>
          <a:bodyPr anchorCtr="0" anchor="ctr" bIns="91425" lIns="91425" rIns="91425" tIns="91425">
            <a:noAutofit/>
          </a:bodyPr>
          <a:lstStyle/>
          <a:p>
            <a:pPr lvl="0" rtl="0">
              <a:spcBef>
                <a:spcPts val="0"/>
              </a:spcBef>
              <a:buNone/>
            </a:pPr>
            <a:r>
              <a:t/>
            </a:r>
            <a:endParaRPr/>
          </a:p>
        </p:txBody>
      </p:sp>
      <p:sp>
        <p:nvSpPr>
          <p:cNvPr id="1348" name="Shape 1348"/>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19" name="Shape 519"/>
        <p:cNvGrpSpPr/>
        <p:nvPr/>
      </p:nvGrpSpPr>
      <p:grpSpPr>
        <a:xfrm>
          <a:off x="0" y="0"/>
          <a:ext cx="0" cy="0"/>
          <a:chOff x="0" y="0"/>
          <a:chExt cx="0" cy="0"/>
        </a:xfrm>
      </p:grpSpPr>
      <p:sp>
        <p:nvSpPr>
          <p:cNvPr id="520" name="Shape 520"/>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521" name="Shape 521"/>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31" name="Shape 531"/>
        <p:cNvGrpSpPr/>
        <p:nvPr/>
      </p:nvGrpSpPr>
      <p:grpSpPr>
        <a:xfrm>
          <a:off x="0" y="0"/>
          <a:ext cx="0" cy="0"/>
          <a:chOff x="0" y="0"/>
          <a:chExt cx="0" cy="0"/>
        </a:xfrm>
      </p:grpSpPr>
      <p:sp>
        <p:nvSpPr>
          <p:cNvPr id="532" name="Shape 532"/>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533" name="Shape 533"/>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46" name="Shape 546"/>
        <p:cNvGrpSpPr/>
        <p:nvPr/>
      </p:nvGrpSpPr>
      <p:grpSpPr>
        <a:xfrm>
          <a:off x="0" y="0"/>
          <a:ext cx="0" cy="0"/>
          <a:chOff x="0" y="0"/>
          <a:chExt cx="0" cy="0"/>
        </a:xfrm>
      </p:grpSpPr>
      <p:sp>
        <p:nvSpPr>
          <p:cNvPr id="547" name="Shape 547"/>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548" name="Shape 548"/>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
  <p:cSld name="Title and Content">
    <p:spTree>
      <p:nvGrpSpPr>
        <p:cNvPr id="8" name="Shape 8"/>
        <p:cNvGrpSpPr/>
        <p:nvPr/>
      </p:nvGrpSpPr>
      <p:grpSpPr>
        <a:xfrm>
          <a:off x="0" y="0"/>
          <a:ext cx="0" cy="0"/>
          <a:chOff x="0" y="0"/>
          <a:chExt cx="0" cy="0"/>
        </a:xfrm>
      </p:grpSpPr>
      <p:sp>
        <p:nvSpPr>
          <p:cNvPr id="9" name="Shape 9"/>
          <p:cNvSpPr txBox="1"/>
          <p:nvPr>
            <p:ph type="title"/>
          </p:nvPr>
        </p:nvSpPr>
        <p:spPr>
          <a:xfrm>
            <a:off x="825500" y="7137400"/>
            <a:ext cx="11353800" cy="1181100"/>
          </a:xfrm>
          <a:prstGeom prst="rect">
            <a:avLst/>
          </a:prstGeom>
          <a:noFill/>
          <a:ln>
            <a:noFill/>
          </a:ln>
          <a:effectLst>
            <a:outerShdw blurRad="63500" dir="16200000" dist="25399">
              <a:schemeClr val="lt2">
                <a:alpha val="29803"/>
              </a:schemeClr>
            </a:outerShdw>
          </a:effectLst>
        </p:spPr>
        <p:txBody>
          <a:bodyPr anchorCtr="0" anchor="b" bIns="91425" lIns="91425" rIns="91425" tIns="91425"/>
          <a:lstStyle>
            <a:lvl1pPr indent="0" lvl="0" marL="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1pPr>
            <a:lvl2pPr indent="0" lvl="1" marL="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2pPr>
            <a:lvl3pPr indent="0" lvl="2" marL="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3pPr>
            <a:lvl4pPr indent="0" lvl="3" marL="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4pPr>
            <a:lvl5pPr indent="0" lvl="4" marL="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5pPr>
            <a:lvl6pPr indent="0" lvl="5" marL="45720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6pPr>
            <a:lvl7pPr indent="0" lvl="6" marL="91440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7pPr>
            <a:lvl8pPr indent="0" lvl="7" marL="137160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8pPr>
            <a:lvl9pPr indent="0" lvl="8" marL="182880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9pPr>
          </a:lstStyle>
          <a:p/>
        </p:txBody>
      </p:sp>
      <p:sp>
        <p:nvSpPr>
          <p:cNvPr id="10" name="Shape 10"/>
          <p:cNvSpPr txBox="1"/>
          <p:nvPr>
            <p:ph idx="1" type="body"/>
          </p:nvPr>
        </p:nvSpPr>
        <p:spPr>
          <a:xfrm>
            <a:off x="825500" y="8305800"/>
            <a:ext cx="11353800" cy="889000"/>
          </a:xfrm>
          <a:prstGeom prst="rect">
            <a:avLst/>
          </a:prstGeom>
          <a:noFill/>
          <a:ln>
            <a:noFill/>
          </a:ln>
          <a:effectLst>
            <a:outerShdw blurRad="63500" dir="16200000" dist="25399">
              <a:schemeClr val="lt2">
                <a:alpha val="29803"/>
              </a:schemeClr>
            </a:outerShdw>
          </a:effectLst>
        </p:spPr>
        <p:txBody>
          <a:bodyPr anchorCtr="0" anchor="t" bIns="91425" lIns="91425" rIns="91425" tIns="91425"/>
          <a:lstStyle>
            <a:lvl1pPr indent="0" lvl="0" marL="0" marR="0" rtl="0" algn="ctr">
              <a:lnSpc>
                <a:spcPct val="120000"/>
              </a:lnSpc>
              <a:spcBef>
                <a:spcPts val="0"/>
              </a:spcBef>
              <a:spcAft>
                <a:spcPts val="0"/>
              </a:spcAft>
              <a:buNone/>
              <a:defRPr b="0" i="1" sz="4800" u="none" cap="none" strike="noStrike">
                <a:solidFill>
                  <a:srgbClr val="F2D99B"/>
                </a:solidFill>
                <a:latin typeface="Arial"/>
                <a:ea typeface="Arial"/>
                <a:cs typeface="Arial"/>
                <a:sym typeface="Arial"/>
              </a:defRPr>
            </a:lvl1pPr>
            <a:lvl2pPr indent="0" lvl="1" marL="457200" marR="0" rtl="0" algn="ctr">
              <a:lnSpc>
                <a:spcPct val="120000"/>
              </a:lnSpc>
              <a:spcBef>
                <a:spcPts val="0"/>
              </a:spcBef>
              <a:spcAft>
                <a:spcPts val="0"/>
              </a:spcAft>
              <a:buNone/>
              <a:defRPr b="0" i="1" sz="4800" u="none" cap="none" strike="noStrike">
                <a:solidFill>
                  <a:srgbClr val="F2D99B"/>
                </a:solidFill>
                <a:latin typeface="Arial"/>
                <a:ea typeface="Arial"/>
                <a:cs typeface="Arial"/>
                <a:sym typeface="Arial"/>
              </a:defRPr>
            </a:lvl2pPr>
            <a:lvl3pPr indent="0" lvl="2" marL="914400" marR="0" rtl="0" algn="ctr">
              <a:lnSpc>
                <a:spcPct val="120000"/>
              </a:lnSpc>
              <a:spcBef>
                <a:spcPts val="0"/>
              </a:spcBef>
              <a:spcAft>
                <a:spcPts val="0"/>
              </a:spcAft>
              <a:buNone/>
              <a:defRPr b="0" i="1" sz="4800" u="none" cap="none" strike="noStrike">
                <a:solidFill>
                  <a:srgbClr val="F2D99B"/>
                </a:solidFill>
                <a:latin typeface="Arial"/>
                <a:ea typeface="Arial"/>
                <a:cs typeface="Arial"/>
                <a:sym typeface="Arial"/>
              </a:defRPr>
            </a:lvl3pPr>
            <a:lvl4pPr indent="0" lvl="3" marL="1371600" marR="0" rtl="0" algn="ctr">
              <a:lnSpc>
                <a:spcPct val="120000"/>
              </a:lnSpc>
              <a:spcBef>
                <a:spcPts val="0"/>
              </a:spcBef>
              <a:spcAft>
                <a:spcPts val="0"/>
              </a:spcAft>
              <a:buNone/>
              <a:defRPr b="0" i="1" sz="4800" u="none" cap="none" strike="noStrike">
                <a:solidFill>
                  <a:srgbClr val="F2D99B"/>
                </a:solidFill>
                <a:latin typeface="Arial"/>
                <a:ea typeface="Arial"/>
                <a:cs typeface="Arial"/>
                <a:sym typeface="Arial"/>
              </a:defRPr>
            </a:lvl4pPr>
            <a:lvl5pPr indent="0" lvl="4" marL="1828800" marR="0" rtl="0" algn="ctr">
              <a:lnSpc>
                <a:spcPct val="120000"/>
              </a:lnSpc>
              <a:spcBef>
                <a:spcPts val="0"/>
              </a:spcBef>
              <a:spcAft>
                <a:spcPts val="0"/>
              </a:spcAft>
              <a:buNone/>
              <a:defRPr b="0" i="1" sz="4800" u="none" cap="none" strike="noStrike">
                <a:solidFill>
                  <a:srgbClr val="F2D99B"/>
                </a:solidFill>
                <a:latin typeface="Arial"/>
                <a:ea typeface="Arial"/>
                <a:cs typeface="Arial"/>
                <a:sym typeface="Arial"/>
              </a:defRPr>
            </a:lvl5pPr>
            <a:lvl6pPr indent="0" lvl="5" marL="457200" marR="0" rtl="0" algn="ctr">
              <a:lnSpc>
                <a:spcPct val="120000"/>
              </a:lnSpc>
              <a:spcBef>
                <a:spcPts val="0"/>
              </a:spcBef>
              <a:spcAft>
                <a:spcPts val="0"/>
              </a:spcAft>
              <a:buNone/>
              <a:defRPr b="0" i="1" sz="4800" u="none" cap="none" strike="noStrike">
                <a:solidFill>
                  <a:srgbClr val="F2D99B"/>
                </a:solidFill>
                <a:latin typeface="Arial"/>
                <a:ea typeface="Arial"/>
                <a:cs typeface="Arial"/>
                <a:sym typeface="Arial"/>
              </a:defRPr>
            </a:lvl6pPr>
            <a:lvl7pPr indent="0" lvl="6" marL="914400" marR="0" rtl="0" algn="ctr">
              <a:lnSpc>
                <a:spcPct val="120000"/>
              </a:lnSpc>
              <a:spcBef>
                <a:spcPts val="0"/>
              </a:spcBef>
              <a:spcAft>
                <a:spcPts val="0"/>
              </a:spcAft>
              <a:buNone/>
              <a:defRPr b="0" i="1" sz="4800" u="none" cap="none" strike="noStrike">
                <a:solidFill>
                  <a:srgbClr val="F2D99B"/>
                </a:solidFill>
                <a:latin typeface="Arial"/>
                <a:ea typeface="Arial"/>
                <a:cs typeface="Arial"/>
                <a:sym typeface="Arial"/>
              </a:defRPr>
            </a:lvl7pPr>
            <a:lvl8pPr indent="0" lvl="7" marL="1371600" marR="0" rtl="0" algn="ctr">
              <a:lnSpc>
                <a:spcPct val="120000"/>
              </a:lnSpc>
              <a:spcBef>
                <a:spcPts val="0"/>
              </a:spcBef>
              <a:spcAft>
                <a:spcPts val="0"/>
              </a:spcAft>
              <a:buNone/>
              <a:defRPr b="0" i="1" sz="4800" u="none" cap="none" strike="noStrike">
                <a:solidFill>
                  <a:srgbClr val="F2D99B"/>
                </a:solidFill>
                <a:latin typeface="Arial"/>
                <a:ea typeface="Arial"/>
                <a:cs typeface="Arial"/>
                <a:sym typeface="Arial"/>
              </a:defRPr>
            </a:lvl8pPr>
            <a:lvl9pPr indent="0" lvl="8" marL="1828800" marR="0" rtl="0" algn="ctr">
              <a:lnSpc>
                <a:spcPct val="120000"/>
              </a:lnSpc>
              <a:spcBef>
                <a:spcPts val="0"/>
              </a:spcBef>
              <a:spcAft>
                <a:spcPts val="0"/>
              </a:spcAft>
              <a:buNone/>
              <a:defRPr b="0" i="1" sz="4800" u="none" cap="none" strike="noStrike">
                <a:solidFill>
                  <a:srgbClr val="F2D99B"/>
                </a:solidFill>
                <a:latin typeface="Arial"/>
                <a:ea typeface="Arial"/>
                <a:cs typeface="Arial"/>
                <a:sym typeface="Aria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Header">
    <p:spTree>
      <p:nvGrpSpPr>
        <p:cNvPr id="38" name="Shape 38"/>
        <p:cNvGrpSpPr/>
        <p:nvPr/>
      </p:nvGrpSpPr>
      <p:grpSpPr>
        <a:xfrm>
          <a:off x="0" y="0"/>
          <a:ext cx="0" cy="0"/>
          <a:chOff x="0" y="0"/>
          <a:chExt cx="0" cy="0"/>
        </a:xfrm>
      </p:grpSpPr>
      <p:sp>
        <p:nvSpPr>
          <p:cNvPr id="39" name="Shape 39"/>
          <p:cNvSpPr txBox="1"/>
          <p:nvPr>
            <p:ph type="title"/>
          </p:nvPr>
        </p:nvSpPr>
        <p:spPr>
          <a:xfrm>
            <a:off x="1027112" y="6267450"/>
            <a:ext cx="11053761" cy="1936749"/>
          </a:xfrm>
          <a:prstGeom prst="rect">
            <a:avLst/>
          </a:prstGeom>
          <a:noFill/>
          <a:ln>
            <a:noFill/>
          </a:ln>
          <a:effectLst>
            <a:outerShdw blurRad="63500" dir="16200000" dist="25399">
              <a:schemeClr val="lt2">
                <a:alpha val="29803"/>
              </a:schemeClr>
            </a:outerShdw>
          </a:effectLst>
        </p:spPr>
        <p:txBody>
          <a:bodyPr anchorCtr="0" anchor="t" bIns="91425" lIns="91425" rIns="91425" tIns="91425"/>
          <a:lstStyle>
            <a:lvl1pPr indent="0" lvl="0" marL="0" marR="0" rtl="0" algn="l">
              <a:lnSpc>
                <a:spcPct val="90000"/>
              </a:lnSpc>
              <a:spcBef>
                <a:spcPts val="0"/>
              </a:spcBef>
              <a:spcAft>
                <a:spcPts val="0"/>
              </a:spcAft>
              <a:buNone/>
              <a:defRPr b="1" i="0" sz="4000" u="none" cap="none" strike="noStrike">
                <a:solidFill>
                  <a:srgbClr val="FAF7E0"/>
                </a:solidFill>
                <a:latin typeface="Georgia"/>
                <a:ea typeface="Georgia"/>
                <a:cs typeface="Georgia"/>
                <a:sym typeface="Georgia"/>
              </a:defRPr>
            </a:lvl1pPr>
            <a:lvl2pPr indent="0" lvl="1" marL="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2pPr>
            <a:lvl3pPr indent="0" lvl="2" marL="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3pPr>
            <a:lvl4pPr indent="0" lvl="3" marL="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4pPr>
            <a:lvl5pPr indent="0" lvl="4" marL="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5pPr>
            <a:lvl6pPr indent="0" lvl="5" marL="45720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6pPr>
            <a:lvl7pPr indent="0" lvl="6" marL="91440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7pPr>
            <a:lvl8pPr indent="0" lvl="7" marL="137160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8pPr>
            <a:lvl9pPr indent="0" lvl="8" marL="182880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9pPr>
          </a:lstStyle>
          <a:p/>
        </p:txBody>
      </p:sp>
      <p:sp>
        <p:nvSpPr>
          <p:cNvPr id="40" name="Shape 40"/>
          <p:cNvSpPr txBox="1"/>
          <p:nvPr>
            <p:ph idx="1" type="body"/>
          </p:nvPr>
        </p:nvSpPr>
        <p:spPr>
          <a:xfrm>
            <a:off x="1027112" y="4133850"/>
            <a:ext cx="11053761" cy="2133599"/>
          </a:xfrm>
          <a:prstGeom prst="rect">
            <a:avLst/>
          </a:prstGeom>
          <a:noFill/>
          <a:ln>
            <a:noFill/>
          </a:ln>
          <a:effectLst>
            <a:outerShdw blurRad="63500" dir="16200000" dist="25399">
              <a:schemeClr val="lt2">
                <a:alpha val="29803"/>
              </a:schemeClr>
            </a:outerShdw>
          </a:effectLst>
        </p:spPr>
        <p:txBody>
          <a:bodyPr anchorCtr="0" anchor="b" bIns="91425" lIns="91425" rIns="91425" tIns="91425"/>
          <a:lstStyle>
            <a:lvl1pPr indent="0" lvl="0" marL="0" marR="0" rtl="0" algn="ctr">
              <a:lnSpc>
                <a:spcPct val="120000"/>
              </a:lnSpc>
              <a:spcBef>
                <a:spcPts val="0"/>
              </a:spcBef>
              <a:spcAft>
                <a:spcPts val="0"/>
              </a:spcAft>
              <a:buClr>
                <a:srgbClr val="F2D99B"/>
              </a:buClr>
              <a:buFont typeface="Arial"/>
              <a:buNone/>
              <a:defRPr b="0" i="1" sz="2000" u="none" cap="none" strike="noStrike">
                <a:solidFill>
                  <a:srgbClr val="F2D99B"/>
                </a:solidFill>
                <a:latin typeface="Arial"/>
                <a:ea typeface="Arial"/>
                <a:cs typeface="Arial"/>
                <a:sym typeface="Arial"/>
              </a:defRPr>
            </a:lvl1pPr>
            <a:lvl2pPr indent="0" lvl="1" marL="457200" marR="0" rtl="0" algn="ctr">
              <a:lnSpc>
                <a:spcPct val="120000"/>
              </a:lnSpc>
              <a:spcBef>
                <a:spcPts val="0"/>
              </a:spcBef>
              <a:spcAft>
                <a:spcPts val="0"/>
              </a:spcAft>
              <a:buClr>
                <a:srgbClr val="F2D99B"/>
              </a:buClr>
              <a:buFont typeface="Arial"/>
              <a:buNone/>
              <a:defRPr b="0" i="1" sz="1800" u="none" cap="none" strike="noStrike">
                <a:solidFill>
                  <a:srgbClr val="F2D99B"/>
                </a:solidFill>
                <a:latin typeface="Arial"/>
                <a:ea typeface="Arial"/>
                <a:cs typeface="Arial"/>
                <a:sym typeface="Arial"/>
              </a:defRPr>
            </a:lvl2pPr>
            <a:lvl3pPr indent="0" lvl="2" marL="914400" marR="0" rtl="0" algn="ctr">
              <a:lnSpc>
                <a:spcPct val="120000"/>
              </a:lnSpc>
              <a:spcBef>
                <a:spcPts val="0"/>
              </a:spcBef>
              <a:spcAft>
                <a:spcPts val="0"/>
              </a:spcAft>
              <a:buClr>
                <a:srgbClr val="F2D99B"/>
              </a:buClr>
              <a:buFont typeface="Arial"/>
              <a:buNone/>
              <a:defRPr b="0" i="1" sz="1600" u="none" cap="none" strike="noStrike">
                <a:solidFill>
                  <a:srgbClr val="F2D99B"/>
                </a:solidFill>
                <a:latin typeface="Arial"/>
                <a:ea typeface="Arial"/>
                <a:cs typeface="Arial"/>
                <a:sym typeface="Arial"/>
              </a:defRPr>
            </a:lvl3pPr>
            <a:lvl4pPr indent="0" lvl="3" marL="1371600" marR="0" rtl="0" algn="ctr">
              <a:lnSpc>
                <a:spcPct val="120000"/>
              </a:lnSpc>
              <a:spcBef>
                <a:spcPts val="0"/>
              </a:spcBef>
              <a:spcAft>
                <a:spcPts val="0"/>
              </a:spcAft>
              <a:buClr>
                <a:srgbClr val="F2D99B"/>
              </a:buClr>
              <a:buFont typeface="Arial"/>
              <a:buNone/>
              <a:defRPr b="0" i="1" sz="1400" u="none" cap="none" strike="noStrike">
                <a:solidFill>
                  <a:srgbClr val="F2D99B"/>
                </a:solidFill>
                <a:latin typeface="Arial"/>
                <a:ea typeface="Arial"/>
                <a:cs typeface="Arial"/>
                <a:sym typeface="Arial"/>
              </a:defRPr>
            </a:lvl4pPr>
            <a:lvl5pPr indent="0" lvl="4" marL="1828800" marR="0" rtl="0" algn="ctr">
              <a:lnSpc>
                <a:spcPct val="120000"/>
              </a:lnSpc>
              <a:spcBef>
                <a:spcPts val="0"/>
              </a:spcBef>
              <a:spcAft>
                <a:spcPts val="0"/>
              </a:spcAft>
              <a:buClr>
                <a:srgbClr val="F2D99B"/>
              </a:buClr>
              <a:buFont typeface="Arial"/>
              <a:buNone/>
              <a:defRPr b="0" i="1" sz="1400" u="none" cap="none" strike="noStrike">
                <a:solidFill>
                  <a:srgbClr val="F2D99B"/>
                </a:solidFill>
                <a:latin typeface="Arial"/>
                <a:ea typeface="Arial"/>
                <a:cs typeface="Arial"/>
                <a:sym typeface="Arial"/>
              </a:defRPr>
            </a:lvl5pPr>
            <a:lvl6pPr indent="0" lvl="5" marL="2286000" marR="0" rtl="0" algn="ctr">
              <a:lnSpc>
                <a:spcPct val="120000"/>
              </a:lnSpc>
              <a:spcBef>
                <a:spcPts val="0"/>
              </a:spcBef>
              <a:spcAft>
                <a:spcPts val="0"/>
              </a:spcAft>
              <a:buClr>
                <a:srgbClr val="F2D99B"/>
              </a:buClr>
              <a:buFont typeface="Arial"/>
              <a:buNone/>
              <a:defRPr b="0" i="1" sz="1400" u="none" cap="none" strike="noStrike">
                <a:solidFill>
                  <a:srgbClr val="F2D99B"/>
                </a:solidFill>
                <a:latin typeface="Arial"/>
                <a:ea typeface="Arial"/>
                <a:cs typeface="Arial"/>
                <a:sym typeface="Arial"/>
              </a:defRPr>
            </a:lvl6pPr>
            <a:lvl7pPr indent="0" lvl="6" marL="2743200" marR="0" rtl="0" algn="ctr">
              <a:lnSpc>
                <a:spcPct val="120000"/>
              </a:lnSpc>
              <a:spcBef>
                <a:spcPts val="0"/>
              </a:spcBef>
              <a:spcAft>
                <a:spcPts val="0"/>
              </a:spcAft>
              <a:buClr>
                <a:srgbClr val="F2D99B"/>
              </a:buClr>
              <a:buFont typeface="Arial"/>
              <a:buNone/>
              <a:defRPr b="0" i="1" sz="1400" u="none" cap="none" strike="noStrike">
                <a:solidFill>
                  <a:srgbClr val="F2D99B"/>
                </a:solidFill>
                <a:latin typeface="Arial"/>
                <a:ea typeface="Arial"/>
                <a:cs typeface="Arial"/>
                <a:sym typeface="Arial"/>
              </a:defRPr>
            </a:lvl7pPr>
            <a:lvl8pPr indent="0" lvl="7" marL="3200400" marR="0" rtl="0" algn="ctr">
              <a:lnSpc>
                <a:spcPct val="120000"/>
              </a:lnSpc>
              <a:spcBef>
                <a:spcPts val="0"/>
              </a:spcBef>
              <a:spcAft>
                <a:spcPts val="0"/>
              </a:spcAft>
              <a:buClr>
                <a:srgbClr val="F2D99B"/>
              </a:buClr>
              <a:buFont typeface="Arial"/>
              <a:buNone/>
              <a:defRPr b="0" i="1" sz="1400" u="none" cap="none" strike="noStrike">
                <a:solidFill>
                  <a:srgbClr val="F2D99B"/>
                </a:solidFill>
                <a:latin typeface="Arial"/>
                <a:ea typeface="Arial"/>
                <a:cs typeface="Arial"/>
                <a:sym typeface="Arial"/>
              </a:defRPr>
            </a:lvl8pPr>
            <a:lvl9pPr indent="0" lvl="8" marL="3657600" marR="0" rtl="0" algn="ctr">
              <a:lnSpc>
                <a:spcPct val="120000"/>
              </a:lnSpc>
              <a:spcBef>
                <a:spcPts val="0"/>
              </a:spcBef>
              <a:spcAft>
                <a:spcPts val="0"/>
              </a:spcAft>
              <a:buClr>
                <a:srgbClr val="F2D99B"/>
              </a:buClr>
              <a:buFont typeface="Arial"/>
              <a:buNone/>
              <a:defRPr b="0" i="1" sz="1400" u="none" cap="none" strike="noStrike">
                <a:solidFill>
                  <a:srgbClr val="F2D99B"/>
                </a:solidFill>
                <a:latin typeface="Arial"/>
                <a:ea typeface="Arial"/>
                <a:cs typeface="Arial"/>
                <a:sym typeface="Arial"/>
              </a:defRPr>
            </a:lvl9pPr>
          </a:lstStyle>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
  <p:cSld name="Title and Content">
    <p:spTree>
      <p:nvGrpSpPr>
        <p:cNvPr id="413" name="Shape 413"/>
        <p:cNvGrpSpPr/>
        <p:nvPr/>
      </p:nvGrpSpPr>
      <p:grpSpPr>
        <a:xfrm>
          <a:off x="0" y="0"/>
          <a:ext cx="0" cy="0"/>
          <a:chOff x="0" y="0"/>
          <a:chExt cx="0" cy="0"/>
        </a:xfrm>
      </p:grpSpPr>
      <p:sp>
        <p:nvSpPr>
          <p:cNvPr id="414" name="Shape 414"/>
          <p:cNvSpPr txBox="1"/>
          <p:nvPr>
            <p:ph type="title"/>
          </p:nvPr>
        </p:nvSpPr>
        <p:spPr>
          <a:xfrm>
            <a:off x="650875" y="390525"/>
            <a:ext cx="11703050" cy="1625599"/>
          </a:xfrm>
          <a:prstGeom prst="rect">
            <a:avLst/>
          </a:prstGeom>
          <a:noFill/>
          <a:ln>
            <a:noFill/>
          </a:ln>
        </p:spPr>
        <p:txBody>
          <a:bodyPr anchorCtr="0" anchor="t" bIns="91425" lIns="91425" rIns="91425" tIns="91425"/>
          <a:lstStyle>
            <a:lvl1pPr indent="0" lvl="0" marL="0" marR="0" rtl="0" algn="l">
              <a:lnSpc>
                <a:spcPct val="90000"/>
              </a:lnSpc>
              <a:spcBef>
                <a:spcPts val="0"/>
              </a:spcBef>
              <a:spcAft>
                <a:spcPts val="0"/>
              </a:spcAft>
              <a:buNone/>
              <a:defRPr b="0" i="0" sz="7200" u="none" cap="none" strike="noStrike">
                <a:solidFill>
                  <a:schemeClr val="dk1"/>
                </a:solidFill>
                <a:latin typeface="Georgia"/>
                <a:ea typeface="Georgia"/>
                <a:cs typeface="Georgia"/>
                <a:sym typeface="Georgia"/>
              </a:defRPr>
            </a:lvl1pPr>
            <a:lvl2pPr indent="0" lvl="1" marL="0" marR="0" rtl="0" algn="l">
              <a:lnSpc>
                <a:spcPct val="90000"/>
              </a:lnSpc>
              <a:spcBef>
                <a:spcPts val="0"/>
              </a:spcBef>
              <a:spcAft>
                <a:spcPts val="0"/>
              </a:spcAft>
              <a:buNone/>
              <a:defRPr b="0" i="0" sz="7200" u="none" cap="none" strike="noStrike">
                <a:solidFill>
                  <a:schemeClr val="dk1"/>
                </a:solidFill>
                <a:latin typeface="Georgia"/>
                <a:ea typeface="Georgia"/>
                <a:cs typeface="Georgia"/>
                <a:sym typeface="Georgia"/>
              </a:defRPr>
            </a:lvl2pPr>
            <a:lvl3pPr indent="0" lvl="2" marL="0" marR="0" rtl="0" algn="l">
              <a:lnSpc>
                <a:spcPct val="90000"/>
              </a:lnSpc>
              <a:spcBef>
                <a:spcPts val="0"/>
              </a:spcBef>
              <a:spcAft>
                <a:spcPts val="0"/>
              </a:spcAft>
              <a:buNone/>
              <a:defRPr b="0" i="0" sz="7200" u="none" cap="none" strike="noStrike">
                <a:solidFill>
                  <a:schemeClr val="dk1"/>
                </a:solidFill>
                <a:latin typeface="Georgia"/>
                <a:ea typeface="Georgia"/>
                <a:cs typeface="Georgia"/>
                <a:sym typeface="Georgia"/>
              </a:defRPr>
            </a:lvl3pPr>
            <a:lvl4pPr indent="0" lvl="3" marL="0" marR="0" rtl="0" algn="l">
              <a:lnSpc>
                <a:spcPct val="90000"/>
              </a:lnSpc>
              <a:spcBef>
                <a:spcPts val="0"/>
              </a:spcBef>
              <a:spcAft>
                <a:spcPts val="0"/>
              </a:spcAft>
              <a:buNone/>
              <a:defRPr b="0" i="0" sz="7200" u="none" cap="none" strike="noStrike">
                <a:solidFill>
                  <a:schemeClr val="dk1"/>
                </a:solidFill>
                <a:latin typeface="Georgia"/>
                <a:ea typeface="Georgia"/>
                <a:cs typeface="Georgia"/>
                <a:sym typeface="Georgia"/>
              </a:defRPr>
            </a:lvl4pPr>
            <a:lvl5pPr indent="0" lvl="4" marL="0" marR="0" rtl="0" algn="l">
              <a:lnSpc>
                <a:spcPct val="90000"/>
              </a:lnSpc>
              <a:spcBef>
                <a:spcPts val="0"/>
              </a:spcBef>
              <a:spcAft>
                <a:spcPts val="0"/>
              </a:spcAft>
              <a:buNone/>
              <a:defRPr b="0" i="0" sz="7200" u="none" cap="none" strike="noStrike">
                <a:solidFill>
                  <a:schemeClr val="dk1"/>
                </a:solidFill>
                <a:latin typeface="Georgia"/>
                <a:ea typeface="Georgia"/>
                <a:cs typeface="Georgia"/>
                <a:sym typeface="Georgia"/>
              </a:defRPr>
            </a:lvl5pPr>
            <a:lvl6pPr indent="0" lvl="5" marL="457200" marR="0" rtl="0" algn="l">
              <a:lnSpc>
                <a:spcPct val="90000"/>
              </a:lnSpc>
              <a:spcBef>
                <a:spcPts val="0"/>
              </a:spcBef>
              <a:spcAft>
                <a:spcPts val="0"/>
              </a:spcAft>
              <a:buNone/>
              <a:defRPr b="0" i="0" sz="7200" u="none" cap="none" strike="noStrike">
                <a:solidFill>
                  <a:schemeClr val="dk1"/>
                </a:solidFill>
                <a:latin typeface="Georgia"/>
                <a:ea typeface="Georgia"/>
                <a:cs typeface="Georgia"/>
                <a:sym typeface="Georgia"/>
              </a:defRPr>
            </a:lvl6pPr>
            <a:lvl7pPr indent="0" lvl="6" marL="914400" marR="0" rtl="0" algn="l">
              <a:lnSpc>
                <a:spcPct val="90000"/>
              </a:lnSpc>
              <a:spcBef>
                <a:spcPts val="0"/>
              </a:spcBef>
              <a:spcAft>
                <a:spcPts val="0"/>
              </a:spcAft>
              <a:buNone/>
              <a:defRPr b="0" i="0" sz="7200" u="none" cap="none" strike="noStrike">
                <a:solidFill>
                  <a:schemeClr val="dk1"/>
                </a:solidFill>
                <a:latin typeface="Georgia"/>
                <a:ea typeface="Georgia"/>
                <a:cs typeface="Georgia"/>
                <a:sym typeface="Georgia"/>
              </a:defRPr>
            </a:lvl7pPr>
            <a:lvl8pPr indent="0" lvl="7" marL="1371600" marR="0" rtl="0" algn="l">
              <a:lnSpc>
                <a:spcPct val="90000"/>
              </a:lnSpc>
              <a:spcBef>
                <a:spcPts val="0"/>
              </a:spcBef>
              <a:spcAft>
                <a:spcPts val="0"/>
              </a:spcAft>
              <a:buNone/>
              <a:defRPr b="0" i="0" sz="7200" u="none" cap="none" strike="noStrike">
                <a:solidFill>
                  <a:schemeClr val="dk1"/>
                </a:solidFill>
                <a:latin typeface="Georgia"/>
                <a:ea typeface="Georgia"/>
                <a:cs typeface="Georgia"/>
                <a:sym typeface="Georgia"/>
              </a:defRPr>
            </a:lvl8pPr>
            <a:lvl9pPr indent="0" lvl="8" marL="1828800" marR="0" rtl="0" algn="l">
              <a:lnSpc>
                <a:spcPct val="90000"/>
              </a:lnSpc>
              <a:spcBef>
                <a:spcPts val="0"/>
              </a:spcBef>
              <a:spcAft>
                <a:spcPts val="0"/>
              </a:spcAft>
              <a:buNone/>
              <a:defRPr b="0" i="0" sz="7200" u="none" cap="none" strike="noStrike">
                <a:solidFill>
                  <a:schemeClr val="dk1"/>
                </a:solidFill>
                <a:latin typeface="Georgia"/>
                <a:ea typeface="Georgia"/>
                <a:cs typeface="Georgia"/>
                <a:sym typeface="Georgia"/>
              </a:defRPr>
            </a:lvl9pPr>
          </a:lstStyle>
          <a:p/>
        </p:txBody>
      </p:sp>
      <p:sp>
        <p:nvSpPr>
          <p:cNvPr id="415" name="Shape 415"/>
          <p:cNvSpPr txBox="1"/>
          <p:nvPr>
            <p:ph idx="1" type="body"/>
          </p:nvPr>
        </p:nvSpPr>
        <p:spPr>
          <a:xfrm>
            <a:off x="650875" y="2276475"/>
            <a:ext cx="11703050" cy="6435725"/>
          </a:xfrm>
          <a:prstGeom prst="rect">
            <a:avLst/>
          </a:prstGeom>
          <a:noFill/>
          <a:ln>
            <a:noFill/>
          </a:ln>
        </p:spPr>
        <p:txBody>
          <a:bodyPr anchorCtr="0" anchor="t" bIns="91425" lIns="91425" rIns="91425" tIns="91425"/>
          <a:lstStyle>
            <a:lvl1pPr indent="-213868" lvl="0" marL="355600" marR="0" rtl="0" algn="l">
              <a:lnSpc>
                <a:spcPct val="120000"/>
              </a:lnSpc>
              <a:spcBef>
                <a:spcPts val="5200"/>
              </a:spcBef>
              <a:spcAft>
                <a:spcPts val="0"/>
              </a:spcAft>
              <a:buClr>
                <a:schemeClr val="dk1"/>
              </a:buClr>
              <a:buSzPct val="62000"/>
              <a:buFont typeface="Georgia"/>
              <a:buChar char="•"/>
              <a:defRPr b="0" i="0" sz="3600" u="none" cap="none" strike="noStrike">
                <a:solidFill>
                  <a:schemeClr val="dk1"/>
                </a:solidFill>
                <a:latin typeface="Georgia"/>
                <a:ea typeface="Georgia"/>
                <a:cs typeface="Georgia"/>
                <a:sym typeface="Georgia"/>
              </a:defRPr>
            </a:lvl1pPr>
            <a:lvl2pPr indent="-213868" lvl="1" marL="800100" marR="0" rtl="0" algn="l">
              <a:lnSpc>
                <a:spcPct val="120000"/>
              </a:lnSpc>
              <a:spcBef>
                <a:spcPts val="5200"/>
              </a:spcBef>
              <a:spcAft>
                <a:spcPts val="0"/>
              </a:spcAft>
              <a:buClr>
                <a:schemeClr val="dk1"/>
              </a:buClr>
              <a:buSzPct val="62000"/>
              <a:buFont typeface="Georgia"/>
              <a:buChar char="•"/>
              <a:defRPr b="0" i="0" sz="3600" u="none" cap="none" strike="noStrike">
                <a:solidFill>
                  <a:schemeClr val="dk1"/>
                </a:solidFill>
                <a:latin typeface="Georgia"/>
                <a:ea typeface="Georgia"/>
                <a:cs typeface="Georgia"/>
                <a:sym typeface="Georgia"/>
              </a:defRPr>
            </a:lvl2pPr>
            <a:lvl3pPr indent="-213867" lvl="2" marL="1244600" marR="0" rtl="0" algn="l">
              <a:lnSpc>
                <a:spcPct val="120000"/>
              </a:lnSpc>
              <a:spcBef>
                <a:spcPts val="5200"/>
              </a:spcBef>
              <a:spcAft>
                <a:spcPts val="0"/>
              </a:spcAft>
              <a:buClr>
                <a:schemeClr val="dk1"/>
              </a:buClr>
              <a:buSzPct val="62000"/>
              <a:buFont typeface="Georgia"/>
              <a:buChar char="•"/>
              <a:defRPr b="0" i="0" sz="3600" u="none" cap="none" strike="noStrike">
                <a:solidFill>
                  <a:schemeClr val="dk1"/>
                </a:solidFill>
                <a:latin typeface="Georgia"/>
                <a:ea typeface="Georgia"/>
                <a:cs typeface="Georgia"/>
                <a:sym typeface="Georgia"/>
              </a:defRPr>
            </a:lvl3pPr>
            <a:lvl4pPr indent="-213867" lvl="3" marL="1689100" marR="0" rtl="0" algn="l">
              <a:lnSpc>
                <a:spcPct val="120000"/>
              </a:lnSpc>
              <a:spcBef>
                <a:spcPts val="5200"/>
              </a:spcBef>
              <a:spcAft>
                <a:spcPts val="0"/>
              </a:spcAft>
              <a:buClr>
                <a:schemeClr val="dk1"/>
              </a:buClr>
              <a:buSzPct val="62000"/>
              <a:buFont typeface="Georgia"/>
              <a:buChar char="•"/>
              <a:defRPr b="0" i="0" sz="3600" u="none" cap="none" strike="noStrike">
                <a:solidFill>
                  <a:schemeClr val="dk1"/>
                </a:solidFill>
                <a:latin typeface="Georgia"/>
                <a:ea typeface="Georgia"/>
                <a:cs typeface="Georgia"/>
                <a:sym typeface="Georgia"/>
              </a:defRPr>
            </a:lvl4pPr>
            <a:lvl5pPr indent="-213867" lvl="4" marL="2133600" marR="0" rtl="0" algn="l">
              <a:lnSpc>
                <a:spcPct val="120000"/>
              </a:lnSpc>
              <a:spcBef>
                <a:spcPts val="5200"/>
              </a:spcBef>
              <a:spcAft>
                <a:spcPts val="0"/>
              </a:spcAft>
              <a:buClr>
                <a:schemeClr val="dk1"/>
              </a:buClr>
              <a:buSzPct val="62000"/>
              <a:buFont typeface="Georgia"/>
              <a:buChar char="•"/>
              <a:defRPr b="0" i="0" sz="3600" u="none" cap="none" strike="noStrike">
                <a:solidFill>
                  <a:schemeClr val="dk1"/>
                </a:solidFill>
                <a:latin typeface="Georgia"/>
                <a:ea typeface="Georgia"/>
                <a:cs typeface="Georgia"/>
                <a:sym typeface="Georgia"/>
              </a:defRPr>
            </a:lvl5pPr>
            <a:lvl6pPr indent="-213867" lvl="5" marL="2590800" marR="0" rtl="0" algn="l">
              <a:lnSpc>
                <a:spcPct val="120000"/>
              </a:lnSpc>
              <a:spcBef>
                <a:spcPts val="5200"/>
              </a:spcBef>
              <a:spcAft>
                <a:spcPts val="0"/>
              </a:spcAft>
              <a:buClr>
                <a:schemeClr val="dk1"/>
              </a:buClr>
              <a:buSzPct val="62000"/>
              <a:buFont typeface="Georgia"/>
              <a:buChar char="•"/>
              <a:defRPr b="0" i="0" sz="3600" u="none" cap="none" strike="noStrike">
                <a:solidFill>
                  <a:schemeClr val="dk1"/>
                </a:solidFill>
                <a:latin typeface="Georgia"/>
                <a:ea typeface="Georgia"/>
                <a:cs typeface="Georgia"/>
                <a:sym typeface="Georgia"/>
              </a:defRPr>
            </a:lvl6pPr>
            <a:lvl7pPr indent="-213867" lvl="6" marL="3048000" marR="0" rtl="0" algn="l">
              <a:lnSpc>
                <a:spcPct val="120000"/>
              </a:lnSpc>
              <a:spcBef>
                <a:spcPts val="5200"/>
              </a:spcBef>
              <a:spcAft>
                <a:spcPts val="0"/>
              </a:spcAft>
              <a:buClr>
                <a:schemeClr val="dk1"/>
              </a:buClr>
              <a:buSzPct val="62000"/>
              <a:buFont typeface="Georgia"/>
              <a:buChar char="•"/>
              <a:defRPr b="0" i="0" sz="3600" u="none" cap="none" strike="noStrike">
                <a:solidFill>
                  <a:schemeClr val="dk1"/>
                </a:solidFill>
                <a:latin typeface="Georgia"/>
                <a:ea typeface="Georgia"/>
                <a:cs typeface="Georgia"/>
                <a:sym typeface="Georgia"/>
              </a:defRPr>
            </a:lvl7pPr>
            <a:lvl8pPr indent="-213867" lvl="7" marL="3505200" marR="0" rtl="0" algn="l">
              <a:lnSpc>
                <a:spcPct val="120000"/>
              </a:lnSpc>
              <a:spcBef>
                <a:spcPts val="5200"/>
              </a:spcBef>
              <a:spcAft>
                <a:spcPts val="0"/>
              </a:spcAft>
              <a:buClr>
                <a:schemeClr val="dk1"/>
              </a:buClr>
              <a:buSzPct val="62000"/>
              <a:buFont typeface="Georgia"/>
              <a:buChar char="•"/>
              <a:defRPr b="0" i="0" sz="3600" u="none" cap="none" strike="noStrike">
                <a:solidFill>
                  <a:schemeClr val="dk1"/>
                </a:solidFill>
                <a:latin typeface="Georgia"/>
                <a:ea typeface="Georgia"/>
                <a:cs typeface="Georgia"/>
                <a:sym typeface="Georgia"/>
              </a:defRPr>
            </a:lvl8pPr>
            <a:lvl9pPr indent="-213867" lvl="8" marL="3962400" marR="0" rtl="0" algn="l">
              <a:lnSpc>
                <a:spcPct val="120000"/>
              </a:lnSpc>
              <a:spcBef>
                <a:spcPts val="5200"/>
              </a:spcBef>
              <a:spcAft>
                <a:spcPts val="0"/>
              </a:spcAft>
              <a:buClr>
                <a:schemeClr val="dk1"/>
              </a:buClr>
              <a:buSzPct val="62000"/>
              <a:buFont typeface="Georgia"/>
              <a:buChar char="•"/>
              <a:defRPr b="0" i="0" sz="3600" u="none" cap="none" strike="noStrike">
                <a:solidFill>
                  <a:schemeClr val="dk1"/>
                </a:solidFill>
                <a:latin typeface="Georgia"/>
                <a:ea typeface="Georgia"/>
                <a:cs typeface="Georgia"/>
                <a:sym typeface="Georgia"/>
              </a:defRPr>
            </a:lvl9pPr>
          </a:lstStyle>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vertTitleAndTx">
  <p:cSld name="Vertical Title and Text">
    <p:spTree>
      <p:nvGrpSpPr>
        <p:cNvPr id="416" name="Shape 416"/>
        <p:cNvGrpSpPr/>
        <p:nvPr/>
      </p:nvGrpSpPr>
      <p:grpSpPr>
        <a:xfrm>
          <a:off x="0" y="0"/>
          <a:ext cx="0" cy="0"/>
          <a:chOff x="0" y="0"/>
          <a:chExt cx="0" cy="0"/>
        </a:xfrm>
      </p:grpSpPr>
      <p:sp>
        <p:nvSpPr>
          <p:cNvPr id="417" name="Shape 417"/>
          <p:cNvSpPr txBox="1"/>
          <p:nvPr>
            <p:ph type="title"/>
          </p:nvPr>
        </p:nvSpPr>
        <p:spPr>
          <a:xfrm rot="5400000">
            <a:off x="6730206" y="3088481"/>
            <a:ext cx="8321675" cy="2925761"/>
          </a:xfrm>
          <a:prstGeom prst="rect">
            <a:avLst/>
          </a:prstGeom>
          <a:noFill/>
          <a:ln>
            <a:noFill/>
          </a:ln>
        </p:spPr>
        <p:txBody>
          <a:bodyPr anchorCtr="0" anchor="t" bIns="91425" lIns="91425" rIns="91425" tIns="91425"/>
          <a:lstStyle>
            <a:lvl1pPr indent="0" lvl="0" marL="0" marR="0" rtl="0" algn="l">
              <a:lnSpc>
                <a:spcPct val="90000"/>
              </a:lnSpc>
              <a:spcBef>
                <a:spcPts val="0"/>
              </a:spcBef>
              <a:spcAft>
                <a:spcPts val="0"/>
              </a:spcAft>
              <a:buNone/>
              <a:defRPr b="0" i="0" sz="7200" u="none" cap="none" strike="noStrike">
                <a:solidFill>
                  <a:schemeClr val="dk1"/>
                </a:solidFill>
                <a:latin typeface="Georgia"/>
                <a:ea typeface="Georgia"/>
                <a:cs typeface="Georgia"/>
                <a:sym typeface="Georgia"/>
              </a:defRPr>
            </a:lvl1pPr>
            <a:lvl2pPr indent="0" lvl="1" marL="0" marR="0" rtl="0" algn="l">
              <a:lnSpc>
                <a:spcPct val="90000"/>
              </a:lnSpc>
              <a:spcBef>
                <a:spcPts val="0"/>
              </a:spcBef>
              <a:spcAft>
                <a:spcPts val="0"/>
              </a:spcAft>
              <a:buNone/>
              <a:defRPr b="0" i="0" sz="7200" u="none" cap="none" strike="noStrike">
                <a:solidFill>
                  <a:schemeClr val="dk1"/>
                </a:solidFill>
                <a:latin typeface="Georgia"/>
                <a:ea typeface="Georgia"/>
                <a:cs typeface="Georgia"/>
                <a:sym typeface="Georgia"/>
              </a:defRPr>
            </a:lvl2pPr>
            <a:lvl3pPr indent="0" lvl="2" marL="0" marR="0" rtl="0" algn="l">
              <a:lnSpc>
                <a:spcPct val="90000"/>
              </a:lnSpc>
              <a:spcBef>
                <a:spcPts val="0"/>
              </a:spcBef>
              <a:spcAft>
                <a:spcPts val="0"/>
              </a:spcAft>
              <a:buNone/>
              <a:defRPr b="0" i="0" sz="7200" u="none" cap="none" strike="noStrike">
                <a:solidFill>
                  <a:schemeClr val="dk1"/>
                </a:solidFill>
                <a:latin typeface="Georgia"/>
                <a:ea typeface="Georgia"/>
                <a:cs typeface="Georgia"/>
                <a:sym typeface="Georgia"/>
              </a:defRPr>
            </a:lvl3pPr>
            <a:lvl4pPr indent="0" lvl="3" marL="0" marR="0" rtl="0" algn="l">
              <a:lnSpc>
                <a:spcPct val="90000"/>
              </a:lnSpc>
              <a:spcBef>
                <a:spcPts val="0"/>
              </a:spcBef>
              <a:spcAft>
                <a:spcPts val="0"/>
              </a:spcAft>
              <a:buNone/>
              <a:defRPr b="0" i="0" sz="7200" u="none" cap="none" strike="noStrike">
                <a:solidFill>
                  <a:schemeClr val="dk1"/>
                </a:solidFill>
                <a:latin typeface="Georgia"/>
                <a:ea typeface="Georgia"/>
                <a:cs typeface="Georgia"/>
                <a:sym typeface="Georgia"/>
              </a:defRPr>
            </a:lvl4pPr>
            <a:lvl5pPr indent="0" lvl="4" marL="0" marR="0" rtl="0" algn="l">
              <a:lnSpc>
                <a:spcPct val="90000"/>
              </a:lnSpc>
              <a:spcBef>
                <a:spcPts val="0"/>
              </a:spcBef>
              <a:spcAft>
                <a:spcPts val="0"/>
              </a:spcAft>
              <a:buNone/>
              <a:defRPr b="0" i="0" sz="7200" u="none" cap="none" strike="noStrike">
                <a:solidFill>
                  <a:schemeClr val="dk1"/>
                </a:solidFill>
                <a:latin typeface="Georgia"/>
                <a:ea typeface="Georgia"/>
                <a:cs typeface="Georgia"/>
                <a:sym typeface="Georgia"/>
              </a:defRPr>
            </a:lvl5pPr>
            <a:lvl6pPr indent="0" lvl="5" marL="457200" marR="0" rtl="0" algn="l">
              <a:lnSpc>
                <a:spcPct val="90000"/>
              </a:lnSpc>
              <a:spcBef>
                <a:spcPts val="0"/>
              </a:spcBef>
              <a:spcAft>
                <a:spcPts val="0"/>
              </a:spcAft>
              <a:buNone/>
              <a:defRPr b="0" i="0" sz="7200" u="none" cap="none" strike="noStrike">
                <a:solidFill>
                  <a:schemeClr val="dk1"/>
                </a:solidFill>
                <a:latin typeface="Georgia"/>
                <a:ea typeface="Georgia"/>
                <a:cs typeface="Georgia"/>
                <a:sym typeface="Georgia"/>
              </a:defRPr>
            </a:lvl6pPr>
            <a:lvl7pPr indent="0" lvl="6" marL="914400" marR="0" rtl="0" algn="l">
              <a:lnSpc>
                <a:spcPct val="90000"/>
              </a:lnSpc>
              <a:spcBef>
                <a:spcPts val="0"/>
              </a:spcBef>
              <a:spcAft>
                <a:spcPts val="0"/>
              </a:spcAft>
              <a:buNone/>
              <a:defRPr b="0" i="0" sz="7200" u="none" cap="none" strike="noStrike">
                <a:solidFill>
                  <a:schemeClr val="dk1"/>
                </a:solidFill>
                <a:latin typeface="Georgia"/>
                <a:ea typeface="Georgia"/>
                <a:cs typeface="Georgia"/>
                <a:sym typeface="Georgia"/>
              </a:defRPr>
            </a:lvl7pPr>
            <a:lvl8pPr indent="0" lvl="7" marL="1371600" marR="0" rtl="0" algn="l">
              <a:lnSpc>
                <a:spcPct val="90000"/>
              </a:lnSpc>
              <a:spcBef>
                <a:spcPts val="0"/>
              </a:spcBef>
              <a:spcAft>
                <a:spcPts val="0"/>
              </a:spcAft>
              <a:buNone/>
              <a:defRPr b="0" i="0" sz="7200" u="none" cap="none" strike="noStrike">
                <a:solidFill>
                  <a:schemeClr val="dk1"/>
                </a:solidFill>
                <a:latin typeface="Georgia"/>
                <a:ea typeface="Georgia"/>
                <a:cs typeface="Georgia"/>
                <a:sym typeface="Georgia"/>
              </a:defRPr>
            </a:lvl8pPr>
            <a:lvl9pPr indent="0" lvl="8" marL="1828800" marR="0" rtl="0" algn="l">
              <a:lnSpc>
                <a:spcPct val="90000"/>
              </a:lnSpc>
              <a:spcBef>
                <a:spcPts val="0"/>
              </a:spcBef>
              <a:spcAft>
                <a:spcPts val="0"/>
              </a:spcAft>
              <a:buNone/>
              <a:defRPr b="0" i="0" sz="7200" u="none" cap="none" strike="noStrike">
                <a:solidFill>
                  <a:schemeClr val="dk1"/>
                </a:solidFill>
                <a:latin typeface="Georgia"/>
                <a:ea typeface="Georgia"/>
                <a:cs typeface="Georgia"/>
                <a:sym typeface="Georgia"/>
              </a:defRPr>
            </a:lvl9pPr>
          </a:lstStyle>
          <a:p/>
        </p:txBody>
      </p:sp>
      <p:sp>
        <p:nvSpPr>
          <p:cNvPr id="418" name="Shape 418"/>
          <p:cNvSpPr txBox="1"/>
          <p:nvPr>
            <p:ph idx="1" type="body"/>
          </p:nvPr>
        </p:nvSpPr>
        <p:spPr>
          <a:xfrm rot="5400000">
            <a:off x="802481" y="238918"/>
            <a:ext cx="8321675" cy="8624887"/>
          </a:xfrm>
          <a:prstGeom prst="rect">
            <a:avLst/>
          </a:prstGeom>
          <a:noFill/>
          <a:ln>
            <a:noFill/>
          </a:ln>
        </p:spPr>
        <p:txBody>
          <a:bodyPr anchorCtr="0" anchor="t" bIns="91425" lIns="91425" rIns="91425" tIns="91425"/>
          <a:lstStyle>
            <a:lvl1pPr indent="-213868" lvl="0" marL="355600" marR="0" rtl="0" algn="l">
              <a:lnSpc>
                <a:spcPct val="120000"/>
              </a:lnSpc>
              <a:spcBef>
                <a:spcPts val="5200"/>
              </a:spcBef>
              <a:spcAft>
                <a:spcPts val="0"/>
              </a:spcAft>
              <a:buClr>
                <a:schemeClr val="dk1"/>
              </a:buClr>
              <a:buSzPct val="62000"/>
              <a:buFont typeface="Georgia"/>
              <a:buChar char="•"/>
              <a:defRPr b="0" i="0" sz="3600" u="none" cap="none" strike="noStrike">
                <a:solidFill>
                  <a:schemeClr val="dk1"/>
                </a:solidFill>
                <a:latin typeface="Georgia"/>
                <a:ea typeface="Georgia"/>
                <a:cs typeface="Georgia"/>
                <a:sym typeface="Georgia"/>
              </a:defRPr>
            </a:lvl1pPr>
            <a:lvl2pPr indent="-213868" lvl="1" marL="800100" marR="0" rtl="0" algn="l">
              <a:lnSpc>
                <a:spcPct val="120000"/>
              </a:lnSpc>
              <a:spcBef>
                <a:spcPts val="5200"/>
              </a:spcBef>
              <a:spcAft>
                <a:spcPts val="0"/>
              </a:spcAft>
              <a:buClr>
                <a:schemeClr val="dk1"/>
              </a:buClr>
              <a:buSzPct val="62000"/>
              <a:buFont typeface="Georgia"/>
              <a:buChar char="•"/>
              <a:defRPr b="0" i="0" sz="3600" u="none" cap="none" strike="noStrike">
                <a:solidFill>
                  <a:schemeClr val="dk1"/>
                </a:solidFill>
                <a:latin typeface="Georgia"/>
                <a:ea typeface="Georgia"/>
                <a:cs typeface="Georgia"/>
                <a:sym typeface="Georgia"/>
              </a:defRPr>
            </a:lvl2pPr>
            <a:lvl3pPr indent="-213867" lvl="2" marL="1244600" marR="0" rtl="0" algn="l">
              <a:lnSpc>
                <a:spcPct val="120000"/>
              </a:lnSpc>
              <a:spcBef>
                <a:spcPts val="5200"/>
              </a:spcBef>
              <a:spcAft>
                <a:spcPts val="0"/>
              </a:spcAft>
              <a:buClr>
                <a:schemeClr val="dk1"/>
              </a:buClr>
              <a:buSzPct val="62000"/>
              <a:buFont typeface="Georgia"/>
              <a:buChar char="•"/>
              <a:defRPr b="0" i="0" sz="3600" u="none" cap="none" strike="noStrike">
                <a:solidFill>
                  <a:schemeClr val="dk1"/>
                </a:solidFill>
                <a:latin typeface="Georgia"/>
                <a:ea typeface="Georgia"/>
                <a:cs typeface="Georgia"/>
                <a:sym typeface="Georgia"/>
              </a:defRPr>
            </a:lvl3pPr>
            <a:lvl4pPr indent="-213867" lvl="3" marL="1689100" marR="0" rtl="0" algn="l">
              <a:lnSpc>
                <a:spcPct val="120000"/>
              </a:lnSpc>
              <a:spcBef>
                <a:spcPts val="5200"/>
              </a:spcBef>
              <a:spcAft>
                <a:spcPts val="0"/>
              </a:spcAft>
              <a:buClr>
                <a:schemeClr val="dk1"/>
              </a:buClr>
              <a:buSzPct val="62000"/>
              <a:buFont typeface="Georgia"/>
              <a:buChar char="•"/>
              <a:defRPr b="0" i="0" sz="3600" u="none" cap="none" strike="noStrike">
                <a:solidFill>
                  <a:schemeClr val="dk1"/>
                </a:solidFill>
                <a:latin typeface="Georgia"/>
                <a:ea typeface="Georgia"/>
                <a:cs typeface="Georgia"/>
                <a:sym typeface="Georgia"/>
              </a:defRPr>
            </a:lvl4pPr>
            <a:lvl5pPr indent="-213867" lvl="4" marL="2133600" marR="0" rtl="0" algn="l">
              <a:lnSpc>
                <a:spcPct val="120000"/>
              </a:lnSpc>
              <a:spcBef>
                <a:spcPts val="5200"/>
              </a:spcBef>
              <a:spcAft>
                <a:spcPts val="0"/>
              </a:spcAft>
              <a:buClr>
                <a:schemeClr val="dk1"/>
              </a:buClr>
              <a:buSzPct val="62000"/>
              <a:buFont typeface="Georgia"/>
              <a:buChar char="•"/>
              <a:defRPr b="0" i="0" sz="3600" u="none" cap="none" strike="noStrike">
                <a:solidFill>
                  <a:schemeClr val="dk1"/>
                </a:solidFill>
                <a:latin typeface="Georgia"/>
                <a:ea typeface="Georgia"/>
                <a:cs typeface="Georgia"/>
                <a:sym typeface="Georgia"/>
              </a:defRPr>
            </a:lvl5pPr>
            <a:lvl6pPr indent="-213867" lvl="5" marL="2590800" marR="0" rtl="0" algn="l">
              <a:lnSpc>
                <a:spcPct val="120000"/>
              </a:lnSpc>
              <a:spcBef>
                <a:spcPts val="5200"/>
              </a:spcBef>
              <a:spcAft>
                <a:spcPts val="0"/>
              </a:spcAft>
              <a:buClr>
                <a:schemeClr val="dk1"/>
              </a:buClr>
              <a:buSzPct val="62000"/>
              <a:buFont typeface="Georgia"/>
              <a:buChar char="•"/>
              <a:defRPr b="0" i="0" sz="3600" u="none" cap="none" strike="noStrike">
                <a:solidFill>
                  <a:schemeClr val="dk1"/>
                </a:solidFill>
                <a:latin typeface="Georgia"/>
                <a:ea typeface="Georgia"/>
                <a:cs typeface="Georgia"/>
                <a:sym typeface="Georgia"/>
              </a:defRPr>
            </a:lvl6pPr>
            <a:lvl7pPr indent="-213867" lvl="6" marL="3048000" marR="0" rtl="0" algn="l">
              <a:lnSpc>
                <a:spcPct val="120000"/>
              </a:lnSpc>
              <a:spcBef>
                <a:spcPts val="5200"/>
              </a:spcBef>
              <a:spcAft>
                <a:spcPts val="0"/>
              </a:spcAft>
              <a:buClr>
                <a:schemeClr val="dk1"/>
              </a:buClr>
              <a:buSzPct val="62000"/>
              <a:buFont typeface="Georgia"/>
              <a:buChar char="•"/>
              <a:defRPr b="0" i="0" sz="3600" u="none" cap="none" strike="noStrike">
                <a:solidFill>
                  <a:schemeClr val="dk1"/>
                </a:solidFill>
                <a:latin typeface="Georgia"/>
                <a:ea typeface="Georgia"/>
                <a:cs typeface="Georgia"/>
                <a:sym typeface="Georgia"/>
              </a:defRPr>
            </a:lvl7pPr>
            <a:lvl8pPr indent="-213867" lvl="7" marL="3505200" marR="0" rtl="0" algn="l">
              <a:lnSpc>
                <a:spcPct val="120000"/>
              </a:lnSpc>
              <a:spcBef>
                <a:spcPts val="5200"/>
              </a:spcBef>
              <a:spcAft>
                <a:spcPts val="0"/>
              </a:spcAft>
              <a:buClr>
                <a:schemeClr val="dk1"/>
              </a:buClr>
              <a:buSzPct val="62000"/>
              <a:buFont typeface="Georgia"/>
              <a:buChar char="•"/>
              <a:defRPr b="0" i="0" sz="3600" u="none" cap="none" strike="noStrike">
                <a:solidFill>
                  <a:schemeClr val="dk1"/>
                </a:solidFill>
                <a:latin typeface="Georgia"/>
                <a:ea typeface="Georgia"/>
                <a:cs typeface="Georgia"/>
                <a:sym typeface="Georgia"/>
              </a:defRPr>
            </a:lvl8pPr>
            <a:lvl9pPr indent="-213867" lvl="8" marL="3962400" marR="0" rtl="0" algn="l">
              <a:lnSpc>
                <a:spcPct val="120000"/>
              </a:lnSpc>
              <a:spcBef>
                <a:spcPts val="5200"/>
              </a:spcBef>
              <a:spcAft>
                <a:spcPts val="0"/>
              </a:spcAft>
              <a:buClr>
                <a:schemeClr val="dk1"/>
              </a:buClr>
              <a:buSzPct val="62000"/>
              <a:buFont typeface="Georgia"/>
              <a:buChar char="•"/>
              <a:defRPr b="0" i="0" sz="3600" u="none" cap="none" strike="noStrike">
                <a:solidFill>
                  <a:schemeClr val="dk1"/>
                </a:solidFill>
                <a:latin typeface="Georgia"/>
                <a:ea typeface="Georgia"/>
                <a:cs typeface="Georgia"/>
                <a:sym typeface="Georgia"/>
              </a:defRPr>
            </a:lvl9pPr>
          </a:lstStyle>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vertTx">
  <p:cSld name="Title and Vertical Text">
    <p:spTree>
      <p:nvGrpSpPr>
        <p:cNvPr id="419" name="Shape 419"/>
        <p:cNvGrpSpPr/>
        <p:nvPr/>
      </p:nvGrpSpPr>
      <p:grpSpPr>
        <a:xfrm>
          <a:off x="0" y="0"/>
          <a:ext cx="0" cy="0"/>
          <a:chOff x="0" y="0"/>
          <a:chExt cx="0" cy="0"/>
        </a:xfrm>
      </p:grpSpPr>
      <p:sp>
        <p:nvSpPr>
          <p:cNvPr id="420" name="Shape 420"/>
          <p:cNvSpPr txBox="1"/>
          <p:nvPr>
            <p:ph type="title"/>
          </p:nvPr>
        </p:nvSpPr>
        <p:spPr>
          <a:xfrm>
            <a:off x="650875" y="390525"/>
            <a:ext cx="11703050" cy="1625599"/>
          </a:xfrm>
          <a:prstGeom prst="rect">
            <a:avLst/>
          </a:prstGeom>
          <a:noFill/>
          <a:ln>
            <a:noFill/>
          </a:ln>
        </p:spPr>
        <p:txBody>
          <a:bodyPr anchorCtr="0" anchor="t" bIns="91425" lIns="91425" rIns="91425" tIns="91425"/>
          <a:lstStyle>
            <a:lvl1pPr indent="0" lvl="0" marL="0" marR="0" rtl="0" algn="l">
              <a:lnSpc>
                <a:spcPct val="90000"/>
              </a:lnSpc>
              <a:spcBef>
                <a:spcPts val="0"/>
              </a:spcBef>
              <a:spcAft>
                <a:spcPts val="0"/>
              </a:spcAft>
              <a:buNone/>
              <a:defRPr b="0" i="0" sz="7200" u="none" cap="none" strike="noStrike">
                <a:solidFill>
                  <a:schemeClr val="dk1"/>
                </a:solidFill>
                <a:latin typeface="Georgia"/>
                <a:ea typeface="Georgia"/>
                <a:cs typeface="Georgia"/>
                <a:sym typeface="Georgia"/>
              </a:defRPr>
            </a:lvl1pPr>
            <a:lvl2pPr indent="0" lvl="1" marL="0" marR="0" rtl="0" algn="l">
              <a:lnSpc>
                <a:spcPct val="90000"/>
              </a:lnSpc>
              <a:spcBef>
                <a:spcPts val="0"/>
              </a:spcBef>
              <a:spcAft>
                <a:spcPts val="0"/>
              </a:spcAft>
              <a:buNone/>
              <a:defRPr b="0" i="0" sz="7200" u="none" cap="none" strike="noStrike">
                <a:solidFill>
                  <a:schemeClr val="dk1"/>
                </a:solidFill>
                <a:latin typeface="Georgia"/>
                <a:ea typeface="Georgia"/>
                <a:cs typeface="Georgia"/>
                <a:sym typeface="Georgia"/>
              </a:defRPr>
            </a:lvl2pPr>
            <a:lvl3pPr indent="0" lvl="2" marL="0" marR="0" rtl="0" algn="l">
              <a:lnSpc>
                <a:spcPct val="90000"/>
              </a:lnSpc>
              <a:spcBef>
                <a:spcPts val="0"/>
              </a:spcBef>
              <a:spcAft>
                <a:spcPts val="0"/>
              </a:spcAft>
              <a:buNone/>
              <a:defRPr b="0" i="0" sz="7200" u="none" cap="none" strike="noStrike">
                <a:solidFill>
                  <a:schemeClr val="dk1"/>
                </a:solidFill>
                <a:latin typeface="Georgia"/>
                <a:ea typeface="Georgia"/>
                <a:cs typeface="Georgia"/>
                <a:sym typeface="Georgia"/>
              </a:defRPr>
            </a:lvl3pPr>
            <a:lvl4pPr indent="0" lvl="3" marL="0" marR="0" rtl="0" algn="l">
              <a:lnSpc>
                <a:spcPct val="90000"/>
              </a:lnSpc>
              <a:spcBef>
                <a:spcPts val="0"/>
              </a:spcBef>
              <a:spcAft>
                <a:spcPts val="0"/>
              </a:spcAft>
              <a:buNone/>
              <a:defRPr b="0" i="0" sz="7200" u="none" cap="none" strike="noStrike">
                <a:solidFill>
                  <a:schemeClr val="dk1"/>
                </a:solidFill>
                <a:latin typeface="Georgia"/>
                <a:ea typeface="Georgia"/>
                <a:cs typeface="Georgia"/>
                <a:sym typeface="Georgia"/>
              </a:defRPr>
            </a:lvl4pPr>
            <a:lvl5pPr indent="0" lvl="4" marL="0" marR="0" rtl="0" algn="l">
              <a:lnSpc>
                <a:spcPct val="90000"/>
              </a:lnSpc>
              <a:spcBef>
                <a:spcPts val="0"/>
              </a:spcBef>
              <a:spcAft>
                <a:spcPts val="0"/>
              </a:spcAft>
              <a:buNone/>
              <a:defRPr b="0" i="0" sz="7200" u="none" cap="none" strike="noStrike">
                <a:solidFill>
                  <a:schemeClr val="dk1"/>
                </a:solidFill>
                <a:latin typeface="Georgia"/>
                <a:ea typeface="Georgia"/>
                <a:cs typeface="Georgia"/>
                <a:sym typeface="Georgia"/>
              </a:defRPr>
            </a:lvl5pPr>
            <a:lvl6pPr indent="0" lvl="5" marL="457200" marR="0" rtl="0" algn="l">
              <a:lnSpc>
                <a:spcPct val="90000"/>
              </a:lnSpc>
              <a:spcBef>
                <a:spcPts val="0"/>
              </a:spcBef>
              <a:spcAft>
                <a:spcPts val="0"/>
              </a:spcAft>
              <a:buNone/>
              <a:defRPr b="0" i="0" sz="7200" u="none" cap="none" strike="noStrike">
                <a:solidFill>
                  <a:schemeClr val="dk1"/>
                </a:solidFill>
                <a:latin typeface="Georgia"/>
                <a:ea typeface="Georgia"/>
                <a:cs typeface="Georgia"/>
                <a:sym typeface="Georgia"/>
              </a:defRPr>
            </a:lvl6pPr>
            <a:lvl7pPr indent="0" lvl="6" marL="914400" marR="0" rtl="0" algn="l">
              <a:lnSpc>
                <a:spcPct val="90000"/>
              </a:lnSpc>
              <a:spcBef>
                <a:spcPts val="0"/>
              </a:spcBef>
              <a:spcAft>
                <a:spcPts val="0"/>
              </a:spcAft>
              <a:buNone/>
              <a:defRPr b="0" i="0" sz="7200" u="none" cap="none" strike="noStrike">
                <a:solidFill>
                  <a:schemeClr val="dk1"/>
                </a:solidFill>
                <a:latin typeface="Georgia"/>
                <a:ea typeface="Georgia"/>
                <a:cs typeface="Georgia"/>
                <a:sym typeface="Georgia"/>
              </a:defRPr>
            </a:lvl7pPr>
            <a:lvl8pPr indent="0" lvl="7" marL="1371600" marR="0" rtl="0" algn="l">
              <a:lnSpc>
                <a:spcPct val="90000"/>
              </a:lnSpc>
              <a:spcBef>
                <a:spcPts val="0"/>
              </a:spcBef>
              <a:spcAft>
                <a:spcPts val="0"/>
              </a:spcAft>
              <a:buNone/>
              <a:defRPr b="0" i="0" sz="7200" u="none" cap="none" strike="noStrike">
                <a:solidFill>
                  <a:schemeClr val="dk1"/>
                </a:solidFill>
                <a:latin typeface="Georgia"/>
                <a:ea typeface="Georgia"/>
                <a:cs typeface="Georgia"/>
                <a:sym typeface="Georgia"/>
              </a:defRPr>
            </a:lvl8pPr>
            <a:lvl9pPr indent="0" lvl="8" marL="1828800" marR="0" rtl="0" algn="l">
              <a:lnSpc>
                <a:spcPct val="90000"/>
              </a:lnSpc>
              <a:spcBef>
                <a:spcPts val="0"/>
              </a:spcBef>
              <a:spcAft>
                <a:spcPts val="0"/>
              </a:spcAft>
              <a:buNone/>
              <a:defRPr b="0" i="0" sz="7200" u="none" cap="none" strike="noStrike">
                <a:solidFill>
                  <a:schemeClr val="dk1"/>
                </a:solidFill>
                <a:latin typeface="Georgia"/>
                <a:ea typeface="Georgia"/>
                <a:cs typeface="Georgia"/>
                <a:sym typeface="Georgia"/>
              </a:defRPr>
            </a:lvl9pPr>
          </a:lstStyle>
          <a:p/>
        </p:txBody>
      </p:sp>
      <p:sp>
        <p:nvSpPr>
          <p:cNvPr id="421" name="Shape 421"/>
          <p:cNvSpPr txBox="1"/>
          <p:nvPr>
            <p:ph idx="1" type="body"/>
          </p:nvPr>
        </p:nvSpPr>
        <p:spPr>
          <a:xfrm rot="5400000">
            <a:off x="3284537" y="-357187"/>
            <a:ext cx="6435725" cy="11703050"/>
          </a:xfrm>
          <a:prstGeom prst="rect">
            <a:avLst/>
          </a:prstGeom>
          <a:noFill/>
          <a:ln>
            <a:noFill/>
          </a:ln>
        </p:spPr>
        <p:txBody>
          <a:bodyPr anchorCtr="0" anchor="t" bIns="91425" lIns="91425" rIns="91425" tIns="91425"/>
          <a:lstStyle>
            <a:lvl1pPr indent="-213868" lvl="0" marL="355600" marR="0" rtl="0" algn="l">
              <a:lnSpc>
                <a:spcPct val="120000"/>
              </a:lnSpc>
              <a:spcBef>
                <a:spcPts val="5200"/>
              </a:spcBef>
              <a:spcAft>
                <a:spcPts val="0"/>
              </a:spcAft>
              <a:buClr>
                <a:schemeClr val="dk1"/>
              </a:buClr>
              <a:buSzPct val="62000"/>
              <a:buFont typeface="Georgia"/>
              <a:buChar char="•"/>
              <a:defRPr b="0" i="0" sz="3600" u="none" cap="none" strike="noStrike">
                <a:solidFill>
                  <a:schemeClr val="dk1"/>
                </a:solidFill>
                <a:latin typeface="Georgia"/>
                <a:ea typeface="Georgia"/>
                <a:cs typeface="Georgia"/>
                <a:sym typeface="Georgia"/>
              </a:defRPr>
            </a:lvl1pPr>
            <a:lvl2pPr indent="-213868" lvl="1" marL="800100" marR="0" rtl="0" algn="l">
              <a:lnSpc>
                <a:spcPct val="120000"/>
              </a:lnSpc>
              <a:spcBef>
                <a:spcPts val="5200"/>
              </a:spcBef>
              <a:spcAft>
                <a:spcPts val="0"/>
              </a:spcAft>
              <a:buClr>
                <a:schemeClr val="dk1"/>
              </a:buClr>
              <a:buSzPct val="62000"/>
              <a:buFont typeface="Georgia"/>
              <a:buChar char="•"/>
              <a:defRPr b="0" i="0" sz="3600" u="none" cap="none" strike="noStrike">
                <a:solidFill>
                  <a:schemeClr val="dk1"/>
                </a:solidFill>
                <a:latin typeface="Georgia"/>
                <a:ea typeface="Georgia"/>
                <a:cs typeface="Georgia"/>
                <a:sym typeface="Georgia"/>
              </a:defRPr>
            </a:lvl2pPr>
            <a:lvl3pPr indent="-213867" lvl="2" marL="1244600" marR="0" rtl="0" algn="l">
              <a:lnSpc>
                <a:spcPct val="120000"/>
              </a:lnSpc>
              <a:spcBef>
                <a:spcPts val="5200"/>
              </a:spcBef>
              <a:spcAft>
                <a:spcPts val="0"/>
              </a:spcAft>
              <a:buClr>
                <a:schemeClr val="dk1"/>
              </a:buClr>
              <a:buSzPct val="62000"/>
              <a:buFont typeface="Georgia"/>
              <a:buChar char="•"/>
              <a:defRPr b="0" i="0" sz="3600" u="none" cap="none" strike="noStrike">
                <a:solidFill>
                  <a:schemeClr val="dk1"/>
                </a:solidFill>
                <a:latin typeface="Georgia"/>
                <a:ea typeface="Georgia"/>
                <a:cs typeface="Georgia"/>
                <a:sym typeface="Georgia"/>
              </a:defRPr>
            </a:lvl3pPr>
            <a:lvl4pPr indent="-213867" lvl="3" marL="1689100" marR="0" rtl="0" algn="l">
              <a:lnSpc>
                <a:spcPct val="120000"/>
              </a:lnSpc>
              <a:spcBef>
                <a:spcPts val="5200"/>
              </a:spcBef>
              <a:spcAft>
                <a:spcPts val="0"/>
              </a:spcAft>
              <a:buClr>
                <a:schemeClr val="dk1"/>
              </a:buClr>
              <a:buSzPct val="62000"/>
              <a:buFont typeface="Georgia"/>
              <a:buChar char="•"/>
              <a:defRPr b="0" i="0" sz="3600" u="none" cap="none" strike="noStrike">
                <a:solidFill>
                  <a:schemeClr val="dk1"/>
                </a:solidFill>
                <a:latin typeface="Georgia"/>
                <a:ea typeface="Georgia"/>
                <a:cs typeface="Georgia"/>
                <a:sym typeface="Georgia"/>
              </a:defRPr>
            </a:lvl4pPr>
            <a:lvl5pPr indent="-213867" lvl="4" marL="2133600" marR="0" rtl="0" algn="l">
              <a:lnSpc>
                <a:spcPct val="120000"/>
              </a:lnSpc>
              <a:spcBef>
                <a:spcPts val="5200"/>
              </a:spcBef>
              <a:spcAft>
                <a:spcPts val="0"/>
              </a:spcAft>
              <a:buClr>
                <a:schemeClr val="dk1"/>
              </a:buClr>
              <a:buSzPct val="62000"/>
              <a:buFont typeface="Georgia"/>
              <a:buChar char="•"/>
              <a:defRPr b="0" i="0" sz="3600" u="none" cap="none" strike="noStrike">
                <a:solidFill>
                  <a:schemeClr val="dk1"/>
                </a:solidFill>
                <a:latin typeface="Georgia"/>
                <a:ea typeface="Georgia"/>
                <a:cs typeface="Georgia"/>
                <a:sym typeface="Georgia"/>
              </a:defRPr>
            </a:lvl5pPr>
            <a:lvl6pPr indent="-213867" lvl="5" marL="2590800" marR="0" rtl="0" algn="l">
              <a:lnSpc>
                <a:spcPct val="120000"/>
              </a:lnSpc>
              <a:spcBef>
                <a:spcPts val="5200"/>
              </a:spcBef>
              <a:spcAft>
                <a:spcPts val="0"/>
              </a:spcAft>
              <a:buClr>
                <a:schemeClr val="dk1"/>
              </a:buClr>
              <a:buSzPct val="62000"/>
              <a:buFont typeface="Georgia"/>
              <a:buChar char="•"/>
              <a:defRPr b="0" i="0" sz="3600" u="none" cap="none" strike="noStrike">
                <a:solidFill>
                  <a:schemeClr val="dk1"/>
                </a:solidFill>
                <a:latin typeface="Georgia"/>
                <a:ea typeface="Georgia"/>
                <a:cs typeface="Georgia"/>
                <a:sym typeface="Georgia"/>
              </a:defRPr>
            </a:lvl6pPr>
            <a:lvl7pPr indent="-213867" lvl="6" marL="3048000" marR="0" rtl="0" algn="l">
              <a:lnSpc>
                <a:spcPct val="120000"/>
              </a:lnSpc>
              <a:spcBef>
                <a:spcPts val="5200"/>
              </a:spcBef>
              <a:spcAft>
                <a:spcPts val="0"/>
              </a:spcAft>
              <a:buClr>
                <a:schemeClr val="dk1"/>
              </a:buClr>
              <a:buSzPct val="62000"/>
              <a:buFont typeface="Georgia"/>
              <a:buChar char="•"/>
              <a:defRPr b="0" i="0" sz="3600" u="none" cap="none" strike="noStrike">
                <a:solidFill>
                  <a:schemeClr val="dk1"/>
                </a:solidFill>
                <a:latin typeface="Georgia"/>
                <a:ea typeface="Georgia"/>
                <a:cs typeface="Georgia"/>
                <a:sym typeface="Georgia"/>
              </a:defRPr>
            </a:lvl7pPr>
            <a:lvl8pPr indent="-213867" lvl="7" marL="3505200" marR="0" rtl="0" algn="l">
              <a:lnSpc>
                <a:spcPct val="120000"/>
              </a:lnSpc>
              <a:spcBef>
                <a:spcPts val="5200"/>
              </a:spcBef>
              <a:spcAft>
                <a:spcPts val="0"/>
              </a:spcAft>
              <a:buClr>
                <a:schemeClr val="dk1"/>
              </a:buClr>
              <a:buSzPct val="62000"/>
              <a:buFont typeface="Georgia"/>
              <a:buChar char="•"/>
              <a:defRPr b="0" i="0" sz="3600" u="none" cap="none" strike="noStrike">
                <a:solidFill>
                  <a:schemeClr val="dk1"/>
                </a:solidFill>
                <a:latin typeface="Georgia"/>
                <a:ea typeface="Georgia"/>
                <a:cs typeface="Georgia"/>
                <a:sym typeface="Georgia"/>
              </a:defRPr>
            </a:lvl8pPr>
            <a:lvl9pPr indent="-213867" lvl="8" marL="3962400" marR="0" rtl="0" algn="l">
              <a:lnSpc>
                <a:spcPct val="120000"/>
              </a:lnSpc>
              <a:spcBef>
                <a:spcPts val="5200"/>
              </a:spcBef>
              <a:spcAft>
                <a:spcPts val="0"/>
              </a:spcAft>
              <a:buClr>
                <a:schemeClr val="dk1"/>
              </a:buClr>
              <a:buSzPct val="62000"/>
              <a:buFont typeface="Georgia"/>
              <a:buChar char="•"/>
              <a:defRPr b="0" i="0" sz="3600" u="none" cap="none" strike="noStrike">
                <a:solidFill>
                  <a:schemeClr val="dk1"/>
                </a:solidFill>
                <a:latin typeface="Georgia"/>
                <a:ea typeface="Georgia"/>
                <a:cs typeface="Georgia"/>
                <a:sym typeface="Georgia"/>
              </a:defRPr>
            </a:lvl9pPr>
          </a:lstStyle>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picTx">
  <p:cSld name="Picture with Caption">
    <p:spTree>
      <p:nvGrpSpPr>
        <p:cNvPr id="422" name="Shape 422"/>
        <p:cNvGrpSpPr/>
        <p:nvPr/>
      </p:nvGrpSpPr>
      <p:grpSpPr>
        <a:xfrm>
          <a:off x="0" y="0"/>
          <a:ext cx="0" cy="0"/>
          <a:chOff x="0" y="0"/>
          <a:chExt cx="0" cy="0"/>
        </a:xfrm>
      </p:grpSpPr>
      <p:sp>
        <p:nvSpPr>
          <p:cNvPr id="423" name="Shape 423"/>
          <p:cNvSpPr txBox="1"/>
          <p:nvPr>
            <p:ph type="title"/>
          </p:nvPr>
        </p:nvSpPr>
        <p:spPr>
          <a:xfrm>
            <a:off x="2549525" y="6827838"/>
            <a:ext cx="7802563" cy="806450"/>
          </a:xfrm>
          <a:prstGeom prst="rect">
            <a:avLst/>
          </a:prstGeom>
          <a:noFill/>
          <a:ln>
            <a:noFill/>
          </a:ln>
        </p:spPr>
        <p:txBody>
          <a:bodyPr anchorCtr="0" anchor="b" bIns="91425" lIns="91425" rIns="91425" tIns="91425"/>
          <a:lstStyle>
            <a:lvl1pPr indent="0" lvl="0" marL="0" marR="0" rtl="0" algn="l">
              <a:lnSpc>
                <a:spcPct val="90000"/>
              </a:lnSpc>
              <a:spcBef>
                <a:spcPts val="0"/>
              </a:spcBef>
              <a:spcAft>
                <a:spcPts val="0"/>
              </a:spcAft>
              <a:buNone/>
              <a:defRPr b="1" i="0" sz="2000" u="none" cap="none" strike="noStrike">
                <a:solidFill>
                  <a:schemeClr val="dk1"/>
                </a:solidFill>
                <a:latin typeface="Georgia"/>
                <a:ea typeface="Georgia"/>
                <a:cs typeface="Georgia"/>
                <a:sym typeface="Georgia"/>
              </a:defRPr>
            </a:lvl1pPr>
            <a:lvl2pPr indent="0" lvl="1" marL="0" marR="0" rtl="0" algn="l">
              <a:lnSpc>
                <a:spcPct val="90000"/>
              </a:lnSpc>
              <a:spcBef>
                <a:spcPts val="0"/>
              </a:spcBef>
              <a:spcAft>
                <a:spcPts val="0"/>
              </a:spcAft>
              <a:buNone/>
              <a:defRPr b="0" i="0" sz="7200" u="none" cap="none" strike="noStrike">
                <a:solidFill>
                  <a:schemeClr val="dk1"/>
                </a:solidFill>
                <a:latin typeface="Georgia"/>
                <a:ea typeface="Georgia"/>
                <a:cs typeface="Georgia"/>
                <a:sym typeface="Georgia"/>
              </a:defRPr>
            </a:lvl2pPr>
            <a:lvl3pPr indent="0" lvl="2" marL="0" marR="0" rtl="0" algn="l">
              <a:lnSpc>
                <a:spcPct val="90000"/>
              </a:lnSpc>
              <a:spcBef>
                <a:spcPts val="0"/>
              </a:spcBef>
              <a:spcAft>
                <a:spcPts val="0"/>
              </a:spcAft>
              <a:buNone/>
              <a:defRPr b="0" i="0" sz="7200" u="none" cap="none" strike="noStrike">
                <a:solidFill>
                  <a:schemeClr val="dk1"/>
                </a:solidFill>
                <a:latin typeface="Georgia"/>
                <a:ea typeface="Georgia"/>
                <a:cs typeface="Georgia"/>
                <a:sym typeface="Georgia"/>
              </a:defRPr>
            </a:lvl3pPr>
            <a:lvl4pPr indent="0" lvl="3" marL="0" marR="0" rtl="0" algn="l">
              <a:lnSpc>
                <a:spcPct val="90000"/>
              </a:lnSpc>
              <a:spcBef>
                <a:spcPts val="0"/>
              </a:spcBef>
              <a:spcAft>
                <a:spcPts val="0"/>
              </a:spcAft>
              <a:buNone/>
              <a:defRPr b="0" i="0" sz="7200" u="none" cap="none" strike="noStrike">
                <a:solidFill>
                  <a:schemeClr val="dk1"/>
                </a:solidFill>
                <a:latin typeface="Georgia"/>
                <a:ea typeface="Georgia"/>
                <a:cs typeface="Georgia"/>
                <a:sym typeface="Georgia"/>
              </a:defRPr>
            </a:lvl4pPr>
            <a:lvl5pPr indent="0" lvl="4" marL="0" marR="0" rtl="0" algn="l">
              <a:lnSpc>
                <a:spcPct val="90000"/>
              </a:lnSpc>
              <a:spcBef>
                <a:spcPts val="0"/>
              </a:spcBef>
              <a:spcAft>
                <a:spcPts val="0"/>
              </a:spcAft>
              <a:buNone/>
              <a:defRPr b="0" i="0" sz="7200" u="none" cap="none" strike="noStrike">
                <a:solidFill>
                  <a:schemeClr val="dk1"/>
                </a:solidFill>
                <a:latin typeface="Georgia"/>
                <a:ea typeface="Georgia"/>
                <a:cs typeface="Georgia"/>
                <a:sym typeface="Georgia"/>
              </a:defRPr>
            </a:lvl5pPr>
            <a:lvl6pPr indent="0" lvl="5" marL="457200" marR="0" rtl="0" algn="l">
              <a:lnSpc>
                <a:spcPct val="90000"/>
              </a:lnSpc>
              <a:spcBef>
                <a:spcPts val="0"/>
              </a:spcBef>
              <a:spcAft>
                <a:spcPts val="0"/>
              </a:spcAft>
              <a:buNone/>
              <a:defRPr b="0" i="0" sz="7200" u="none" cap="none" strike="noStrike">
                <a:solidFill>
                  <a:schemeClr val="dk1"/>
                </a:solidFill>
                <a:latin typeface="Georgia"/>
                <a:ea typeface="Georgia"/>
                <a:cs typeface="Georgia"/>
                <a:sym typeface="Georgia"/>
              </a:defRPr>
            </a:lvl6pPr>
            <a:lvl7pPr indent="0" lvl="6" marL="914400" marR="0" rtl="0" algn="l">
              <a:lnSpc>
                <a:spcPct val="90000"/>
              </a:lnSpc>
              <a:spcBef>
                <a:spcPts val="0"/>
              </a:spcBef>
              <a:spcAft>
                <a:spcPts val="0"/>
              </a:spcAft>
              <a:buNone/>
              <a:defRPr b="0" i="0" sz="7200" u="none" cap="none" strike="noStrike">
                <a:solidFill>
                  <a:schemeClr val="dk1"/>
                </a:solidFill>
                <a:latin typeface="Georgia"/>
                <a:ea typeface="Georgia"/>
                <a:cs typeface="Georgia"/>
                <a:sym typeface="Georgia"/>
              </a:defRPr>
            </a:lvl7pPr>
            <a:lvl8pPr indent="0" lvl="7" marL="1371600" marR="0" rtl="0" algn="l">
              <a:lnSpc>
                <a:spcPct val="90000"/>
              </a:lnSpc>
              <a:spcBef>
                <a:spcPts val="0"/>
              </a:spcBef>
              <a:spcAft>
                <a:spcPts val="0"/>
              </a:spcAft>
              <a:buNone/>
              <a:defRPr b="0" i="0" sz="7200" u="none" cap="none" strike="noStrike">
                <a:solidFill>
                  <a:schemeClr val="dk1"/>
                </a:solidFill>
                <a:latin typeface="Georgia"/>
                <a:ea typeface="Georgia"/>
                <a:cs typeface="Georgia"/>
                <a:sym typeface="Georgia"/>
              </a:defRPr>
            </a:lvl8pPr>
            <a:lvl9pPr indent="0" lvl="8" marL="1828800" marR="0" rtl="0" algn="l">
              <a:lnSpc>
                <a:spcPct val="90000"/>
              </a:lnSpc>
              <a:spcBef>
                <a:spcPts val="0"/>
              </a:spcBef>
              <a:spcAft>
                <a:spcPts val="0"/>
              </a:spcAft>
              <a:buNone/>
              <a:defRPr b="0" i="0" sz="7200" u="none" cap="none" strike="noStrike">
                <a:solidFill>
                  <a:schemeClr val="dk1"/>
                </a:solidFill>
                <a:latin typeface="Georgia"/>
                <a:ea typeface="Georgia"/>
                <a:cs typeface="Georgia"/>
                <a:sym typeface="Georgia"/>
              </a:defRPr>
            </a:lvl9pPr>
          </a:lstStyle>
          <a:p/>
        </p:txBody>
      </p:sp>
      <p:sp>
        <p:nvSpPr>
          <p:cNvPr id="424" name="Shape 424"/>
          <p:cNvSpPr/>
          <p:nvPr>
            <p:ph idx="2" type="pic"/>
          </p:nvPr>
        </p:nvSpPr>
        <p:spPr>
          <a:xfrm>
            <a:off x="2549525" y="871537"/>
            <a:ext cx="7802563" cy="5851525"/>
          </a:xfrm>
          <a:prstGeom prst="rect">
            <a:avLst/>
          </a:prstGeom>
          <a:noFill/>
          <a:ln>
            <a:noFill/>
          </a:ln>
        </p:spPr>
        <p:txBody>
          <a:bodyPr anchorCtr="0" anchor="t" bIns="91425" lIns="91425" rIns="91425" tIns="91425"/>
          <a:lstStyle>
            <a:lvl1pPr indent="0" lvl="0" marL="0" marR="0" rtl="0" algn="l">
              <a:lnSpc>
                <a:spcPct val="120000"/>
              </a:lnSpc>
              <a:spcBef>
                <a:spcPts val="5200"/>
              </a:spcBef>
              <a:spcAft>
                <a:spcPts val="0"/>
              </a:spcAft>
              <a:buClr>
                <a:schemeClr val="dk1"/>
              </a:buClr>
              <a:buFont typeface="Georgia"/>
              <a:buNone/>
              <a:defRPr b="0" i="0" sz="3200" u="none" cap="none" strike="noStrike">
                <a:solidFill>
                  <a:schemeClr val="dk1"/>
                </a:solidFill>
                <a:latin typeface="Georgia"/>
                <a:ea typeface="Georgia"/>
                <a:cs typeface="Georgia"/>
                <a:sym typeface="Georgia"/>
              </a:defRPr>
            </a:lvl1pPr>
            <a:lvl2pPr indent="0" lvl="1" marL="457200" marR="0" rtl="0" algn="l">
              <a:lnSpc>
                <a:spcPct val="120000"/>
              </a:lnSpc>
              <a:spcBef>
                <a:spcPts val="5200"/>
              </a:spcBef>
              <a:spcAft>
                <a:spcPts val="0"/>
              </a:spcAft>
              <a:buClr>
                <a:schemeClr val="dk1"/>
              </a:buClr>
              <a:buFont typeface="Georgia"/>
              <a:buNone/>
              <a:defRPr b="0" i="0" sz="2800" u="none" cap="none" strike="noStrike">
                <a:solidFill>
                  <a:schemeClr val="dk1"/>
                </a:solidFill>
                <a:latin typeface="Georgia"/>
                <a:ea typeface="Georgia"/>
                <a:cs typeface="Georgia"/>
                <a:sym typeface="Georgia"/>
              </a:defRPr>
            </a:lvl2pPr>
            <a:lvl3pPr indent="0" lvl="2" marL="914400" marR="0" rtl="0" algn="l">
              <a:lnSpc>
                <a:spcPct val="120000"/>
              </a:lnSpc>
              <a:spcBef>
                <a:spcPts val="5200"/>
              </a:spcBef>
              <a:spcAft>
                <a:spcPts val="0"/>
              </a:spcAft>
              <a:buClr>
                <a:schemeClr val="dk1"/>
              </a:buClr>
              <a:buFont typeface="Georgia"/>
              <a:buNone/>
              <a:defRPr b="0" i="0" sz="2400" u="none" cap="none" strike="noStrike">
                <a:solidFill>
                  <a:schemeClr val="dk1"/>
                </a:solidFill>
                <a:latin typeface="Georgia"/>
                <a:ea typeface="Georgia"/>
                <a:cs typeface="Georgia"/>
                <a:sym typeface="Georgia"/>
              </a:defRPr>
            </a:lvl3pPr>
            <a:lvl4pPr indent="0" lvl="3" marL="1371600" marR="0" rtl="0" algn="l">
              <a:lnSpc>
                <a:spcPct val="120000"/>
              </a:lnSpc>
              <a:spcBef>
                <a:spcPts val="5200"/>
              </a:spcBef>
              <a:spcAft>
                <a:spcPts val="0"/>
              </a:spcAft>
              <a:buClr>
                <a:schemeClr val="dk1"/>
              </a:buClr>
              <a:buFont typeface="Georgia"/>
              <a:buNone/>
              <a:defRPr b="0" i="0" sz="2000" u="none" cap="none" strike="noStrike">
                <a:solidFill>
                  <a:schemeClr val="dk1"/>
                </a:solidFill>
                <a:latin typeface="Georgia"/>
                <a:ea typeface="Georgia"/>
                <a:cs typeface="Georgia"/>
                <a:sym typeface="Georgia"/>
              </a:defRPr>
            </a:lvl4pPr>
            <a:lvl5pPr indent="0" lvl="4" marL="1828800" marR="0" rtl="0" algn="l">
              <a:lnSpc>
                <a:spcPct val="120000"/>
              </a:lnSpc>
              <a:spcBef>
                <a:spcPts val="5200"/>
              </a:spcBef>
              <a:spcAft>
                <a:spcPts val="0"/>
              </a:spcAft>
              <a:buClr>
                <a:schemeClr val="dk1"/>
              </a:buClr>
              <a:buFont typeface="Georgia"/>
              <a:buNone/>
              <a:defRPr b="0" i="0" sz="2000" u="none" cap="none" strike="noStrike">
                <a:solidFill>
                  <a:schemeClr val="dk1"/>
                </a:solidFill>
                <a:latin typeface="Georgia"/>
                <a:ea typeface="Georgia"/>
                <a:cs typeface="Georgia"/>
                <a:sym typeface="Georgia"/>
              </a:defRPr>
            </a:lvl5pPr>
            <a:lvl6pPr indent="0" lvl="5" marL="2286000" marR="0" rtl="0" algn="l">
              <a:lnSpc>
                <a:spcPct val="120000"/>
              </a:lnSpc>
              <a:spcBef>
                <a:spcPts val="5200"/>
              </a:spcBef>
              <a:spcAft>
                <a:spcPts val="0"/>
              </a:spcAft>
              <a:buClr>
                <a:schemeClr val="dk1"/>
              </a:buClr>
              <a:buFont typeface="Georgia"/>
              <a:buNone/>
              <a:defRPr b="0" i="0" sz="2000" u="none" cap="none" strike="noStrike">
                <a:solidFill>
                  <a:schemeClr val="dk1"/>
                </a:solidFill>
                <a:latin typeface="Georgia"/>
                <a:ea typeface="Georgia"/>
                <a:cs typeface="Georgia"/>
                <a:sym typeface="Georgia"/>
              </a:defRPr>
            </a:lvl6pPr>
            <a:lvl7pPr indent="0" lvl="6" marL="2743200" marR="0" rtl="0" algn="l">
              <a:lnSpc>
                <a:spcPct val="120000"/>
              </a:lnSpc>
              <a:spcBef>
                <a:spcPts val="5200"/>
              </a:spcBef>
              <a:spcAft>
                <a:spcPts val="0"/>
              </a:spcAft>
              <a:buClr>
                <a:schemeClr val="dk1"/>
              </a:buClr>
              <a:buFont typeface="Georgia"/>
              <a:buNone/>
              <a:defRPr b="0" i="0" sz="2000" u="none" cap="none" strike="noStrike">
                <a:solidFill>
                  <a:schemeClr val="dk1"/>
                </a:solidFill>
                <a:latin typeface="Georgia"/>
                <a:ea typeface="Georgia"/>
                <a:cs typeface="Georgia"/>
                <a:sym typeface="Georgia"/>
              </a:defRPr>
            </a:lvl7pPr>
            <a:lvl8pPr indent="0" lvl="7" marL="3200400" marR="0" rtl="0" algn="l">
              <a:lnSpc>
                <a:spcPct val="120000"/>
              </a:lnSpc>
              <a:spcBef>
                <a:spcPts val="5200"/>
              </a:spcBef>
              <a:spcAft>
                <a:spcPts val="0"/>
              </a:spcAft>
              <a:buClr>
                <a:schemeClr val="dk1"/>
              </a:buClr>
              <a:buFont typeface="Georgia"/>
              <a:buNone/>
              <a:defRPr b="0" i="0" sz="2000" u="none" cap="none" strike="noStrike">
                <a:solidFill>
                  <a:schemeClr val="dk1"/>
                </a:solidFill>
                <a:latin typeface="Georgia"/>
                <a:ea typeface="Georgia"/>
                <a:cs typeface="Georgia"/>
                <a:sym typeface="Georgia"/>
              </a:defRPr>
            </a:lvl8pPr>
            <a:lvl9pPr indent="0" lvl="8" marL="3657600" marR="0" rtl="0" algn="l">
              <a:lnSpc>
                <a:spcPct val="120000"/>
              </a:lnSpc>
              <a:spcBef>
                <a:spcPts val="5200"/>
              </a:spcBef>
              <a:spcAft>
                <a:spcPts val="0"/>
              </a:spcAft>
              <a:buClr>
                <a:schemeClr val="dk1"/>
              </a:buClr>
              <a:buFont typeface="Georgia"/>
              <a:buNone/>
              <a:defRPr b="0" i="0" sz="2000" u="none" cap="none" strike="noStrike">
                <a:solidFill>
                  <a:schemeClr val="dk1"/>
                </a:solidFill>
                <a:latin typeface="Georgia"/>
                <a:ea typeface="Georgia"/>
                <a:cs typeface="Georgia"/>
                <a:sym typeface="Georgia"/>
              </a:defRPr>
            </a:lvl9pPr>
          </a:lstStyle>
          <a:p/>
        </p:txBody>
      </p:sp>
      <p:sp>
        <p:nvSpPr>
          <p:cNvPr id="425" name="Shape 425"/>
          <p:cNvSpPr txBox="1"/>
          <p:nvPr>
            <p:ph idx="1" type="body"/>
          </p:nvPr>
        </p:nvSpPr>
        <p:spPr>
          <a:xfrm>
            <a:off x="2549525" y="7634288"/>
            <a:ext cx="7802563" cy="1144587"/>
          </a:xfrm>
          <a:prstGeom prst="rect">
            <a:avLst/>
          </a:prstGeom>
          <a:noFill/>
          <a:ln>
            <a:noFill/>
          </a:ln>
        </p:spPr>
        <p:txBody>
          <a:bodyPr anchorCtr="0" anchor="t" bIns="91425" lIns="91425" rIns="91425" tIns="91425"/>
          <a:lstStyle>
            <a:lvl1pPr indent="0" lvl="0" marL="0" marR="0" rtl="0" algn="l">
              <a:lnSpc>
                <a:spcPct val="120000"/>
              </a:lnSpc>
              <a:spcBef>
                <a:spcPts val="5200"/>
              </a:spcBef>
              <a:spcAft>
                <a:spcPts val="0"/>
              </a:spcAft>
              <a:buClr>
                <a:schemeClr val="dk1"/>
              </a:buClr>
              <a:buFont typeface="Georgia"/>
              <a:buNone/>
              <a:defRPr b="0" i="0" sz="1400" u="none" cap="none" strike="noStrike">
                <a:solidFill>
                  <a:schemeClr val="dk1"/>
                </a:solidFill>
                <a:latin typeface="Georgia"/>
                <a:ea typeface="Georgia"/>
                <a:cs typeface="Georgia"/>
                <a:sym typeface="Georgia"/>
              </a:defRPr>
            </a:lvl1pPr>
            <a:lvl2pPr indent="0" lvl="1" marL="457200" marR="0" rtl="0" algn="l">
              <a:lnSpc>
                <a:spcPct val="120000"/>
              </a:lnSpc>
              <a:spcBef>
                <a:spcPts val="5200"/>
              </a:spcBef>
              <a:spcAft>
                <a:spcPts val="0"/>
              </a:spcAft>
              <a:buClr>
                <a:schemeClr val="dk1"/>
              </a:buClr>
              <a:buFont typeface="Georgia"/>
              <a:buNone/>
              <a:defRPr b="0" i="0" sz="1200" u="none" cap="none" strike="noStrike">
                <a:solidFill>
                  <a:schemeClr val="dk1"/>
                </a:solidFill>
                <a:latin typeface="Georgia"/>
                <a:ea typeface="Georgia"/>
                <a:cs typeface="Georgia"/>
                <a:sym typeface="Georgia"/>
              </a:defRPr>
            </a:lvl2pPr>
            <a:lvl3pPr indent="0" lvl="2" marL="914400" marR="0" rtl="0" algn="l">
              <a:lnSpc>
                <a:spcPct val="120000"/>
              </a:lnSpc>
              <a:spcBef>
                <a:spcPts val="5200"/>
              </a:spcBef>
              <a:spcAft>
                <a:spcPts val="0"/>
              </a:spcAft>
              <a:buClr>
                <a:schemeClr val="dk1"/>
              </a:buClr>
              <a:buFont typeface="Georgia"/>
              <a:buNone/>
              <a:defRPr b="0" i="0" sz="1000" u="none" cap="none" strike="noStrike">
                <a:solidFill>
                  <a:schemeClr val="dk1"/>
                </a:solidFill>
                <a:latin typeface="Georgia"/>
                <a:ea typeface="Georgia"/>
                <a:cs typeface="Georgia"/>
                <a:sym typeface="Georgia"/>
              </a:defRPr>
            </a:lvl3pPr>
            <a:lvl4pPr indent="0" lvl="3" marL="1371600" marR="0" rtl="0" algn="l">
              <a:lnSpc>
                <a:spcPct val="120000"/>
              </a:lnSpc>
              <a:spcBef>
                <a:spcPts val="5200"/>
              </a:spcBef>
              <a:spcAft>
                <a:spcPts val="0"/>
              </a:spcAft>
              <a:buClr>
                <a:schemeClr val="dk1"/>
              </a:buClr>
              <a:buFont typeface="Georgia"/>
              <a:buNone/>
              <a:defRPr b="0" i="0" sz="900" u="none" cap="none" strike="noStrike">
                <a:solidFill>
                  <a:schemeClr val="dk1"/>
                </a:solidFill>
                <a:latin typeface="Georgia"/>
                <a:ea typeface="Georgia"/>
                <a:cs typeface="Georgia"/>
                <a:sym typeface="Georgia"/>
              </a:defRPr>
            </a:lvl4pPr>
            <a:lvl5pPr indent="0" lvl="4" marL="1828800" marR="0" rtl="0" algn="l">
              <a:lnSpc>
                <a:spcPct val="120000"/>
              </a:lnSpc>
              <a:spcBef>
                <a:spcPts val="5200"/>
              </a:spcBef>
              <a:spcAft>
                <a:spcPts val="0"/>
              </a:spcAft>
              <a:buClr>
                <a:schemeClr val="dk1"/>
              </a:buClr>
              <a:buFont typeface="Georgia"/>
              <a:buNone/>
              <a:defRPr b="0" i="0" sz="900" u="none" cap="none" strike="noStrike">
                <a:solidFill>
                  <a:schemeClr val="dk1"/>
                </a:solidFill>
                <a:latin typeface="Georgia"/>
                <a:ea typeface="Georgia"/>
                <a:cs typeface="Georgia"/>
                <a:sym typeface="Georgia"/>
              </a:defRPr>
            </a:lvl5pPr>
            <a:lvl6pPr indent="0" lvl="5" marL="2286000" marR="0" rtl="0" algn="l">
              <a:lnSpc>
                <a:spcPct val="120000"/>
              </a:lnSpc>
              <a:spcBef>
                <a:spcPts val="5200"/>
              </a:spcBef>
              <a:spcAft>
                <a:spcPts val="0"/>
              </a:spcAft>
              <a:buClr>
                <a:schemeClr val="dk1"/>
              </a:buClr>
              <a:buFont typeface="Georgia"/>
              <a:buNone/>
              <a:defRPr b="0" i="0" sz="900" u="none" cap="none" strike="noStrike">
                <a:solidFill>
                  <a:schemeClr val="dk1"/>
                </a:solidFill>
                <a:latin typeface="Georgia"/>
                <a:ea typeface="Georgia"/>
                <a:cs typeface="Georgia"/>
                <a:sym typeface="Georgia"/>
              </a:defRPr>
            </a:lvl6pPr>
            <a:lvl7pPr indent="0" lvl="6" marL="2743200" marR="0" rtl="0" algn="l">
              <a:lnSpc>
                <a:spcPct val="120000"/>
              </a:lnSpc>
              <a:spcBef>
                <a:spcPts val="5200"/>
              </a:spcBef>
              <a:spcAft>
                <a:spcPts val="0"/>
              </a:spcAft>
              <a:buClr>
                <a:schemeClr val="dk1"/>
              </a:buClr>
              <a:buFont typeface="Georgia"/>
              <a:buNone/>
              <a:defRPr b="0" i="0" sz="900" u="none" cap="none" strike="noStrike">
                <a:solidFill>
                  <a:schemeClr val="dk1"/>
                </a:solidFill>
                <a:latin typeface="Georgia"/>
                <a:ea typeface="Georgia"/>
                <a:cs typeface="Georgia"/>
                <a:sym typeface="Georgia"/>
              </a:defRPr>
            </a:lvl7pPr>
            <a:lvl8pPr indent="0" lvl="7" marL="3200400" marR="0" rtl="0" algn="l">
              <a:lnSpc>
                <a:spcPct val="120000"/>
              </a:lnSpc>
              <a:spcBef>
                <a:spcPts val="5200"/>
              </a:spcBef>
              <a:spcAft>
                <a:spcPts val="0"/>
              </a:spcAft>
              <a:buClr>
                <a:schemeClr val="dk1"/>
              </a:buClr>
              <a:buFont typeface="Georgia"/>
              <a:buNone/>
              <a:defRPr b="0" i="0" sz="900" u="none" cap="none" strike="noStrike">
                <a:solidFill>
                  <a:schemeClr val="dk1"/>
                </a:solidFill>
                <a:latin typeface="Georgia"/>
                <a:ea typeface="Georgia"/>
                <a:cs typeface="Georgia"/>
                <a:sym typeface="Georgia"/>
              </a:defRPr>
            </a:lvl8pPr>
            <a:lvl9pPr indent="0" lvl="8" marL="3657600" marR="0" rtl="0" algn="l">
              <a:lnSpc>
                <a:spcPct val="120000"/>
              </a:lnSpc>
              <a:spcBef>
                <a:spcPts val="5200"/>
              </a:spcBef>
              <a:spcAft>
                <a:spcPts val="0"/>
              </a:spcAft>
              <a:buClr>
                <a:schemeClr val="dk1"/>
              </a:buClr>
              <a:buFont typeface="Georgia"/>
              <a:buNone/>
              <a:defRPr b="0" i="0" sz="900" u="none" cap="none" strike="noStrike">
                <a:solidFill>
                  <a:schemeClr val="dk1"/>
                </a:solidFill>
                <a:latin typeface="Georgia"/>
                <a:ea typeface="Georgia"/>
                <a:cs typeface="Georgia"/>
                <a:sym typeface="Georgia"/>
              </a:defRPr>
            </a:lvl9pPr>
          </a:lstStyle>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Tx">
  <p:cSld name="Content with Caption">
    <p:spTree>
      <p:nvGrpSpPr>
        <p:cNvPr id="426" name="Shape 426"/>
        <p:cNvGrpSpPr/>
        <p:nvPr/>
      </p:nvGrpSpPr>
      <p:grpSpPr>
        <a:xfrm>
          <a:off x="0" y="0"/>
          <a:ext cx="0" cy="0"/>
          <a:chOff x="0" y="0"/>
          <a:chExt cx="0" cy="0"/>
        </a:xfrm>
      </p:grpSpPr>
      <p:sp>
        <p:nvSpPr>
          <p:cNvPr id="427" name="Shape 427"/>
          <p:cNvSpPr txBox="1"/>
          <p:nvPr>
            <p:ph type="title"/>
          </p:nvPr>
        </p:nvSpPr>
        <p:spPr>
          <a:xfrm>
            <a:off x="650875" y="388937"/>
            <a:ext cx="4278312" cy="1652586"/>
          </a:xfrm>
          <a:prstGeom prst="rect">
            <a:avLst/>
          </a:prstGeom>
          <a:noFill/>
          <a:ln>
            <a:noFill/>
          </a:ln>
        </p:spPr>
        <p:txBody>
          <a:bodyPr anchorCtr="0" anchor="b" bIns="91425" lIns="91425" rIns="91425" tIns="91425"/>
          <a:lstStyle>
            <a:lvl1pPr indent="0" lvl="0" marL="0" marR="0" rtl="0" algn="l">
              <a:lnSpc>
                <a:spcPct val="90000"/>
              </a:lnSpc>
              <a:spcBef>
                <a:spcPts val="0"/>
              </a:spcBef>
              <a:spcAft>
                <a:spcPts val="0"/>
              </a:spcAft>
              <a:buNone/>
              <a:defRPr b="1" i="0" sz="2000" u="none" cap="none" strike="noStrike">
                <a:solidFill>
                  <a:schemeClr val="dk1"/>
                </a:solidFill>
                <a:latin typeface="Georgia"/>
                <a:ea typeface="Georgia"/>
                <a:cs typeface="Georgia"/>
                <a:sym typeface="Georgia"/>
              </a:defRPr>
            </a:lvl1pPr>
            <a:lvl2pPr indent="0" lvl="1" marL="0" marR="0" rtl="0" algn="l">
              <a:lnSpc>
                <a:spcPct val="90000"/>
              </a:lnSpc>
              <a:spcBef>
                <a:spcPts val="0"/>
              </a:spcBef>
              <a:spcAft>
                <a:spcPts val="0"/>
              </a:spcAft>
              <a:buNone/>
              <a:defRPr b="0" i="0" sz="7200" u="none" cap="none" strike="noStrike">
                <a:solidFill>
                  <a:schemeClr val="dk1"/>
                </a:solidFill>
                <a:latin typeface="Georgia"/>
                <a:ea typeface="Georgia"/>
                <a:cs typeface="Georgia"/>
                <a:sym typeface="Georgia"/>
              </a:defRPr>
            </a:lvl2pPr>
            <a:lvl3pPr indent="0" lvl="2" marL="0" marR="0" rtl="0" algn="l">
              <a:lnSpc>
                <a:spcPct val="90000"/>
              </a:lnSpc>
              <a:spcBef>
                <a:spcPts val="0"/>
              </a:spcBef>
              <a:spcAft>
                <a:spcPts val="0"/>
              </a:spcAft>
              <a:buNone/>
              <a:defRPr b="0" i="0" sz="7200" u="none" cap="none" strike="noStrike">
                <a:solidFill>
                  <a:schemeClr val="dk1"/>
                </a:solidFill>
                <a:latin typeface="Georgia"/>
                <a:ea typeface="Georgia"/>
                <a:cs typeface="Georgia"/>
                <a:sym typeface="Georgia"/>
              </a:defRPr>
            </a:lvl3pPr>
            <a:lvl4pPr indent="0" lvl="3" marL="0" marR="0" rtl="0" algn="l">
              <a:lnSpc>
                <a:spcPct val="90000"/>
              </a:lnSpc>
              <a:spcBef>
                <a:spcPts val="0"/>
              </a:spcBef>
              <a:spcAft>
                <a:spcPts val="0"/>
              </a:spcAft>
              <a:buNone/>
              <a:defRPr b="0" i="0" sz="7200" u="none" cap="none" strike="noStrike">
                <a:solidFill>
                  <a:schemeClr val="dk1"/>
                </a:solidFill>
                <a:latin typeface="Georgia"/>
                <a:ea typeface="Georgia"/>
                <a:cs typeface="Georgia"/>
                <a:sym typeface="Georgia"/>
              </a:defRPr>
            </a:lvl4pPr>
            <a:lvl5pPr indent="0" lvl="4" marL="0" marR="0" rtl="0" algn="l">
              <a:lnSpc>
                <a:spcPct val="90000"/>
              </a:lnSpc>
              <a:spcBef>
                <a:spcPts val="0"/>
              </a:spcBef>
              <a:spcAft>
                <a:spcPts val="0"/>
              </a:spcAft>
              <a:buNone/>
              <a:defRPr b="0" i="0" sz="7200" u="none" cap="none" strike="noStrike">
                <a:solidFill>
                  <a:schemeClr val="dk1"/>
                </a:solidFill>
                <a:latin typeface="Georgia"/>
                <a:ea typeface="Georgia"/>
                <a:cs typeface="Georgia"/>
                <a:sym typeface="Georgia"/>
              </a:defRPr>
            </a:lvl5pPr>
            <a:lvl6pPr indent="0" lvl="5" marL="457200" marR="0" rtl="0" algn="l">
              <a:lnSpc>
                <a:spcPct val="90000"/>
              </a:lnSpc>
              <a:spcBef>
                <a:spcPts val="0"/>
              </a:spcBef>
              <a:spcAft>
                <a:spcPts val="0"/>
              </a:spcAft>
              <a:buNone/>
              <a:defRPr b="0" i="0" sz="7200" u="none" cap="none" strike="noStrike">
                <a:solidFill>
                  <a:schemeClr val="dk1"/>
                </a:solidFill>
                <a:latin typeface="Georgia"/>
                <a:ea typeface="Georgia"/>
                <a:cs typeface="Georgia"/>
                <a:sym typeface="Georgia"/>
              </a:defRPr>
            </a:lvl6pPr>
            <a:lvl7pPr indent="0" lvl="6" marL="914400" marR="0" rtl="0" algn="l">
              <a:lnSpc>
                <a:spcPct val="90000"/>
              </a:lnSpc>
              <a:spcBef>
                <a:spcPts val="0"/>
              </a:spcBef>
              <a:spcAft>
                <a:spcPts val="0"/>
              </a:spcAft>
              <a:buNone/>
              <a:defRPr b="0" i="0" sz="7200" u="none" cap="none" strike="noStrike">
                <a:solidFill>
                  <a:schemeClr val="dk1"/>
                </a:solidFill>
                <a:latin typeface="Georgia"/>
                <a:ea typeface="Georgia"/>
                <a:cs typeface="Georgia"/>
                <a:sym typeface="Georgia"/>
              </a:defRPr>
            </a:lvl7pPr>
            <a:lvl8pPr indent="0" lvl="7" marL="1371600" marR="0" rtl="0" algn="l">
              <a:lnSpc>
                <a:spcPct val="90000"/>
              </a:lnSpc>
              <a:spcBef>
                <a:spcPts val="0"/>
              </a:spcBef>
              <a:spcAft>
                <a:spcPts val="0"/>
              </a:spcAft>
              <a:buNone/>
              <a:defRPr b="0" i="0" sz="7200" u="none" cap="none" strike="noStrike">
                <a:solidFill>
                  <a:schemeClr val="dk1"/>
                </a:solidFill>
                <a:latin typeface="Georgia"/>
                <a:ea typeface="Georgia"/>
                <a:cs typeface="Georgia"/>
                <a:sym typeface="Georgia"/>
              </a:defRPr>
            </a:lvl8pPr>
            <a:lvl9pPr indent="0" lvl="8" marL="1828800" marR="0" rtl="0" algn="l">
              <a:lnSpc>
                <a:spcPct val="90000"/>
              </a:lnSpc>
              <a:spcBef>
                <a:spcPts val="0"/>
              </a:spcBef>
              <a:spcAft>
                <a:spcPts val="0"/>
              </a:spcAft>
              <a:buNone/>
              <a:defRPr b="0" i="0" sz="7200" u="none" cap="none" strike="noStrike">
                <a:solidFill>
                  <a:schemeClr val="dk1"/>
                </a:solidFill>
                <a:latin typeface="Georgia"/>
                <a:ea typeface="Georgia"/>
                <a:cs typeface="Georgia"/>
                <a:sym typeface="Georgia"/>
              </a:defRPr>
            </a:lvl9pPr>
          </a:lstStyle>
          <a:p/>
        </p:txBody>
      </p:sp>
      <p:sp>
        <p:nvSpPr>
          <p:cNvPr id="428" name="Shape 428"/>
          <p:cNvSpPr txBox="1"/>
          <p:nvPr>
            <p:ph idx="1" type="body"/>
          </p:nvPr>
        </p:nvSpPr>
        <p:spPr>
          <a:xfrm>
            <a:off x="5084762" y="388937"/>
            <a:ext cx="7269161" cy="8323262"/>
          </a:xfrm>
          <a:prstGeom prst="rect">
            <a:avLst/>
          </a:prstGeom>
          <a:noFill/>
          <a:ln>
            <a:noFill/>
          </a:ln>
        </p:spPr>
        <p:txBody>
          <a:bodyPr anchorCtr="0" anchor="t" bIns="91425" lIns="91425" rIns="91425" tIns="91425"/>
          <a:lstStyle>
            <a:lvl1pPr indent="-229616" lvl="0" marL="355600" marR="0" rtl="0" algn="l">
              <a:lnSpc>
                <a:spcPct val="120000"/>
              </a:lnSpc>
              <a:spcBef>
                <a:spcPts val="5200"/>
              </a:spcBef>
              <a:spcAft>
                <a:spcPts val="0"/>
              </a:spcAft>
              <a:buClr>
                <a:schemeClr val="dk1"/>
              </a:buClr>
              <a:buSzPct val="62000"/>
              <a:buFont typeface="Georgia"/>
              <a:buChar char="•"/>
              <a:defRPr b="0" i="0" sz="3200" u="none" cap="none" strike="noStrike">
                <a:solidFill>
                  <a:schemeClr val="dk1"/>
                </a:solidFill>
                <a:latin typeface="Georgia"/>
                <a:ea typeface="Georgia"/>
                <a:cs typeface="Georgia"/>
                <a:sym typeface="Georgia"/>
              </a:defRPr>
            </a:lvl1pPr>
            <a:lvl2pPr indent="-245364" lvl="1" marL="800100" marR="0" rtl="0" algn="l">
              <a:lnSpc>
                <a:spcPct val="120000"/>
              </a:lnSpc>
              <a:spcBef>
                <a:spcPts val="5200"/>
              </a:spcBef>
              <a:spcAft>
                <a:spcPts val="0"/>
              </a:spcAft>
              <a:buClr>
                <a:schemeClr val="dk1"/>
              </a:buClr>
              <a:buSzPct val="62000"/>
              <a:buFont typeface="Georgia"/>
              <a:buChar char="•"/>
              <a:defRPr b="0" i="0" sz="2800" u="none" cap="none" strike="noStrike">
                <a:solidFill>
                  <a:schemeClr val="dk1"/>
                </a:solidFill>
                <a:latin typeface="Georgia"/>
                <a:ea typeface="Georgia"/>
                <a:cs typeface="Georgia"/>
                <a:sym typeface="Georgia"/>
              </a:defRPr>
            </a:lvl2pPr>
            <a:lvl3pPr indent="-261111" lvl="2" marL="1244600" marR="0" rtl="0" algn="l">
              <a:lnSpc>
                <a:spcPct val="120000"/>
              </a:lnSpc>
              <a:spcBef>
                <a:spcPts val="5200"/>
              </a:spcBef>
              <a:spcAft>
                <a:spcPts val="0"/>
              </a:spcAft>
              <a:buClr>
                <a:schemeClr val="dk1"/>
              </a:buClr>
              <a:buSzPct val="62000"/>
              <a:buFont typeface="Georgia"/>
              <a:buChar char="•"/>
              <a:defRPr b="0" i="0" sz="2400" u="none" cap="none" strike="noStrike">
                <a:solidFill>
                  <a:schemeClr val="dk1"/>
                </a:solidFill>
                <a:latin typeface="Georgia"/>
                <a:ea typeface="Georgia"/>
                <a:cs typeface="Georgia"/>
                <a:sym typeface="Georgia"/>
              </a:defRPr>
            </a:lvl3pPr>
            <a:lvl4pPr indent="-276860" lvl="3" marL="1689100" marR="0" rtl="0" algn="l">
              <a:lnSpc>
                <a:spcPct val="120000"/>
              </a:lnSpc>
              <a:spcBef>
                <a:spcPts val="5200"/>
              </a:spcBef>
              <a:spcAft>
                <a:spcPts val="0"/>
              </a:spcAft>
              <a:buClr>
                <a:schemeClr val="dk1"/>
              </a:buClr>
              <a:buSzPct val="62000"/>
              <a:buFont typeface="Georgia"/>
              <a:buChar char="•"/>
              <a:defRPr b="0" i="0" sz="2000" u="none" cap="none" strike="noStrike">
                <a:solidFill>
                  <a:schemeClr val="dk1"/>
                </a:solidFill>
                <a:latin typeface="Georgia"/>
                <a:ea typeface="Georgia"/>
                <a:cs typeface="Georgia"/>
                <a:sym typeface="Georgia"/>
              </a:defRPr>
            </a:lvl4pPr>
            <a:lvl5pPr indent="-276860" lvl="4" marL="2133600" marR="0" rtl="0" algn="l">
              <a:lnSpc>
                <a:spcPct val="120000"/>
              </a:lnSpc>
              <a:spcBef>
                <a:spcPts val="5200"/>
              </a:spcBef>
              <a:spcAft>
                <a:spcPts val="0"/>
              </a:spcAft>
              <a:buClr>
                <a:schemeClr val="dk1"/>
              </a:buClr>
              <a:buSzPct val="62000"/>
              <a:buFont typeface="Georgia"/>
              <a:buChar char="•"/>
              <a:defRPr b="0" i="0" sz="2000" u="none" cap="none" strike="noStrike">
                <a:solidFill>
                  <a:schemeClr val="dk1"/>
                </a:solidFill>
                <a:latin typeface="Georgia"/>
                <a:ea typeface="Georgia"/>
                <a:cs typeface="Georgia"/>
                <a:sym typeface="Georgia"/>
              </a:defRPr>
            </a:lvl5pPr>
            <a:lvl6pPr indent="-276860" lvl="5" marL="2590800" marR="0" rtl="0" algn="l">
              <a:lnSpc>
                <a:spcPct val="120000"/>
              </a:lnSpc>
              <a:spcBef>
                <a:spcPts val="5200"/>
              </a:spcBef>
              <a:spcAft>
                <a:spcPts val="0"/>
              </a:spcAft>
              <a:buClr>
                <a:schemeClr val="dk1"/>
              </a:buClr>
              <a:buSzPct val="62000"/>
              <a:buFont typeface="Georgia"/>
              <a:buChar char="•"/>
              <a:defRPr b="0" i="0" sz="2000" u="none" cap="none" strike="noStrike">
                <a:solidFill>
                  <a:schemeClr val="dk1"/>
                </a:solidFill>
                <a:latin typeface="Georgia"/>
                <a:ea typeface="Georgia"/>
                <a:cs typeface="Georgia"/>
                <a:sym typeface="Georgia"/>
              </a:defRPr>
            </a:lvl6pPr>
            <a:lvl7pPr indent="-276860" lvl="6" marL="3048000" marR="0" rtl="0" algn="l">
              <a:lnSpc>
                <a:spcPct val="120000"/>
              </a:lnSpc>
              <a:spcBef>
                <a:spcPts val="5200"/>
              </a:spcBef>
              <a:spcAft>
                <a:spcPts val="0"/>
              </a:spcAft>
              <a:buClr>
                <a:schemeClr val="dk1"/>
              </a:buClr>
              <a:buSzPct val="62000"/>
              <a:buFont typeface="Georgia"/>
              <a:buChar char="•"/>
              <a:defRPr b="0" i="0" sz="2000" u="none" cap="none" strike="noStrike">
                <a:solidFill>
                  <a:schemeClr val="dk1"/>
                </a:solidFill>
                <a:latin typeface="Georgia"/>
                <a:ea typeface="Georgia"/>
                <a:cs typeface="Georgia"/>
                <a:sym typeface="Georgia"/>
              </a:defRPr>
            </a:lvl7pPr>
            <a:lvl8pPr indent="-276860" lvl="7" marL="3505200" marR="0" rtl="0" algn="l">
              <a:lnSpc>
                <a:spcPct val="120000"/>
              </a:lnSpc>
              <a:spcBef>
                <a:spcPts val="5200"/>
              </a:spcBef>
              <a:spcAft>
                <a:spcPts val="0"/>
              </a:spcAft>
              <a:buClr>
                <a:schemeClr val="dk1"/>
              </a:buClr>
              <a:buSzPct val="62000"/>
              <a:buFont typeface="Georgia"/>
              <a:buChar char="•"/>
              <a:defRPr b="0" i="0" sz="2000" u="none" cap="none" strike="noStrike">
                <a:solidFill>
                  <a:schemeClr val="dk1"/>
                </a:solidFill>
                <a:latin typeface="Georgia"/>
                <a:ea typeface="Georgia"/>
                <a:cs typeface="Georgia"/>
                <a:sym typeface="Georgia"/>
              </a:defRPr>
            </a:lvl8pPr>
            <a:lvl9pPr indent="-276859" lvl="8" marL="3962400" marR="0" rtl="0" algn="l">
              <a:lnSpc>
                <a:spcPct val="120000"/>
              </a:lnSpc>
              <a:spcBef>
                <a:spcPts val="5200"/>
              </a:spcBef>
              <a:spcAft>
                <a:spcPts val="0"/>
              </a:spcAft>
              <a:buClr>
                <a:schemeClr val="dk1"/>
              </a:buClr>
              <a:buSzPct val="62000"/>
              <a:buFont typeface="Georgia"/>
              <a:buChar char="•"/>
              <a:defRPr b="0" i="0" sz="2000" u="none" cap="none" strike="noStrike">
                <a:solidFill>
                  <a:schemeClr val="dk1"/>
                </a:solidFill>
                <a:latin typeface="Georgia"/>
                <a:ea typeface="Georgia"/>
                <a:cs typeface="Georgia"/>
                <a:sym typeface="Georgia"/>
              </a:defRPr>
            </a:lvl9pPr>
          </a:lstStyle>
          <a:p/>
        </p:txBody>
      </p:sp>
      <p:sp>
        <p:nvSpPr>
          <p:cNvPr id="429" name="Shape 429"/>
          <p:cNvSpPr txBox="1"/>
          <p:nvPr>
            <p:ph idx="2" type="body"/>
          </p:nvPr>
        </p:nvSpPr>
        <p:spPr>
          <a:xfrm>
            <a:off x="650875" y="2041525"/>
            <a:ext cx="4278312" cy="6670675"/>
          </a:xfrm>
          <a:prstGeom prst="rect">
            <a:avLst/>
          </a:prstGeom>
          <a:noFill/>
          <a:ln>
            <a:noFill/>
          </a:ln>
        </p:spPr>
        <p:txBody>
          <a:bodyPr anchorCtr="0" anchor="t" bIns="91425" lIns="91425" rIns="91425" tIns="91425"/>
          <a:lstStyle>
            <a:lvl1pPr indent="0" lvl="0" marL="0" marR="0" rtl="0" algn="l">
              <a:lnSpc>
                <a:spcPct val="120000"/>
              </a:lnSpc>
              <a:spcBef>
                <a:spcPts val="5200"/>
              </a:spcBef>
              <a:spcAft>
                <a:spcPts val="0"/>
              </a:spcAft>
              <a:buClr>
                <a:schemeClr val="dk1"/>
              </a:buClr>
              <a:buFont typeface="Georgia"/>
              <a:buNone/>
              <a:defRPr b="0" i="0" sz="1400" u="none" cap="none" strike="noStrike">
                <a:solidFill>
                  <a:schemeClr val="dk1"/>
                </a:solidFill>
                <a:latin typeface="Georgia"/>
                <a:ea typeface="Georgia"/>
                <a:cs typeface="Georgia"/>
                <a:sym typeface="Georgia"/>
              </a:defRPr>
            </a:lvl1pPr>
            <a:lvl2pPr indent="0" lvl="1" marL="457200" marR="0" rtl="0" algn="l">
              <a:lnSpc>
                <a:spcPct val="120000"/>
              </a:lnSpc>
              <a:spcBef>
                <a:spcPts val="5200"/>
              </a:spcBef>
              <a:spcAft>
                <a:spcPts val="0"/>
              </a:spcAft>
              <a:buClr>
                <a:schemeClr val="dk1"/>
              </a:buClr>
              <a:buFont typeface="Georgia"/>
              <a:buNone/>
              <a:defRPr b="0" i="0" sz="1200" u="none" cap="none" strike="noStrike">
                <a:solidFill>
                  <a:schemeClr val="dk1"/>
                </a:solidFill>
                <a:latin typeface="Georgia"/>
                <a:ea typeface="Georgia"/>
                <a:cs typeface="Georgia"/>
                <a:sym typeface="Georgia"/>
              </a:defRPr>
            </a:lvl2pPr>
            <a:lvl3pPr indent="0" lvl="2" marL="914400" marR="0" rtl="0" algn="l">
              <a:lnSpc>
                <a:spcPct val="120000"/>
              </a:lnSpc>
              <a:spcBef>
                <a:spcPts val="5200"/>
              </a:spcBef>
              <a:spcAft>
                <a:spcPts val="0"/>
              </a:spcAft>
              <a:buClr>
                <a:schemeClr val="dk1"/>
              </a:buClr>
              <a:buFont typeface="Georgia"/>
              <a:buNone/>
              <a:defRPr b="0" i="0" sz="1000" u="none" cap="none" strike="noStrike">
                <a:solidFill>
                  <a:schemeClr val="dk1"/>
                </a:solidFill>
                <a:latin typeface="Georgia"/>
                <a:ea typeface="Georgia"/>
                <a:cs typeface="Georgia"/>
                <a:sym typeface="Georgia"/>
              </a:defRPr>
            </a:lvl3pPr>
            <a:lvl4pPr indent="0" lvl="3" marL="1371600" marR="0" rtl="0" algn="l">
              <a:lnSpc>
                <a:spcPct val="120000"/>
              </a:lnSpc>
              <a:spcBef>
                <a:spcPts val="5200"/>
              </a:spcBef>
              <a:spcAft>
                <a:spcPts val="0"/>
              </a:spcAft>
              <a:buClr>
                <a:schemeClr val="dk1"/>
              </a:buClr>
              <a:buFont typeface="Georgia"/>
              <a:buNone/>
              <a:defRPr b="0" i="0" sz="900" u="none" cap="none" strike="noStrike">
                <a:solidFill>
                  <a:schemeClr val="dk1"/>
                </a:solidFill>
                <a:latin typeface="Georgia"/>
                <a:ea typeface="Georgia"/>
                <a:cs typeface="Georgia"/>
                <a:sym typeface="Georgia"/>
              </a:defRPr>
            </a:lvl4pPr>
            <a:lvl5pPr indent="0" lvl="4" marL="1828800" marR="0" rtl="0" algn="l">
              <a:lnSpc>
                <a:spcPct val="120000"/>
              </a:lnSpc>
              <a:spcBef>
                <a:spcPts val="5200"/>
              </a:spcBef>
              <a:spcAft>
                <a:spcPts val="0"/>
              </a:spcAft>
              <a:buClr>
                <a:schemeClr val="dk1"/>
              </a:buClr>
              <a:buFont typeface="Georgia"/>
              <a:buNone/>
              <a:defRPr b="0" i="0" sz="900" u="none" cap="none" strike="noStrike">
                <a:solidFill>
                  <a:schemeClr val="dk1"/>
                </a:solidFill>
                <a:latin typeface="Georgia"/>
                <a:ea typeface="Georgia"/>
                <a:cs typeface="Georgia"/>
                <a:sym typeface="Georgia"/>
              </a:defRPr>
            </a:lvl5pPr>
            <a:lvl6pPr indent="0" lvl="5" marL="2286000" marR="0" rtl="0" algn="l">
              <a:lnSpc>
                <a:spcPct val="120000"/>
              </a:lnSpc>
              <a:spcBef>
                <a:spcPts val="5200"/>
              </a:spcBef>
              <a:spcAft>
                <a:spcPts val="0"/>
              </a:spcAft>
              <a:buClr>
                <a:schemeClr val="dk1"/>
              </a:buClr>
              <a:buFont typeface="Georgia"/>
              <a:buNone/>
              <a:defRPr b="0" i="0" sz="900" u="none" cap="none" strike="noStrike">
                <a:solidFill>
                  <a:schemeClr val="dk1"/>
                </a:solidFill>
                <a:latin typeface="Georgia"/>
                <a:ea typeface="Georgia"/>
                <a:cs typeface="Georgia"/>
                <a:sym typeface="Georgia"/>
              </a:defRPr>
            </a:lvl6pPr>
            <a:lvl7pPr indent="0" lvl="6" marL="2743200" marR="0" rtl="0" algn="l">
              <a:lnSpc>
                <a:spcPct val="120000"/>
              </a:lnSpc>
              <a:spcBef>
                <a:spcPts val="5200"/>
              </a:spcBef>
              <a:spcAft>
                <a:spcPts val="0"/>
              </a:spcAft>
              <a:buClr>
                <a:schemeClr val="dk1"/>
              </a:buClr>
              <a:buFont typeface="Georgia"/>
              <a:buNone/>
              <a:defRPr b="0" i="0" sz="900" u="none" cap="none" strike="noStrike">
                <a:solidFill>
                  <a:schemeClr val="dk1"/>
                </a:solidFill>
                <a:latin typeface="Georgia"/>
                <a:ea typeface="Georgia"/>
                <a:cs typeface="Georgia"/>
                <a:sym typeface="Georgia"/>
              </a:defRPr>
            </a:lvl7pPr>
            <a:lvl8pPr indent="0" lvl="7" marL="3200400" marR="0" rtl="0" algn="l">
              <a:lnSpc>
                <a:spcPct val="120000"/>
              </a:lnSpc>
              <a:spcBef>
                <a:spcPts val="5200"/>
              </a:spcBef>
              <a:spcAft>
                <a:spcPts val="0"/>
              </a:spcAft>
              <a:buClr>
                <a:schemeClr val="dk1"/>
              </a:buClr>
              <a:buFont typeface="Georgia"/>
              <a:buNone/>
              <a:defRPr b="0" i="0" sz="900" u="none" cap="none" strike="noStrike">
                <a:solidFill>
                  <a:schemeClr val="dk1"/>
                </a:solidFill>
                <a:latin typeface="Georgia"/>
                <a:ea typeface="Georgia"/>
                <a:cs typeface="Georgia"/>
                <a:sym typeface="Georgia"/>
              </a:defRPr>
            </a:lvl8pPr>
            <a:lvl9pPr indent="0" lvl="8" marL="3657600" marR="0" rtl="0" algn="l">
              <a:lnSpc>
                <a:spcPct val="120000"/>
              </a:lnSpc>
              <a:spcBef>
                <a:spcPts val="5200"/>
              </a:spcBef>
              <a:spcAft>
                <a:spcPts val="0"/>
              </a:spcAft>
              <a:buClr>
                <a:schemeClr val="dk1"/>
              </a:buClr>
              <a:buFont typeface="Georgia"/>
              <a:buNone/>
              <a:defRPr b="0" i="0" sz="900" u="none" cap="none" strike="noStrike">
                <a:solidFill>
                  <a:schemeClr val="dk1"/>
                </a:solidFill>
                <a:latin typeface="Georgia"/>
                <a:ea typeface="Georgia"/>
                <a:cs typeface="Georgia"/>
                <a:sym typeface="Georgia"/>
              </a:defRPr>
            </a:lvl9pPr>
          </a:lstStyle>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430" name="Shape 430"/>
        <p:cNvGrpSpPr/>
        <p:nvPr/>
      </p:nvGrpSpPr>
      <p:grpSpPr>
        <a:xfrm>
          <a:off x="0" y="0"/>
          <a:ext cx="0" cy="0"/>
          <a:chOff x="0" y="0"/>
          <a:chExt cx="0" cy="0"/>
        </a:xfrm>
      </p:grpSpPr>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431" name="Shape 431"/>
        <p:cNvGrpSpPr/>
        <p:nvPr/>
      </p:nvGrpSpPr>
      <p:grpSpPr>
        <a:xfrm>
          <a:off x="0" y="0"/>
          <a:ext cx="0" cy="0"/>
          <a:chOff x="0" y="0"/>
          <a:chExt cx="0" cy="0"/>
        </a:xfrm>
      </p:grpSpPr>
      <p:sp>
        <p:nvSpPr>
          <p:cNvPr id="432" name="Shape 432"/>
          <p:cNvSpPr txBox="1"/>
          <p:nvPr>
            <p:ph type="title"/>
          </p:nvPr>
        </p:nvSpPr>
        <p:spPr>
          <a:xfrm>
            <a:off x="650875" y="390525"/>
            <a:ext cx="11703050" cy="1625599"/>
          </a:xfrm>
          <a:prstGeom prst="rect">
            <a:avLst/>
          </a:prstGeom>
          <a:noFill/>
          <a:ln>
            <a:noFill/>
          </a:ln>
        </p:spPr>
        <p:txBody>
          <a:bodyPr anchorCtr="0" anchor="t" bIns="91425" lIns="91425" rIns="91425" tIns="91425"/>
          <a:lstStyle>
            <a:lvl1pPr indent="0" lvl="0" marL="0" marR="0" rtl="0" algn="l">
              <a:lnSpc>
                <a:spcPct val="90000"/>
              </a:lnSpc>
              <a:spcBef>
                <a:spcPts val="0"/>
              </a:spcBef>
              <a:spcAft>
                <a:spcPts val="0"/>
              </a:spcAft>
              <a:buNone/>
              <a:defRPr b="0" i="0" sz="7200" u="none" cap="none" strike="noStrike">
                <a:solidFill>
                  <a:schemeClr val="dk1"/>
                </a:solidFill>
                <a:latin typeface="Georgia"/>
                <a:ea typeface="Georgia"/>
                <a:cs typeface="Georgia"/>
                <a:sym typeface="Georgia"/>
              </a:defRPr>
            </a:lvl1pPr>
            <a:lvl2pPr indent="0" lvl="1" marL="0" marR="0" rtl="0" algn="l">
              <a:lnSpc>
                <a:spcPct val="90000"/>
              </a:lnSpc>
              <a:spcBef>
                <a:spcPts val="0"/>
              </a:spcBef>
              <a:spcAft>
                <a:spcPts val="0"/>
              </a:spcAft>
              <a:buNone/>
              <a:defRPr b="0" i="0" sz="7200" u="none" cap="none" strike="noStrike">
                <a:solidFill>
                  <a:schemeClr val="dk1"/>
                </a:solidFill>
                <a:latin typeface="Georgia"/>
                <a:ea typeface="Georgia"/>
                <a:cs typeface="Georgia"/>
                <a:sym typeface="Georgia"/>
              </a:defRPr>
            </a:lvl2pPr>
            <a:lvl3pPr indent="0" lvl="2" marL="0" marR="0" rtl="0" algn="l">
              <a:lnSpc>
                <a:spcPct val="90000"/>
              </a:lnSpc>
              <a:spcBef>
                <a:spcPts val="0"/>
              </a:spcBef>
              <a:spcAft>
                <a:spcPts val="0"/>
              </a:spcAft>
              <a:buNone/>
              <a:defRPr b="0" i="0" sz="7200" u="none" cap="none" strike="noStrike">
                <a:solidFill>
                  <a:schemeClr val="dk1"/>
                </a:solidFill>
                <a:latin typeface="Georgia"/>
                <a:ea typeface="Georgia"/>
                <a:cs typeface="Georgia"/>
                <a:sym typeface="Georgia"/>
              </a:defRPr>
            </a:lvl3pPr>
            <a:lvl4pPr indent="0" lvl="3" marL="0" marR="0" rtl="0" algn="l">
              <a:lnSpc>
                <a:spcPct val="90000"/>
              </a:lnSpc>
              <a:spcBef>
                <a:spcPts val="0"/>
              </a:spcBef>
              <a:spcAft>
                <a:spcPts val="0"/>
              </a:spcAft>
              <a:buNone/>
              <a:defRPr b="0" i="0" sz="7200" u="none" cap="none" strike="noStrike">
                <a:solidFill>
                  <a:schemeClr val="dk1"/>
                </a:solidFill>
                <a:latin typeface="Georgia"/>
                <a:ea typeface="Georgia"/>
                <a:cs typeface="Georgia"/>
                <a:sym typeface="Georgia"/>
              </a:defRPr>
            </a:lvl4pPr>
            <a:lvl5pPr indent="0" lvl="4" marL="0" marR="0" rtl="0" algn="l">
              <a:lnSpc>
                <a:spcPct val="90000"/>
              </a:lnSpc>
              <a:spcBef>
                <a:spcPts val="0"/>
              </a:spcBef>
              <a:spcAft>
                <a:spcPts val="0"/>
              </a:spcAft>
              <a:buNone/>
              <a:defRPr b="0" i="0" sz="7200" u="none" cap="none" strike="noStrike">
                <a:solidFill>
                  <a:schemeClr val="dk1"/>
                </a:solidFill>
                <a:latin typeface="Georgia"/>
                <a:ea typeface="Georgia"/>
                <a:cs typeface="Georgia"/>
                <a:sym typeface="Georgia"/>
              </a:defRPr>
            </a:lvl5pPr>
            <a:lvl6pPr indent="0" lvl="5" marL="457200" marR="0" rtl="0" algn="l">
              <a:lnSpc>
                <a:spcPct val="90000"/>
              </a:lnSpc>
              <a:spcBef>
                <a:spcPts val="0"/>
              </a:spcBef>
              <a:spcAft>
                <a:spcPts val="0"/>
              </a:spcAft>
              <a:buNone/>
              <a:defRPr b="0" i="0" sz="7200" u="none" cap="none" strike="noStrike">
                <a:solidFill>
                  <a:schemeClr val="dk1"/>
                </a:solidFill>
                <a:latin typeface="Georgia"/>
                <a:ea typeface="Georgia"/>
                <a:cs typeface="Georgia"/>
                <a:sym typeface="Georgia"/>
              </a:defRPr>
            </a:lvl6pPr>
            <a:lvl7pPr indent="0" lvl="6" marL="914400" marR="0" rtl="0" algn="l">
              <a:lnSpc>
                <a:spcPct val="90000"/>
              </a:lnSpc>
              <a:spcBef>
                <a:spcPts val="0"/>
              </a:spcBef>
              <a:spcAft>
                <a:spcPts val="0"/>
              </a:spcAft>
              <a:buNone/>
              <a:defRPr b="0" i="0" sz="7200" u="none" cap="none" strike="noStrike">
                <a:solidFill>
                  <a:schemeClr val="dk1"/>
                </a:solidFill>
                <a:latin typeface="Georgia"/>
                <a:ea typeface="Georgia"/>
                <a:cs typeface="Georgia"/>
                <a:sym typeface="Georgia"/>
              </a:defRPr>
            </a:lvl7pPr>
            <a:lvl8pPr indent="0" lvl="7" marL="1371600" marR="0" rtl="0" algn="l">
              <a:lnSpc>
                <a:spcPct val="90000"/>
              </a:lnSpc>
              <a:spcBef>
                <a:spcPts val="0"/>
              </a:spcBef>
              <a:spcAft>
                <a:spcPts val="0"/>
              </a:spcAft>
              <a:buNone/>
              <a:defRPr b="0" i="0" sz="7200" u="none" cap="none" strike="noStrike">
                <a:solidFill>
                  <a:schemeClr val="dk1"/>
                </a:solidFill>
                <a:latin typeface="Georgia"/>
                <a:ea typeface="Georgia"/>
                <a:cs typeface="Georgia"/>
                <a:sym typeface="Georgia"/>
              </a:defRPr>
            </a:lvl8pPr>
            <a:lvl9pPr indent="0" lvl="8" marL="1828800" marR="0" rtl="0" algn="l">
              <a:lnSpc>
                <a:spcPct val="90000"/>
              </a:lnSpc>
              <a:spcBef>
                <a:spcPts val="0"/>
              </a:spcBef>
              <a:spcAft>
                <a:spcPts val="0"/>
              </a:spcAft>
              <a:buNone/>
              <a:defRPr b="0" i="0" sz="7200" u="none" cap="none" strike="noStrike">
                <a:solidFill>
                  <a:schemeClr val="dk1"/>
                </a:solidFill>
                <a:latin typeface="Georgia"/>
                <a:ea typeface="Georgia"/>
                <a:cs typeface="Georgia"/>
                <a:sym typeface="Georgia"/>
              </a:defRPr>
            </a:lvl9pPr>
          </a:lstStyle>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TxTwoObj">
  <p:cSld name="Comparison">
    <p:spTree>
      <p:nvGrpSpPr>
        <p:cNvPr id="433" name="Shape 433"/>
        <p:cNvGrpSpPr/>
        <p:nvPr/>
      </p:nvGrpSpPr>
      <p:grpSpPr>
        <a:xfrm>
          <a:off x="0" y="0"/>
          <a:ext cx="0" cy="0"/>
          <a:chOff x="0" y="0"/>
          <a:chExt cx="0" cy="0"/>
        </a:xfrm>
      </p:grpSpPr>
      <p:sp>
        <p:nvSpPr>
          <p:cNvPr id="434" name="Shape 434"/>
          <p:cNvSpPr txBox="1"/>
          <p:nvPr>
            <p:ph type="title"/>
          </p:nvPr>
        </p:nvSpPr>
        <p:spPr>
          <a:xfrm>
            <a:off x="650875" y="390525"/>
            <a:ext cx="11703050" cy="1625599"/>
          </a:xfrm>
          <a:prstGeom prst="rect">
            <a:avLst/>
          </a:prstGeom>
          <a:noFill/>
          <a:ln>
            <a:noFill/>
          </a:ln>
        </p:spPr>
        <p:txBody>
          <a:bodyPr anchorCtr="0" anchor="t" bIns="91425" lIns="91425" rIns="91425" tIns="91425"/>
          <a:lstStyle>
            <a:lvl1pPr indent="0" lvl="0" marL="0" marR="0" rtl="0" algn="l">
              <a:lnSpc>
                <a:spcPct val="90000"/>
              </a:lnSpc>
              <a:spcBef>
                <a:spcPts val="0"/>
              </a:spcBef>
              <a:spcAft>
                <a:spcPts val="0"/>
              </a:spcAft>
              <a:buNone/>
              <a:defRPr b="0" i="0" sz="7200" u="none" cap="none" strike="noStrike">
                <a:solidFill>
                  <a:schemeClr val="dk1"/>
                </a:solidFill>
                <a:latin typeface="Georgia"/>
                <a:ea typeface="Georgia"/>
                <a:cs typeface="Georgia"/>
                <a:sym typeface="Georgia"/>
              </a:defRPr>
            </a:lvl1pPr>
            <a:lvl2pPr indent="0" lvl="1" marL="0" marR="0" rtl="0" algn="l">
              <a:lnSpc>
                <a:spcPct val="90000"/>
              </a:lnSpc>
              <a:spcBef>
                <a:spcPts val="0"/>
              </a:spcBef>
              <a:spcAft>
                <a:spcPts val="0"/>
              </a:spcAft>
              <a:buNone/>
              <a:defRPr b="0" i="0" sz="7200" u="none" cap="none" strike="noStrike">
                <a:solidFill>
                  <a:schemeClr val="dk1"/>
                </a:solidFill>
                <a:latin typeface="Georgia"/>
                <a:ea typeface="Georgia"/>
                <a:cs typeface="Georgia"/>
                <a:sym typeface="Georgia"/>
              </a:defRPr>
            </a:lvl2pPr>
            <a:lvl3pPr indent="0" lvl="2" marL="0" marR="0" rtl="0" algn="l">
              <a:lnSpc>
                <a:spcPct val="90000"/>
              </a:lnSpc>
              <a:spcBef>
                <a:spcPts val="0"/>
              </a:spcBef>
              <a:spcAft>
                <a:spcPts val="0"/>
              </a:spcAft>
              <a:buNone/>
              <a:defRPr b="0" i="0" sz="7200" u="none" cap="none" strike="noStrike">
                <a:solidFill>
                  <a:schemeClr val="dk1"/>
                </a:solidFill>
                <a:latin typeface="Georgia"/>
                <a:ea typeface="Georgia"/>
                <a:cs typeface="Georgia"/>
                <a:sym typeface="Georgia"/>
              </a:defRPr>
            </a:lvl3pPr>
            <a:lvl4pPr indent="0" lvl="3" marL="0" marR="0" rtl="0" algn="l">
              <a:lnSpc>
                <a:spcPct val="90000"/>
              </a:lnSpc>
              <a:spcBef>
                <a:spcPts val="0"/>
              </a:spcBef>
              <a:spcAft>
                <a:spcPts val="0"/>
              </a:spcAft>
              <a:buNone/>
              <a:defRPr b="0" i="0" sz="7200" u="none" cap="none" strike="noStrike">
                <a:solidFill>
                  <a:schemeClr val="dk1"/>
                </a:solidFill>
                <a:latin typeface="Georgia"/>
                <a:ea typeface="Georgia"/>
                <a:cs typeface="Georgia"/>
                <a:sym typeface="Georgia"/>
              </a:defRPr>
            </a:lvl4pPr>
            <a:lvl5pPr indent="0" lvl="4" marL="0" marR="0" rtl="0" algn="l">
              <a:lnSpc>
                <a:spcPct val="90000"/>
              </a:lnSpc>
              <a:spcBef>
                <a:spcPts val="0"/>
              </a:spcBef>
              <a:spcAft>
                <a:spcPts val="0"/>
              </a:spcAft>
              <a:buNone/>
              <a:defRPr b="0" i="0" sz="7200" u="none" cap="none" strike="noStrike">
                <a:solidFill>
                  <a:schemeClr val="dk1"/>
                </a:solidFill>
                <a:latin typeface="Georgia"/>
                <a:ea typeface="Georgia"/>
                <a:cs typeface="Georgia"/>
                <a:sym typeface="Georgia"/>
              </a:defRPr>
            </a:lvl5pPr>
            <a:lvl6pPr indent="0" lvl="5" marL="457200" marR="0" rtl="0" algn="l">
              <a:lnSpc>
                <a:spcPct val="90000"/>
              </a:lnSpc>
              <a:spcBef>
                <a:spcPts val="0"/>
              </a:spcBef>
              <a:spcAft>
                <a:spcPts val="0"/>
              </a:spcAft>
              <a:buNone/>
              <a:defRPr b="0" i="0" sz="7200" u="none" cap="none" strike="noStrike">
                <a:solidFill>
                  <a:schemeClr val="dk1"/>
                </a:solidFill>
                <a:latin typeface="Georgia"/>
                <a:ea typeface="Georgia"/>
                <a:cs typeface="Georgia"/>
                <a:sym typeface="Georgia"/>
              </a:defRPr>
            </a:lvl6pPr>
            <a:lvl7pPr indent="0" lvl="6" marL="914400" marR="0" rtl="0" algn="l">
              <a:lnSpc>
                <a:spcPct val="90000"/>
              </a:lnSpc>
              <a:spcBef>
                <a:spcPts val="0"/>
              </a:spcBef>
              <a:spcAft>
                <a:spcPts val="0"/>
              </a:spcAft>
              <a:buNone/>
              <a:defRPr b="0" i="0" sz="7200" u="none" cap="none" strike="noStrike">
                <a:solidFill>
                  <a:schemeClr val="dk1"/>
                </a:solidFill>
                <a:latin typeface="Georgia"/>
                <a:ea typeface="Georgia"/>
                <a:cs typeface="Georgia"/>
                <a:sym typeface="Georgia"/>
              </a:defRPr>
            </a:lvl7pPr>
            <a:lvl8pPr indent="0" lvl="7" marL="1371600" marR="0" rtl="0" algn="l">
              <a:lnSpc>
                <a:spcPct val="90000"/>
              </a:lnSpc>
              <a:spcBef>
                <a:spcPts val="0"/>
              </a:spcBef>
              <a:spcAft>
                <a:spcPts val="0"/>
              </a:spcAft>
              <a:buNone/>
              <a:defRPr b="0" i="0" sz="7200" u="none" cap="none" strike="noStrike">
                <a:solidFill>
                  <a:schemeClr val="dk1"/>
                </a:solidFill>
                <a:latin typeface="Georgia"/>
                <a:ea typeface="Georgia"/>
                <a:cs typeface="Georgia"/>
                <a:sym typeface="Georgia"/>
              </a:defRPr>
            </a:lvl8pPr>
            <a:lvl9pPr indent="0" lvl="8" marL="1828800" marR="0" rtl="0" algn="l">
              <a:lnSpc>
                <a:spcPct val="90000"/>
              </a:lnSpc>
              <a:spcBef>
                <a:spcPts val="0"/>
              </a:spcBef>
              <a:spcAft>
                <a:spcPts val="0"/>
              </a:spcAft>
              <a:buNone/>
              <a:defRPr b="0" i="0" sz="7200" u="none" cap="none" strike="noStrike">
                <a:solidFill>
                  <a:schemeClr val="dk1"/>
                </a:solidFill>
                <a:latin typeface="Georgia"/>
                <a:ea typeface="Georgia"/>
                <a:cs typeface="Georgia"/>
                <a:sym typeface="Georgia"/>
              </a:defRPr>
            </a:lvl9pPr>
          </a:lstStyle>
          <a:p/>
        </p:txBody>
      </p:sp>
      <p:sp>
        <p:nvSpPr>
          <p:cNvPr id="435" name="Shape 435"/>
          <p:cNvSpPr txBox="1"/>
          <p:nvPr>
            <p:ph idx="1" type="body"/>
          </p:nvPr>
        </p:nvSpPr>
        <p:spPr>
          <a:xfrm>
            <a:off x="650875" y="2182813"/>
            <a:ext cx="5745162" cy="909637"/>
          </a:xfrm>
          <a:prstGeom prst="rect">
            <a:avLst/>
          </a:prstGeom>
          <a:noFill/>
          <a:ln>
            <a:noFill/>
          </a:ln>
        </p:spPr>
        <p:txBody>
          <a:bodyPr anchorCtr="0" anchor="b" bIns="91425" lIns="91425" rIns="91425" tIns="91425"/>
          <a:lstStyle>
            <a:lvl1pPr indent="0" lvl="0" marL="0" marR="0" rtl="0" algn="l">
              <a:lnSpc>
                <a:spcPct val="120000"/>
              </a:lnSpc>
              <a:spcBef>
                <a:spcPts val="5200"/>
              </a:spcBef>
              <a:spcAft>
                <a:spcPts val="0"/>
              </a:spcAft>
              <a:buClr>
                <a:schemeClr val="dk1"/>
              </a:buClr>
              <a:buFont typeface="Georgia"/>
              <a:buNone/>
              <a:defRPr b="1" i="0" sz="2400" u="none" cap="none" strike="noStrike">
                <a:solidFill>
                  <a:schemeClr val="dk1"/>
                </a:solidFill>
                <a:latin typeface="Georgia"/>
                <a:ea typeface="Georgia"/>
                <a:cs typeface="Georgia"/>
                <a:sym typeface="Georgia"/>
              </a:defRPr>
            </a:lvl1pPr>
            <a:lvl2pPr indent="0" lvl="1" marL="457200" marR="0" rtl="0" algn="l">
              <a:lnSpc>
                <a:spcPct val="120000"/>
              </a:lnSpc>
              <a:spcBef>
                <a:spcPts val="5200"/>
              </a:spcBef>
              <a:spcAft>
                <a:spcPts val="0"/>
              </a:spcAft>
              <a:buClr>
                <a:schemeClr val="dk1"/>
              </a:buClr>
              <a:buFont typeface="Georgia"/>
              <a:buNone/>
              <a:defRPr b="1" i="0" sz="2000" u="none" cap="none" strike="noStrike">
                <a:solidFill>
                  <a:schemeClr val="dk1"/>
                </a:solidFill>
                <a:latin typeface="Georgia"/>
                <a:ea typeface="Georgia"/>
                <a:cs typeface="Georgia"/>
                <a:sym typeface="Georgia"/>
              </a:defRPr>
            </a:lvl2pPr>
            <a:lvl3pPr indent="0" lvl="2" marL="914400" marR="0" rtl="0" algn="l">
              <a:lnSpc>
                <a:spcPct val="120000"/>
              </a:lnSpc>
              <a:spcBef>
                <a:spcPts val="5200"/>
              </a:spcBef>
              <a:spcAft>
                <a:spcPts val="0"/>
              </a:spcAft>
              <a:buClr>
                <a:schemeClr val="dk1"/>
              </a:buClr>
              <a:buFont typeface="Georgia"/>
              <a:buNone/>
              <a:defRPr b="1" i="0" sz="1800" u="none" cap="none" strike="noStrike">
                <a:solidFill>
                  <a:schemeClr val="dk1"/>
                </a:solidFill>
                <a:latin typeface="Georgia"/>
                <a:ea typeface="Georgia"/>
                <a:cs typeface="Georgia"/>
                <a:sym typeface="Georgia"/>
              </a:defRPr>
            </a:lvl3pPr>
            <a:lvl4pPr indent="0" lvl="3" marL="1371600" marR="0" rtl="0" algn="l">
              <a:lnSpc>
                <a:spcPct val="120000"/>
              </a:lnSpc>
              <a:spcBef>
                <a:spcPts val="5200"/>
              </a:spcBef>
              <a:spcAft>
                <a:spcPts val="0"/>
              </a:spcAft>
              <a:buClr>
                <a:schemeClr val="dk1"/>
              </a:buClr>
              <a:buFont typeface="Georgia"/>
              <a:buNone/>
              <a:defRPr b="1" i="0" sz="1600" u="none" cap="none" strike="noStrike">
                <a:solidFill>
                  <a:schemeClr val="dk1"/>
                </a:solidFill>
                <a:latin typeface="Georgia"/>
                <a:ea typeface="Georgia"/>
                <a:cs typeface="Georgia"/>
                <a:sym typeface="Georgia"/>
              </a:defRPr>
            </a:lvl4pPr>
            <a:lvl5pPr indent="0" lvl="4" marL="1828800" marR="0" rtl="0" algn="l">
              <a:lnSpc>
                <a:spcPct val="120000"/>
              </a:lnSpc>
              <a:spcBef>
                <a:spcPts val="5200"/>
              </a:spcBef>
              <a:spcAft>
                <a:spcPts val="0"/>
              </a:spcAft>
              <a:buClr>
                <a:schemeClr val="dk1"/>
              </a:buClr>
              <a:buFont typeface="Georgia"/>
              <a:buNone/>
              <a:defRPr b="1" i="0" sz="1600" u="none" cap="none" strike="noStrike">
                <a:solidFill>
                  <a:schemeClr val="dk1"/>
                </a:solidFill>
                <a:latin typeface="Georgia"/>
                <a:ea typeface="Georgia"/>
                <a:cs typeface="Georgia"/>
                <a:sym typeface="Georgia"/>
              </a:defRPr>
            </a:lvl5pPr>
            <a:lvl6pPr indent="0" lvl="5" marL="2286000" marR="0" rtl="0" algn="l">
              <a:lnSpc>
                <a:spcPct val="120000"/>
              </a:lnSpc>
              <a:spcBef>
                <a:spcPts val="5200"/>
              </a:spcBef>
              <a:spcAft>
                <a:spcPts val="0"/>
              </a:spcAft>
              <a:buClr>
                <a:schemeClr val="dk1"/>
              </a:buClr>
              <a:buFont typeface="Georgia"/>
              <a:buNone/>
              <a:defRPr b="1" i="0" sz="1600" u="none" cap="none" strike="noStrike">
                <a:solidFill>
                  <a:schemeClr val="dk1"/>
                </a:solidFill>
                <a:latin typeface="Georgia"/>
                <a:ea typeface="Georgia"/>
                <a:cs typeface="Georgia"/>
                <a:sym typeface="Georgia"/>
              </a:defRPr>
            </a:lvl6pPr>
            <a:lvl7pPr indent="0" lvl="6" marL="2743200" marR="0" rtl="0" algn="l">
              <a:lnSpc>
                <a:spcPct val="120000"/>
              </a:lnSpc>
              <a:spcBef>
                <a:spcPts val="5200"/>
              </a:spcBef>
              <a:spcAft>
                <a:spcPts val="0"/>
              </a:spcAft>
              <a:buClr>
                <a:schemeClr val="dk1"/>
              </a:buClr>
              <a:buFont typeface="Georgia"/>
              <a:buNone/>
              <a:defRPr b="1" i="0" sz="1600" u="none" cap="none" strike="noStrike">
                <a:solidFill>
                  <a:schemeClr val="dk1"/>
                </a:solidFill>
                <a:latin typeface="Georgia"/>
                <a:ea typeface="Georgia"/>
                <a:cs typeface="Georgia"/>
                <a:sym typeface="Georgia"/>
              </a:defRPr>
            </a:lvl7pPr>
            <a:lvl8pPr indent="0" lvl="7" marL="3200400" marR="0" rtl="0" algn="l">
              <a:lnSpc>
                <a:spcPct val="120000"/>
              </a:lnSpc>
              <a:spcBef>
                <a:spcPts val="5200"/>
              </a:spcBef>
              <a:spcAft>
                <a:spcPts val="0"/>
              </a:spcAft>
              <a:buClr>
                <a:schemeClr val="dk1"/>
              </a:buClr>
              <a:buFont typeface="Georgia"/>
              <a:buNone/>
              <a:defRPr b="1" i="0" sz="1600" u="none" cap="none" strike="noStrike">
                <a:solidFill>
                  <a:schemeClr val="dk1"/>
                </a:solidFill>
                <a:latin typeface="Georgia"/>
                <a:ea typeface="Georgia"/>
                <a:cs typeface="Georgia"/>
                <a:sym typeface="Georgia"/>
              </a:defRPr>
            </a:lvl8pPr>
            <a:lvl9pPr indent="0" lvl="8" marL="3657600" marR="0" rtl="0" algn="l">
              <a:lnSpc>
                <a:spcPct val="120000"/>
              </a:lnSpc>
              <a:spcBef>
                <a:spcPts val="5200"/>
              </a:spcBef>
              <a:spcAft>
                <a:spcPts val="0"/>
              </a:spcAft>
              <a:buClr>
                <a:schemeClr val="dk1"/>
              </a:buClr>
              <a:buFont typeface="Georgia"/>
              <a:buNone/>
              <a:defRPr b="1" i="0" sz="1600" u="none" cap="none" strike="noStrike">
                <a:solidFill>
                  <a:schemeClr val="dk1"/>
                </a:solidFill>
                <a:latin typeface="Georgia"/>
                <a:ea typeface="Georgia"/>
                <a:cs typeface="Georgia"/>
                <a:sym typeface="Georgia"/>
              </a:defRPr>
            </a:lvl9pPr>
          </a:lstStyle>
          <a:p/>
        </p:txBody>
      </p:sp>
      <p:sp>
        <p:nvSpPr>
          <p:cNvPr id="436" name="Shape 436"/>
          <p:cNvSpPr txBox="1"/>
          <p:nvPr>
            <p:ph idx="2" type="body"/>
          </p:nvPr>
        </p:nvSpPr>
        <p:spPr>
          <a:xfrm>
            <a:off x="650875" y="3092450"/>
            <a:ext cx="5745162" cy="5619750"/>
          </a:xfrm>
          <a:prstGeom prst="rect">
            <a:avLst/>
          </a:prstGeom>
          <a:noFill/>
          <a:ln>
            <a:noFill/>
          </a:ln>
        </p:spPr>
        <p:txBody>
          <a:bodyPr anchorCtr="0" anchor="t" bIns="91425" lIns="91425" rIns="91425" tIns="91425"/>
          <a:lstStyle>
            <a:lvl1pPr indent="-261112" lvl="0" marL="355600" marR="0" rtl="0" algn="l">
              <a:lnSpc>
                <a:spcPct val="120000"/>
              </a:lnSpc>
              <a:spcBef>
                <a:spcPts val="5200"/>
              </a:spcBef>
              <a:spcAft>
                <a:spcPts val="0"/>
              </a:spcAft>
              <a:buClr>
                <a:schemeClr val="dk1"/>
              </a:buClr>
              <a:buSzPct val="62000"/>
              <a:buFont typeface="Georgia"/>
              <a:buChar char="•"/>
              <a:defRPr b="0" i="0" sz="2400" u="none" cap="none" strike="noStrike">
                <a:solidFill>
                  <a:schemeClr val="dk1"/>
                </a:solidFill>
                <a:latin typeface="Georgia"/>
                <a:ea typeface="Georgia"/>
                <a:cs typeface="Georgia"/>
                <a:sym typeface="Georgia"/>
              </a:defRPr>
            </a:lvl1pPr>
            <a:lvl2pPr indent="-276860" lvl="1" marL="800100" marR="0" rtl="0" algn="l">
              <a:lnSpc>
                <a:spcPct val="120000"/>
              </a:lnSpc>
              <a:spcBef>
                <a:spcPts val="5200"/>
              </a:spcBef>
              <a:spcAft>
                <a:spcPts val="0"/>
              </a:spcAft>
              <a:buClr>
                <a:schemeClr val="dk1"/>
              </a:buClr>
              <a:buSzPct val="62000"/>
              <a:buFont typeface="Georgia"/>
              <a:buChar char="•"/>
              <a:defRPr b="0" i="0" sz="2000" u="none" cap="none" strike="noStrike">
                <a:solidFill>
                  <a:schemeClr val="dk1"/>
                </a:solidFill>
                <a:latin typeface="Georgia"/>
                <a:ea typeface="Georgia"/>
                <a:cs typeface="Georgia"/>
                <a:sym typeface="Georgia"/>
              </a:defRPr>
            </a:lvl2pPr>
            <a:lvl3pPr indent="-284733" lvl="2" marL="1244600" marR="0" rtl="0" algn="l">
              <a:lnSpc>
                <a:spcPct val="120000"/>
              </a:lnSpc>
              <a:spcBef>
                <a:spcPts val="5200"/>
              </a:spcBef>
              <a:spcAft>
                <a:spcPts val="0"/>
              </a:spcAft>
              <a:buClr>
                <a:schemeClr val="dk1"/>
              </a:buClr>
              <a:buSzPct val="62000"/>
              <a:buFont typeface="Georgia"/>
              <a:buChar char="•"/>
              <a:defRPr b="0" i="0" sz="1800" u="none" cap="none" strike="noStrike">
                <a:solidFill>
                  <a:schemeClr val="dk1"/>
                </a:solidFill>
                <a:latin typeface="Georgia"/>
                <a:ea typeface="Georgia"/>
                <a:cs typeface="Georgia"/>
                <a:sym typeface="Georgia"/>
              </a:defRPr>
            </a:lvl3pPr>
            <a:lvl4pPr indent="-292608" lvl="3" marL="1689100" marR="0" rtl="0" algn="l">
              <a:lnSpc>
                <a:spcPct val="120000"/>
              </a:lnSpc>
              <a:spcBef>
                <a:spcPts val="5200"/>
              </a:spcBef>
              <a:spcAft>
                <a:spcPts val="0"/>
              </a:spcAft>
              <a:buClr>
                <a:schemeClr val="dk1"/>
              </a:buClr>
              <a:buSzPct val="62000"/>
              <a:buFont typeface="Georgia"/>
              <a:buChar char="•"/>
              <a:defRPr b="0" i="0" sz="1600" u="none" cap="none" strike="noStrike">
                <a:solidFill>
                  <a:schemeClr val="dk1"/>
                </a:solidFill>
                <a:latin typeface="Georgia"/>
                <a:ea typeface="Georgia"/>
                <a:cs typeface="Georgia"/>
                <a:sym typeface="Georgia"/>
              </a:defRPr>
            </a:lvl4pPr>
            <a:lvl5pPr indent="-292607" lvl="4" marL="2133600" marR="0" rtl="0" algn="l">
              <a:lnSpc>
                <a:spcPct val="120000"/>
              </a:lnSpc>
              <a:spcBef>
                <a:spcPts val="5200"/>
              </a:spcBef>
              <a:spcAft>
                <a:spcPts val="0"/>
              </a:spcAft>
              <a:buClr>
                <a:schemeClr val="dk1"/>
              </a:buClr>
              <a:buSzPct val="62000"/>
              <a:buFont typeface="Georgia"/>
              <a:buChar char="•"/>
              <a:defRPr b="0" i="0" sz="1600" u="none" cap="none" strike="noStrike">
                <a:solidFill>
                  <a:schemeClr val="dk1"/>
                </a:solidFill>
                <a:latin typeface="Georgia"/>
                <a:ea typeface="Georgia"/>
                <a:cs typeface="Georgia"/>
                <a:sym typeface="Georgia"/>
              </a:defRPr>
            </a:lvl5pPr>
            <a:lvl6pPr indent="-292607" lvl="5" marL="2590800" marR="0" rtl="0" algn="l">
              <a:lnSpc>
                <a:spcPct val="120000"/>
              </a:lnSpc>
              <a:spcBef>
                <a:spcPts val="5200"/>
              </a:spcBef>
              <a:spcAft>
                <a:spcPts val="0"/>
              </a:spcAft>
              <a:buClr>
                <a:schemeClr val="dk1"/>
              </a:buClr>
              <a:buSzPct val="62000"/>
              <a:buFont typeface="Georgia"/>
              <a:buChar char="•"/>
              <a:defRPr b="0" i="0" sz="1600" u="none" cap="none" strike="noStrike">
                <a:solidFill>
                  <a:schemeClr val="dk1"/>
                </a:solidFill>
                <a:latin typeface="Georgia"/>
                <a:ea typeface="Georgia"/>
                <a:cs typeface="Georgia"/>
                <a:sym typeface="Georgia"/>
              </a:defRPr>
            </a:lvl6pPr>
            <a:lvl7pPr indent="-292607" lvl="6" marL="3048000" marR="0" rtl="0" algn="l">
              <a:lnSpc>
                <a:spcPct val="120000"/>
              </a:lnSpc>
              <a:spcBef>
                <a:spcPts val="5200"/>
              </a:spcBef>
              <a:spcAft>
                <a:spcPts val="0"/>
              </a:spcAft>
              <a:buClr>
                <a:schemeClr val="dk1"/>
              </a:buClr>
              <a:buSzPct val="62000"/>
              <a:buFont typeface="Georgia"/>
              <a:buChar char="•"/>
              <a:defRPr b="0" i="0" sz="1600" u="none" cap="none" strike="noStrike">
                <a:solidFill>
                  <a:schemeClr val="dk1"/>
                </a:solidFill>
                <a:latin typeface="Georgia"/>
                <a:ea typeface="Georgia"/>
                <a:cs typeface="Georgia"/>
                <a:sym typeface="Georgia"/>
              </a:defRPr>
            </a:lvl7pPr>
            <a:lvl8pPr indent="-292607" lvl="7" marL="3505200" marR="0" rtl="0" algn="l">
              <a:lnSpc>
                <a:spcPct val="120000"/>
              </a:lnSpc>
              <a:spcBef>
                <a:spcPts val="5200"/>
              </a:spcBef>
              <a:spcAft>
                <a:spcPts val="0"/>
              </a:spcAft>
              <a:buClr>
                <a:schemeClr val="dk1"/>
              </a:buClr>
              <a:buSzPct val="62000"/>
              <a:buFont typeface="Georgia"/>
              <a:buChar char="•"/>
              <a:defRPr b="0" i="0" sz="1600" u="none" cap="none" strike="noStrike">
                <a:solidFill>
                  <a:schemeClr val="dk1"/>
                </a:solidFill>
                <a:latin typeface="Georgia"/>
                <a:ea typeface="Georgia"/>
                <a:cs typeface="Georgia"/>
                <a:sym typeface="Georgia"/>
              </a:defRPr>
            </a:lvl8pPr>
            <a:lvl9pPr indent="-292608" lvl="8" marL="3962400" marR="0" rtl="0" algn="l">
              <a:lnSpc>
                <a:spcPct val="120000"/>
              </a:lnSpc>
              <a:spcBef>
                <a:spcPts val="5200"/>
              </a:spcBef>
              <a:spcAft>
                <a:spcPts val="0"/>
              </a:spcAft>
              <a:buClr>
                <a:schemeClr val="dk1"/>
              </a:buClr>
              <a:buSzPct val="62000"/>
              <a:buFont typeface="Georgia"/>
              <a:buChar char="•"/>
              <a:defRPr b="0" i="0" sz="1600" u="none" cap="none" strike="noStrike">
                <a:solidFill>
                  <a:schemeClr val="dk1"/>
                </a:solidFill>
                <a:latin typeface="Georgia"/>
                <a:ea typeface="Georgia"/>
                <a:cs typeface="Georgia"/>
                <a:sym typeface="Georgia"/>
              </a:defRPr>
            </a:lvl9pPr>
          </a:lstStyle>
          <a:p/>
        </p:txBody>
      </p:sp>
      <p:sp>
        <p:nvSpPr>
          <p:cNvPr id="437" name="Shape 437"/>
          <p:cNvSpPr txBox="1"/>
          <p:nvPr>
            <p:ph idx="3" type="body"/>
          </p:nvPr>
        </p:nvSpPr>
        <p:spPr>
          <a:xfrm>
            <a:off x="6605588" y="2182813"/>
            <a:ext cx="5748336" cy="909637"/>
          </a:xfrm>
          <a:prstGeom prst="rect">
            <a:avLst/>
          </a:prstGeom>
          <a:noFill/>
          <a:ln>
            <a:noFill/>
          </a:ln>
        </p:spPr>
        <p:txBody>
          <a:bodyPr anchorCtr="0" anchor="b" bIns="91425" lIns="91425" rIns="91425" tIns="91425"/>
          <a:lstStyle>
            <a:lvl1pPr indent="0" lvl="0" marL="0" marR="0" rtl="0" algn="l">
              <a:lnSpc>
                <a:spcPct val="120000"/>
              </a:lnSpc>
              <a:spcBef>
                <a:spcPts val="5200"/>
              </a:spcBef>
              <a:spcAft>
                <a:spcPts val="0"/>
              </a:spcAft>
              <a:buClr>
                <a:schemeClr val="dk1"/>
              </a:buClr>
              <a:buFont typeface="Georgia"/>
              <a:buNone/>
              <a:defRPr b="1" i="0" sz="2400" u="none" cap="none" strike="noStrike">
                <a:solidFill>
                  <a:schemeClr val="dk1"/>
                </a:solidFill>
                <a:latin typeface="Georgia"/>
                <a:ea typeface="Georgia"/>
                <a:cs typeface="Georgia"/>
                <a:sym typeface="Georgia"/>
              </a:defRPr>
            </a:lvl1pPr>
            <a:lvl2pPr indent="0" lvl="1" marL="457200" marR="0" rtl="0" algn="l">
              <a:lnSpc>
                <a:spcPct val="120000"/>
              </a:lnSpc>
              <a:spcBef>
                <a:spcPts val="5200"/>
              </a:spcBef>
              <a:spcAft>
                <a:spcPts val="0"/>
              </a:spcAft>
              <a:buClr>
                <a:schemeClr val="dk1"/>
              </a:buClr>
              <a:buFont typeface="Georgia"/>
              <a:buNone/>
              <a:defRPr b="1" i="0" sz="2000" u="none" cap="none" strike="noStrike">
                <a:solidFill>
                  <a:schemeClr val="dk1"/>
                </a:solidFill>
                <a:latin typeface="Georgia"/>
                <a:ea typeface="Georgia"/>
                <a:cs typeface="Georgia"/>
                <a:sym typeface="Georgia"/>
              </a:defRPr>
            </a:lvl2pPr>
            <a:lvl3pPr indent="0" lvl="2" marL="914400" marR="0" rtl="0" algn="l">
              <a:lnSpc>
                <a:spcPct val="120000"/>
              </a:lnSpc>
              <a:spcBef>
                <a:spcPts val="5200"/>
              </a:spcBef>
              <a:spcAft>
                <a:spcPts val="0"/>
              </a:spcAft>
              <a:buClr>
                <a:schemeClr val="dk1"/>
              </a:buClr>
              <a:buFont typeface="Georgia"/>
              <a:buNone/>
              <a:defRPr b="1" i="0" sz="1800" u="none" cap="none" strike="noStrike">
                <a:solidFill>
                  <a:schemeClr val="dk1"/>
                </a:solidFill>
                <a:latin typeface="Georgia"/>
                <a:ea typeface="Georgia"/>
                <a:cs typeface="Georgia"/>
                <a:sym typeface="Georgia"/>
              </a:defRPr>
            </a:lvl3pPr>
            <a:lvl4pPr indent="0" lvl="3" marL="1371600" marR="0" rtl="0" algn="l">
              <a:lnSpc>
                <a:spcPct val="120000"/>
              </a:lnSpc>
              <a:spcBef>
                <a:spcPts val="5200"/>
              </a:spcBef>
              <a:spcAft>
                <a:spcPts val="0"/>
              </a:spcAft>
              <a:buClr>
                <a:schemeClr val="dk1"/>
              </a:buClr>
              <a:buFont typeface="Georgia"/>
              <a:buNone/>
              <a:defRPr b="1" i="0" sz="1600" u="none" cap="none" strike="noStrike">
                <a:solidFill>
                  <a:schemeClr val="dk1"/>
                </a:solidFill>
                <a:latin typeface="Georgia"/>
                <a:ea typeface="Georgia"/>
                <a:cs typeface="Georgia"/>
                <a:sym typeface="Georgia"/>
              </a:defRPr>
            </a:lvl4pPr>
            <a:lvl5pPr indent="0" lvl="4" marL="1828800" marR="0" rtl="0" algn="l">
              <a:lnSpc>
                <a:spcPct val="120000"/>
              </a:lnSpc>
              <a:spcBef>
                <a:spcPts val="5200"/>
              </a:spcBef>
              <a:spcAft>
                <a:spcPts val="0"/>
              </a:spcAft>
              <a:buClr>
                <a:schemeClr val="dk1"/>
              </a:buClr>
              <a:buFont typeface="Georgia"/>
              <a:buNone/>
              <a:defRPr b="1" i="0" sz="1600" u="none" cap="none" strike="noStrike">
                <a:solidFill>
                  <a:schemeClr val="dk1"/>
                </a:solidFill>
                <a:latin typeface="Georgia"/>
                <a:ea typeface="Georgia"/>
                <a:cs typeface="Georgia"/>
                <a:sym typeface="Georgia"/>
              </a:defRPr>
            </a:lvl5pPr>
            <a:lvl6pPr indent="0" lvl="5" marL="2286000" marR="0" rtl="0" algn="l">
              <a:lnSpc>
                <a:spcPct val="120000"/>
              </a:lnSpc>
              <a:spcBef>
                <a:spcPts val="5200"/>
              </a:spcBef>
              <a:spcAft>
                <a:spcPts val="0"/>
              </a:spcAft>
              <a:buClr>
                <a:schemeClr val="dk1"/>
              </a:buClr>
              <a:buFont typeface="Georgia"/>
              <a:buNone/>
              <a:defRPr b="1" i="0" sz="1600" u="none" cap="none" strike="noStrike">
                <a:solidFill>
                  <a:schemeClr val="dk1"/>
                </a:solidFill>
                <a:latin typeface="Georgia"/>
                <a:ea typeface="Georgia"/>
                <a:cs typeface="Georgia"/>
                <a:sym typeface="Georgia"/>
              </a:defRPr>
            </a:lvl6pPr>
            <a:lvl7pPr indent="0" lvl="6" marL="2743200" marR="0" rtl="0" algn="l">
              <a:lnSpc>
                <a:spcPct val="120000"/>
              </a:lnSpc>
              <a:spcBef>
                <a:spcPts val="5200"/>
              </a:spcBef>
              <a:spcAft>
                <a:spcPts val="0"/>
              </a:spcAft>
              <a:buClr>
                <a:schemeClr val="dk1"/>
              </a:buClr>
              <a:buFont typeface="Georgia"/>
              <a:buNone/>
              <a:defRPr b="1" i="0" sz="1600" u="none" cap="none" strike="noStrike">
                <a:solidFill>
                  <a:schemeClr val="dk1"/>
                </a:solidFill>
                <a:latin typeface="Georgia"/>
                <a:ea typeface="Georgia"/>
                <a:cs typeface="Georgia"/>
                <a:sym typeface="Georgia"/>
              </a:defRPr>
            </a:lvl7pPr>
            <a:lvl8pPr indent="0" lvl="7" marL="3200400" marR="0" rtl="0" algn="l">
              <a:lnSpc>
                <a:spcPct val="120000"/>
              </a:lnSpc>
              <a:spcBef>
                <a:spcPts val="5200"/>
              </a:spcBef>
              <a:spcAft>
                <a:spcPts val="0"/>
              </a:spcAft>
              <a:buClr>
                <a:schemeClr val="dk1"/>
              </a:buClr>
              <a:buFont typeface="Georgia"/>
              <a:buNone/>
              <a:defRPr b="1" i="0" sz="1600" u="none" cap="none" strike="noStrike">
                <a:solidFill>
                  <a:schemeClr val="dk1"/>
                </a:solidFill>
                <a:latin typeface="Georgia"/>
                <a:ea typeface="Georgia"/>
                <a:cs typeface="Georgia"/>
                <a:sym typeface="Georgia"/>
              </a:defRPr>
            </a:lvl8pPr>
            <a:lvl9pPr indent="0" lvl="8" marL="3657600" marR="0" rtl="0" algn="l">
              <a:lnSpc>
                <a:spcPct val="120000"/>
              </a:lnSpc>
              <a:spcBef>
                <a:spcPts val="5200"/>
              </a:spcBef>
              <a:spcAft>
                <a:spcPts val="0"/>
              </a:spcAft>
              <a:buClr>
                <a:schemeClr val="dk1"/>
              </a:buClr>
              <a:buFont typeface="Georgia"/>
              <a:buNone/>
              <a:defRPr b="1" i="0" sz="1600" u="none" cap="none" strike="noStrike">
                <a:solidFill>
                  <a:schemeClr val="dk1"/>
                </a:solidFill>
                <a:latin typeface="Georgia"/>
                <a:ea typeface="Georgia"/>
                <a:cs typeface="Georgia"/>
                <a:sym typeface="Georgia"/>
              </a:defRPr>
            </a:lvl9pPr>
          </a:lstStyle>
          <a:p/>
        </p:txBody>
      </p:sp>
      <p:sp>
        <p:nvSpPr>
          <p:cNvPr id="438" name="Shape 438"/>
          <p:cNvSpPr txBox="1"/>
          <p:nvPr>
            <p:ph idx="4" type="body"/>
          </p:nvPr>
        </p:nvSpPr>
        <p:spPr>
          <a:xfrm>
            <a:off x="6605588" y="3092450"/>
            <a:ext cx="5748336" cy="5619750"/>
          </a:xfrm>
          <a:prstGeom prst="rect">
            <a:avLst/>
          </a:prstGeom>
          <a:noFill/>
          <a:ln>
            <a:noFill/>
          </a:ln>
        </p:spPr>
        <p:txBody>
          <a:bodyPr anchorCtr="0" anchor="t" bIns="91425" lIns="91425" rIns="91425" tIns="91425"/>
          <a:lstStyle>
            <a:lvl1pPr indent="-261112" lvl="0" marL="355600" marR="0" rtl="0" algn="l">
              <a:lnSpc>
                <a:spcPct val="120000"/>
              </a:lnSpc>
              <a:spcBef>
                <a:spcPts val="5200"/>
              </a:spcBef>
              <a:spcAft>
                <a:spcPts val="0"/>
              </a:spcAft>
              <a:buClr>
                <a:schemeClr val="dk1"/>
              </a:buClr>
              <a:buSzPct val="62000"/>
              <a:buFont typeface="Georgia"/>
              <a:buChar char="•"/>
              <a:defRPr b="0" i="0" sz="2400" u="none" cap="none" strike="noStrike">
                <a:solidFill>
                  <a:schemeClr val="dk1"/>
                </a:solidFill>
                <a:latin typeface="Georgia"/>
                <a:ea typeface="Georgia"/>
                <a:cs typeface="Georgia"/>
                <a:sym typeface="Georgia"/>
              </a:defRPr>
            </a:lvl1pPr>
            <a:lvl2pPr indent="-276860" lvl="1" marL="800100" marR="0" rtl="0" algn="l">
              <a:lnSpc>
                <a:spcPct val="120000"/>
              </a:lnSpc>
              <a:spcBef>
                <a:spcPts val="5200"/>
              </a:spcBef>
              <a:spcAft>
                <a:spcPts val="0"/>
              </a:spcAft>
              <a:buClr>
                <a:schemeClr val="dk1"/>
              </a:buClr>
              <a:buSzPct val="62000"/>
              <a:buFont typeface="Georgia"/>
              <a:buChar char="•"/>
              <a:defRPr b="0" i="0" sz="2000" u="none" cap="none" strike="noStrike">
                <a:solidFill>
                  <a:schemeClr val="dk1"/>
                </a:solidFill>
                <a:latin typeface="Georgia"/>
                <a:ea typeface="Georgia"/>
                <a:cs typeface="Georgia"/>
                <a:sym typeface="Georgia"/>
              </a:defRPr>
            </a:lvl2pPr>
            <a:lvl3pPr indent="-284733" lvl="2" marL="1244600" marR="0" rtl="0" algn="l">
              <a:lnSpc>
                <a:spcPct val="120000"/>
              </a:lnSpc>
              <a:spcBef>
                <a:spcPts val="5200"/>
              </a:spcBef>
              <a:spcAft>
                <a:spcPts val="0"/>
              </a:spcAft>
              <a:buClr>
                <a:schemeClr val="dk1"/>
              </a:buClr>
              <a:buSzPct val="62000"/>
              <a:buFont typeface="Georgia"/>
              <a:buChar char="•"/>
              <a:defRPr b="0" i="0" sz="1800" u="none" cap="none" strike="noStrike">
                <a:solidFill>
                  <a:schemeClr val="dk1"/>
                </a:solidFill>
                <a:latin typeface="Georgia"/>
                <a:ea typeface="Georgia"/>
                <a:cs typeface="Georgia"/>
                <a:sym typeface="Georgia"/>
              </a:defRPr>
            </a:lvl3pPr>
            <a:lvl4pPr indent="-292608" lvl="3" marL="1689100" marR="0" rtl="0" algn="l">
              <a:lnSpc>
                <a:spcPct val="120000"/>
              </a:lnSpc>
              <a:spcBef>
                <a:spcPts val="5200"/>
              </a:spcBef>
              <a:spcAft>
                <a:spcPts val="0"/>
              </a:spcAft>
              <a:buClr>
                <a:schemeClr val="dk1"/>
              </a:buClr>
              <a:buSzPct val="62000"/>
              <a:buFont typeface="Georgia"/>
              <a:buChar char="•"/>
              <a:defRPr b="0" i="0" sz="1600" u="none" cap="none" strike="noStrike">
                <a:solidFill>
                  <a:schemeClr val="dk1"/>
                </a:solidFill>
                <a:latin typeface="Georgia"/>
                <a:ea typeface="Georgia"/>
                <a:cs typeface="Georgia"/>
                <a:sym typeface="Georgia"/>
              </a:defRPr>
            </a:lvl4pPr>
            <a:lvl5pPr indent="-292607" lvl="4" marL="2133600" marR="0" rtl="0" algn="l">
              <a:lnSpc>
                <a:spcPct val="120000"/>
              </a:lnSpc>
              <a:spcBef>
                <a:spcPts val="5200"/>
              </a:spcBef>
              <a:spcAft>
                <a:spcPts val="0"/>
              </a:spcAft>
              <a:buClr>
                <a:schemeClr val="dk1"/>
              </a:buClr>
              <a:buSzPct val="62000"/>
              <a:buFont typeface="Georgia"/>
              <a:buChar char="•"/>
              <a:defRPr b="0" i="0" sz="1600" u="none" cap="none" strike="noStrike">
                <a:solidFill>
                  <a:schemeClr val="dk1"/>
                </a:solidFill>
                <a:latin typeface="Georgia"/>
                <a:ea typeface="Georgia"/>
                <a:cs typeface="Georgia"/>
                <a:sym typeface="Georgia"/>
              </a:defRPr>
            </a:lvl5pPr>
            <a:lvl6pPr indent="-292607" lvl="5" marL="2590800" marR="0" rtl="0" algn="l">
              <a:lnSpc>
                <a:spcPct val="120000"/>
              </a:lnSpc>
              <a:spcBef>
                <a:spcPts val="5200"/>
              </a:spcBef>
              <a:spcAft>
                <a:spcPts val="0"/>
              </a:spcAft>
              <a:buClr>
                <a:schemeClr val="dk1"/>
              </a:buClr>
              <a:buSzPct val="62000"/>
              <a:buFont typeface="Georgia"/>
              <a:buChar char="•"/>
              <a:defRPr b="0" i="0" sz="1600" u="none" cap="none" strike="noStrike">
                <a:solidFill>
                  <a:schemeClr val="dk1"/>
                </a:solidFill>
                <a:latin typeface="Georgia"/>
                <a:ea typeface="Georgia"/>
                <a:cs typeface="Georgia"/>
                <a:sym typeface="Georgia"/>
              </a:defRPr>
            </a:lvl6pPr>
            <a:lvl7pPr indent="-292607" lvl="6" marL="3048000" marR="0" rtl="0" algn="l">
              <a:lnSpc>
                <a:spcPct val="120000"/>
              </a:lnSpc>
              <a:spcBef>
                <a:spcPts val="5200"/>
              </a:spcBef>
              <a:spcAft>
                <a:spcPts val="0"/>
              </a:spcAft>
              <a:buClr>
                <a:schemeClr val="dk1"/>
              </a:buClr>
              <a:buSzPct val="62000"/>
              <a:buFont typeface="Georgia"/>
              <a:buChar char="•"/>
              <a:defRPr b="0" i="0" sz="1600" u="none" cap="none" strike="noStrike">
                <a:solidFill>
                  <a:schemeClr val="dk1"/>
                </a:solidFill>
                <a:latin typeface="Georgia"/>
                <a:ea typeface="Georgia"/>
                <a:cs typeface="Georgia"/>
                <a:sym typeface="Georgia"/>
              </a:defRPr>
            </a:lvl7pPr>
            <a:lvl8pPr indent="-292607" lvl="7" marL="3505200" marR="0" rtl="0" algn="l">
              <a:lnSpc>
                <a:spcPct val="120000"/>
              </a:lnSpc>
              <a:spcBef>
                <a:spcPts val="5200"/>
              </a:spcBef>
              <a:spcAft>
                <a:spcPts val="0"/>
              </a:spcAft>
              <a:buClr>
                <a:schemeClr val="dk1"/>
              </a:buClr>
              <a:buSzPct val="62000"/>
              <a:buFont typeface="Georgia"/>
              <a:buChar char="•"/>
              <a:defRPr b="0" i="0" sz="1600" u="none" cap="none" strike="noStrike">
                <a:solidFill>
                  <a:schemeClr val="dk1"/>
                </a:solidFill>
                <a:latin typeface="Georgia"/>
                <a:ea typeface="Georgia"/>
                <a:cs typeface="Georgia"/>
                <a:sym typeface="Georgia"/>
              </a:defRPr>
            </a:lvl8pPr>
            <a:lvl9pPr indent="-292608" lvl="8" marL="3962400" marR="0" rtl="0" algn="l">
              <a:lnSpc>
                <a:spcPct val="120000"/>
              </a:lnSpc>
              <a:spcBef>
                <a:spcPts val="5200"/>
              </a:spcBef>
              <a:spcAft>
                <a:spcPts val="0"/>
              </a:spcAft>
              <a:buClr>
                <a:schemeClr val="dk1"/>
              </a:buClr>
              <a:buSzPct val="62000"/>
              <a:buFont typeface="Georgia"/>
              <a:buChar char="•"/>
              <a:defRPr b="0" i="0" sz="1600" u="none" cap="none" strike="noStrike">
                <a:solidFill>
                  <a:schemeClr val="dk1"/>
                </a:solidFill>
                <a:latin typeface="Georgia"/>
                <a:ea typeface="Georgia"/>
                <a:cs typeface="Georgia"/>
                <a:sym typeface="Georgia"/>
              </a:defRPr>
            </a:lvl9pPr>
          </a:lstStyle>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Obj">
  <p:cSld name="Two Content">
    <p:spTree>
      <p:nvGrpSpPr>
        <p:cNvPr id="439" name="Shape 439"/>
        <p:cNvGrpSpPr/>
        <p:nvPr/>
      </p:nvGrpSpPr>
      <p:grpSpPr>
        <a:xfrm>
          <a:off x="0" y="0"/>
          <a:ext cx="0" cy="0"/>
          <a:chOff x="0" y="0"/>
          <a:chExt cx="0" cy="0"/>
        </a:xfrm>
      </p:grpSpPr>
      <p:sp>
        <p:nvSpPr>
          <p:cNvPr id="440" name="Shape 440"/>
          <p:cNvSpPr txBox="1"/>
          <p:nvPr>
            <p:ph type="title"/>
          </p:nvPr>
        </p:nvSpPr>
        <p:spPr>
          <a:xfrm>
            <a:off x="650875" y="390525"/>
            <a:ext cx="11703050" cy="1625599"/>
          </a:xfrm>
          <a:prstGeom prst="rect">
            <a:avLst/>
          </a:prstGeom>
          <a:noFill/>
          <a:ln>
            <a:noFill/>
          </a:ln>
        </p:spPr>
        <p:txBody>
          <a:bodyPr anchorCtr="0" anchor="t" bIns="91425" lIns="91425" rIns="91425" tIns="91425"/>
          <a:lstStyle>
            <a:lvl1pPr indent="0" lvl="0" marL="0" marR="0" rtl="0" algn="l">
              <a:lnSpc>
                <a:spcPct val="90000"/>
              </a:lnSpc>
              <a:spcBef>
                <a:spcPts val="0"/>
              </a:spcBef>
              <a:spcAft>
                <a:spcPts val="0"/>
              </a:spcAft>
              <a:buNone/>
              <a:defRPr b="0" i="0" sz="7200" u="none" cap="none" strike="noStrike">
                <a:solidFill>
                  <a:schemeClr val="dk1"/>
                </a:solidFill>
                <a:latin typeface="Georgia"/>
                <a:ea typeface="Georgia"/>
                <a:cs typeface="Georgia"/>
                <a:sym typeface="Georgia"/>
              </a:defRPr>
            </a:lvl1pPr>
            <a:lvl2pPr indent="0" lvl="1" marL="0" marR="0" rtl="0" algn="l">
              <a:lnSpc>
                <a:spcPct val="90000"/>
              </a:lnSpc>
              <a:spcBef>
                <a:spcPts val="0"/>
              </a:spcBef>
              <a:spcAft>
                <a:spcPts val="0"/>
              </a:spcAft>
              <a:buNone/>
              <a:defRPr b="0" i="0" sz="7200" u="none" cap="none" strike="noStrike">
                <a:solidFill>
                  <a:schemeClr val="dk1"/>
                </a:solidFill>
                <a:latin typeface="Georgia"/>
                <a:ea typeface="Georgia"/>
                <a:cs typeface="Georgia"/>
                <a:sym typeface="Georgia"/>
              </a:defRPr>
            </a:lvl2pPr>
            <a:lvl3pPr indent="0" lvl="2" marL="0" marR="0" rtl="0" algn="l">
              <a:lnSpc>
                <a:spcPct val="90000"/>
              </a:lnSpc>
              <a:spcBef>
                <a:spcPts val="0"/>
              </a:spcBef>
              <a:spcAft>
                <a:spcPts val="0"/>
              </a:spcAft>
              <a:buNone/>
              <a:defRPr b="0" i="0" sz="7200" u="none" cap="none" strike="noStrike">
                <a:solidFill>
                  <a:schemeClr val="dk1"/>
                </a:solidFill>
                <a:latin typeface="Georgia"/>
                <a:ea typeface="Georgia"/>
                <a:cs typeface="Georgia"/>
                <a:sym typeface="Georgia"/>
              </a:defRPr>
            </a:lvl3pPr>
            <a:lvl4pPr indent="0" lvl="3" marL="0" marR="0" rtl="0" algn="l">
              <a:lnSpc>
                <a:spcPct val="90000"/>
              </a:lnSpc>
              <a:spcBef>
                <a:spcPts val="0"/>
              </a:spcBef>
              <a:spcAft>
                <a:spcPts val="0"/>
              </a:spcAft>
              <a:buNone/>
              <a:defRPr b="0" i="0" sz="7200" u="none" cap="none" strike="noStrike">
                <a:solidFill>
                  <a:schemeClr val="dk1"/>
                </a:solidFill>
                <a:latin typeface="Georgia"/>
                <a:ea typeface="Georgia"/>
                <a:cs typeface="Georgia"/>
                <a:sym typeface="Georgia"/>
              </a:defRPr>
            </a:lvl4pPr>
            <a:lvl5pPr indent="0" lvl="4" marL="0" marR="0" rtl="0" algn="l">
              <a:lnSpc>
                <a:spcPct val="90000"/>
              </a:lnSpc>
              <a:spcBef>
                <a:spcPts val="0"/>
              </a:spcBef>
              <a:spcAft>
                <a:spcPts val="0"/>
              </a:spcAft>
              <a:buNone/>
              <a:defRPr b="0" i="0" sz="7200" u="none" cap="none" strike="noStrike">
                <a:solidFill>
                  <a:schemeClr val="dk1"/>
                </a:solidFill>
                <a:latin typeface="Georgia"/>
                <a:ea typeface="Georgia"/>
                <a:cs typeface="Georgia"/>
                <a:sym typeface="Georgia"/>
              </a:defRPr>
            </a:lvl5pPr>
            <a:lvl6pPr indent="0" lvl="5" marL="457200" marR="0" rtl="0" algn="l">
              <a:lnSpc>
                <a:spcPct val="90000"/>
              </a:lnSpc>
              <a:spcBef>
                <a:spcPts val="0"/>
              </a:spcBef>
              <a:spcAft>
                <a:spcPts val="0"/>
              </a:spcAft>
              <a:buNone/>
              <a:defRPr b="0" i="0" sz="7200" u="none" cap="none" strike="noStrike">
                <a:solidFill>
                  <a:schemeClr val="dk1"/>
                </a:solidFill>
                <a:latin typeface="Georgia"/>
                <a:ea typeface="Georgia"/>
                <a:cs typeface="Georgia"/>
                <a:sym typeface="Georgia"/>
              </a:defRPr>
            </a:lvl6pPr>
            <a:lvl7pPr indent="0" lvl="6" marL="914400" marR="0" rtl="0" algn="l">
              <a:lnSpc>
                <a:spcPct val="90000"/>
              </a:lnSpc>
              <a:spcBef>
                <a:spcPts val="0"/>
              </a:spcBef>
              <a:spcAft>
                <a:spcPts val="0"/>
              </a:spcAft>
              <a:buNone/>
              <a:defRPr b="0" i="0" sz="7200" u="none" cap="none" strike="noStrike">
                <a:solidFill>
                  <a:schemeClr val="dk1"/>
                </a:solidFill>
                <a:latin typeface="Georgia"/>
                <a:ea typeface="Georgia"/>
                <a:cs typeface="Georgia"/>
                <a:sym typeface="Georgia"/>
              </a:defRPr>
            </a:lvl7pPr>
            <a:lvl8pPr indent="0" lvl="7" marL="1371600" marR="0" rtl="0" algn="l">
              <a:lnSpc>
                <a:spcPct val="90000"/>
              </a:lnSpc>
              <a:spcBef>
                <a:spcPts val="0"/>
              </a:spcBef>
              <a:spcAft>
                <a:spcPts val="0"/>
              </a:spcAft>
              <a:buNone/>
              <a:defRPr b="0" i="0" sz="7200" u="none" cap="none" strike="noStrike">
                <a:solidFill>
                  <a:schemeClr val="dk1"/>
                </a:solidFill>
                <a:latin typeface="Georgia"/>
                <a:ea typeface="Georgia"/>
                <a:cs typeface="Georgia"/>
                <a:sym typeface="Georgia"/>
              </a:defRPr>
            </a:lvl8pPr>
            <a:lvl9pPr indent="0" lvl="8" marL="1828800" marR="0" rtl="0" algn="l">
              <a:lnSpc>
                <a:spcPct val="90000"/>
              </a:lnSpc>
              <a:spcBef>
                <a:spcPts val="0"/>
              </a:spcBef>
              <a:spcAft>
                <a:spcPts val="0"/>
              </a:spcAft>
              <a:buNone/>
              <a:defRPr b="0" i="0" sz="7200" u="none" cap="none" strike="noStrike">
                <a:solidFill>
                  <a:schemeClr val="dk1"/>
                </a:solidFill>
                <a:latin typeface="Georgia"/>
                <a:ea typeface="Georgia"/>
                <a:cs typeface="Georgia"/>
                <a:sym typeface="Georgia"/>
              </a:defRPr>
            </a:lvl9pPr>
          </a:lstStyle>
          <a:p/>
        </p:txBody>
      </p:sp>
      <p:sp>
        <p:nvSpPr>
          <p:cNvPr id="441" name="Shape 441"/>
          <p:cNvSpPr txBox="1"/>
          <p:nvPr>
            <p:ph idx="1" type="body"/>
          </p:nvPr>
        </p:nvSpPr>
        <p:spPr>
          <a:xfrm>
            <a:off x="650875" y="2276475"/>
            <a:ext cx="5775324" cy="6435725"/>
          </a:xfrm>
          <a:prstGeom prst="rect">
            <a:avLst/>
          </a:prstGeom>
          <a:noFill/>
          <a:ln>
            <a:noFill/>
          </a:ln>
        </p:spPr>
        <p:txBody>
          <a:bodyPr anchorCtr="0" anchor="t" bIns="91425" lIns="91425" rIns="91425" tIns="91425"/>
          <a:lstStyle>
            <a:lvl1pPr indent="-245364" lvl="0" marL="355600" marR="0" rtl="0" algn="l">
              <a:lnSpc>
                <a:spcPct val="120000"/>
              </a:lnSpc>
              <a:spcBef>
                <a:spcPts val="5200"/>
              </a:spcBef>
              <a:spcAft>
                <a:spcPts val="0"/>
              </a:spcAft>
              <a:buClr>
                <a:schemeClr val="dk1"/>
              </a:buClr>
              <a:buSzPct val="62000"/>
              <a:buFont typeface="Georgia"/>
              <a:buChar char="•"/>
              <a:defRPr b="0" i="0" sz="2800" u="none" cap="none" strike="noStrike">
                <a:solidFill>
                  <a:schemeClr val="dk1"/>
                </a:solidFill>
                <a:latin typeface="Georgia"/>
                <a:ea typeface="Georgia"/>
                <a:cs typeface="Georgia"/>
                <a:sym typeface="Georgia"/>
              </a:defRPr>
            </a:lvl1pPr>
            <a:lvl2pPr indent="-261112" lvl="1" marL="800100" marR="0" rtl="0" algn="l">
              <a:lnSpc>
                <a:spcPct val="120000"/>
              </a:lnSpc>
              <a:spcBef>
                <a:spcPts val="5200"/>
              </a:spcBef>
              <a:spcAft>
                <a:spcPts val="0"/>
              </a:spcAft>
              <a:buClr>
                <a:schemeClr val="dk1"/>
              </a:buClr>
              <a:buSzPct val="62000"/>
              <a:buFont typeface="Georgia"/>
              <a:buChar char="•"/>
              <a:defRPr b="0" i="0" sz="2400" u="none" cap="none" strike="noStrike">
                <a:solidFill>
                  <a:schemeClr val="dk1"/>
                </a:solidFill>
                <a:latin typeface="Georgia"/>
                <a:ea typeface="Georgia"/>
                <a:cs typeface="Georgia"/>
                <a:sym typeface="Georgia"/>
              </a:defRPr>
            </a:lvl2pPr>
            <a:lvl3pPr indent="-276860" lvl="2" marL="1244600" marR="0" rtl="0" algn="l">
              <a:lnSpc>
                <a:spcPct val="120000"/>
              </a:lnSpc>
              <a:spcBef>
                <a:spcPts val="5200"/>
              </a:spcBef>
              <a:spcAft>
                <a:spcPts val="0"/>
              </a:spcAft>
              <a:buClr>
                <a:schemeClr val="dk1"/>
              </a:buClr>
              <a:buSzPct val="62000"/>
              <a:buFont typeface="Georgia"/>
              <a:buChar char="•"/>
              <a:defRPr b="0" i="0" sz="2000" u="none" cap="none" strike="noStrike">
                <a:solidFill>
                  <a:schemeClr val="dk1"/>
                </a:solidFill>
                <a:latin typeface="Georgia"/>
                <a:ea typeface="Georgia"/>
                <a:cs typeface="Georgia"/>
                <a:sym typeface="Georgia"/>
              </a:defRPr>
            </a:lvl3pPr>
            <a:lvl4pPr indent="-284733" lvl="3" marL="1689100" marR="0" rtl="0" algn="l">
              <a:lnSpc>
                <a:spcPct val="120000"/>
              </a:lnSpc>
              <a:spcBef>
                <a:spcPts val="5200"/>
              </a:spcBef>
              <a:spcAft>
                <a:spcPts val="0"/>
              </a:spcAft>
              <a:buClr>
                <a:schemeClr val="dk1"/>
              </a:buClr>
              <a:buSzPct val="62000"/>
              <a:buFont typeface="Georgia"/>
              <a:buChar char="•"/>
              <a:defRPr b="0" i="0" sz="1800" u="none" cap="none" strike="noStrike">
                <a:solidFill>
                  <a:schemeClr val="dk1"/>
                </a:solidFill>
                <a:latin typeface="Georgia"/>
                <a:ea typeface="Georgia"/>
                <a:cs typeface="Georgia"/>
                <a:sym typeface="Georgia"/>
              </a:defRPr>
            </a:lvl4pPr>
            <a:lvl5pPr indent="-284733" lvl="4" marL="2133600" marR="0" rtl="0" algn="l">
              <a:lnSpc>
                <a:spcPct val="120000"/>
              </a:lnSpc>
              <a:spcBef>
                <a:spcPts val="5200"/>
              </a:spcBef>
              <a:spcAft>
                <a:spcPts val="0"/>
              </a:spcAft>
              <a:buClr>
                <a:schemeClr val="dk1"/>
              </a:buClr>
              <a:buSzPct val="62000"/>
              <a:buFont typeface="Georgia"/>
              <a:buChar char="•"/>
              <a:defRPr b="0" i="0" sz="1800" u="none" cap="none" strike="noStrike">
                <a:solidFill>
                  <a:schemeClr val="dk1"/>
                </a:solidFill>
                <a:latin typeface="Georgia"/>
                <a:ea typeface="Georgia"/>
                <a:cs typeface="Georgia"/>
                <a:sym typeface="Georgia"/>
              </a:defRPr>
            </a:lvl5pPr>
            <a:lvl6pPr indent="-284733" lvl="5" marL="2590800" marR="0" rtl="0" algn="l">
              <a:lnSpc>
                <a:spcPct val="120000"/>
              </a:lnSpc>
              <a:spcBef>
                <a:spcPts val="5200"/>
              </a:spcBef>
              <a:spcAft>
                <a:spcPts val="0"/>
              </a:spcAft>
              <a:buClr>
                <a:schemeClr val="dk1"/>
              </a:buClr>
              <a:buSzPct val="62000"/>
              <a:buFont typeface="Georgia"/>
              <a:buChar char="•"/>
              <a:defRPr b="0" i="0" sz="1800" u="none" cap="none" strike="noStrike">
                <a:solidFill>
                  <a:schemeClr val="dk1"/>
                </a:solidFill>
                <a:latin typeface="Georgia"/>
                <a:ea typeface="Georgia"/>
                <a:cs typeface="Georgia"/>
                <a:sym typeface="Georgia"/>
              </a:defRPr>
            </a:lvl6pPr>
            <a:lvl7pPr indent="-284733" lvl="6" marL="3048000" marR="0" rtl="0" algn="l">
              <a:lnSpc>
                <a:spcPct val="120000"/>
              </a:lnSpc>
              <a:spcBef>
                <a:spcPts val="5200"/>
              </a:spcBef>
              <a:spcAft>
                <a:spcPts val="0"/>
              </a:spcAft>
              <a:buClr>
                <a:schemeClr val="dk1"/>
              </a:buClr>
              <a:buSzPct val="62000"/>
              <a:buFont typeface="Georgia"/>
              <a:buChar char="•"/>
              <a:defRPr b="0" i="0" sz="1800" u="none" cap="none" strike="noStrike">
                <a:solidFill>
                  <a:schemeClr val="dk1"/>
                </a:solidFill>
                <a:latin typeface="Georgia"/>
                <a:ea typeface="Georgia"/>
                <a:cs typeface="Georgia"/>
                <a:sym typeface="Georgia"/>
              </a:defRPr>
            </a:lvl7pPr>
            <a:lvl8pPr indent="-284733" lvl="7" marL="3505200" marR="0" rtl="0" algn="l">
              <a:lnSpc>
                <a:spcPct val="120000"/>
              </a:lnSpc>
              <a:spcBef>
                <a:spcPts val="5200"/>
              </a:spcBef>
              <a:spcAft>
                <a:spcPts val="0"/>
              </a:spcAft>
              <a:buClr>
                <a:schemeClr val="dk1"/>
              </a:buClr>
              <a:buSzPct val="62000"/>
              <a:buFont typeface="Georgia"/>
              <a:buChar char="•"/>
              <a:defRPr b="0" i="0" sz="1800" u="none" cap="none" strike="noStrike">
                <a:solidFill>
                  <a:schemeClr val="dk1"/>
                </a:solidFill>
                <a:latin typeface="Georgia"/>
                <a:ea typeface="Georgia"/>
                <a:cs typeface="Georgia"/>
                <a:sym typeface="Georgia"/>
              </a:defRPr>
            </a:lvl8pPr>
            <a:lvl9pPr indent="-284734" lvl="8" marL="3962400" marR="0" rtl="0" algn="l">
              <a:lnSpc>
                <a:spcPct val="120000"/>
              </a:lnSpc>
              <a:spcBef>
                <a:spcPts val="5200"/>
              </a:spcBef>
              <a:spcAft>
                <a:spcPts val="0"/>
              </a:spcAft>
              <a:buClr>
                <a:schemeClr val="dk1"/>
              </a:buClr>
              <a:buSzPct val="62000"/>
              <a:buFont typeface="Georgia"/>
              <a:buChar char="•"/>
              <a:defRPr b="0" i="0" sz="1800" u="none" cap="none" strike="noStrike">
                <a:solidFill>
                  <a:schemeClr val="dk1"/>
                </a:solidFill>
                <a:latin typeface="Georgia"/>
                <a:ea typeface="Georgia"/>
                <a:cs typeface="Georgia"/>
                <a:sym typeface="Georgia"/>
              </a:defRPr>
            </a:lvl9pPr>
          </a:lstStyle>
          <a:p/>
        </p:txBody>
      </p:sp>
      <p:sp>
        <p:nvSpPr>
          <p:cNvPr id="442" name="Shape 442"/>
          <p:cNvSpPr txBox="1"/>
          <p:nvPr>
            <p:ph idx="2" type="body"/>
          </p:nvPr>
        </p:nvSpPr>
        <p:spPr>
          <a:xfrm>
            <a:off x="6578600" y="2276475"/>
            <a:ext cx="5775324" cy="6435725"/>
          </a:xfrm>
          <a:prstGeom prst="rect">
            <a:avLst/>
          </a:prstGeom>
          <a:noFill/>
          <a:ln>
            <a:noFill/>
          </a:ln>
        </p:spPr>
        <p:txBody>
          <a:bodyPr anchorCtr="0" anchor="t" bIns="91425" lIns="91425" rIns="91425" tIns="91425"/>
          <a:lstStyle>
            <a:lvl1pPr indent="-245364" lvl="0" marL="355600" marR="0" rtl="0" algn="l">
              <a:lnSpc>
                <a:spcPct val="120000"/>
              </a:lnSpc>
              <a:spcBef>
                <a:spcPts val="5200"/>
              </a:spcBef>
              <a:spcAft>
                <a:spcPts val="0"/>
              </a:spcAft>
              <a:buClr>
                <a:schemeClr val="dk1"/>
              </a:buClr>
              <a:buSzPct val="62000"/>
              <a:buFont typeface="Georgia"/>
              <a:buChar char="•"/>
              <a:defRPr b="0" i="0" sz="2800" u="none" cap="none" strike="noStrike">
                <a:solidFill>
                  <a:schemeClr val="dk1"/>
                </a:solidFill>
                <a:latin typeface="Georgia"/>
                <a:ea typeface="Georgia"/>
                <a:cs typeface="Georgia"/>
                <a:sym typeface="Georgia"/>
              </a:defRPr>
            </a:lvl1pPr>
            <a:lvl2pPr indent="-261112" lvl="1" marL="800100" marR="0" rtl="0" algn="l">
              <a:lnSpc>
                <a:spcPct val="120000"/>
              </a:lnSpc>
              <a:spcBef>
                <a:spcPts val="5200"/>
              </a:spcBef>
              <a:spcAft>
                <a:spcPts val="0"/>
              </a:spcAft>
              <a:buClr>
                <a:schemeClr val="dk1"/>
              </a:buClr>
              <a:buSzPct val="62000"/>
              <a:buFont typeface="Georgia"/>
              <a:buChar char="•"/>
              <a:defRPr b="0" i="0" sz="2400" u="none" cap="none" strike="noStrike">
                <a:solidFill>
                  <a:schemeClr val="dk1"/>
                </a:solidFill>
                <a:latin typeface="Georgia"/>
                <a:ea typeface="Georgia"/>
                <a:cs typeface="Georgia"/>
                <a:sym typeface="Georgia"/>
              </a:defRPr>
            </a:lvl2pPr>
            <a:lvl3pPr indent="-276860" lvl="2" marL="1244600" marR="0" rtl="0" algn="l">
              <a:lnSpc>
                <a:spcPct val="120000"/>
              </a:lnSpc>
              <a:spcBef>
                <a:spcPts val="5200"/>
              </a:spcBef>
              <a:spcAft>
                <a:spcPts val="0"/>
              </a:spcAft>
              <a:buClr>
                <a:schemeClr val="dk1"/>
              </a:buClr>
              <a:buSzPct val="62000"/>
              <a:buFont typeface="Georgia"/>
              <a:buChar char="•"/>
              <a:defRPr b="0" i="0" sz="2000" u="none" cap="none" strike="noStrike">
                <a:solidFill>
                  <a:schemeClr val="dk1"/>
                </a:solidFill>
                <a:latin typeface="Georgia"/>
                <a:ea typeface="Georgia"/>
                <a:cs typeface="Georgia"/>
                <a:sym typeface="Georgia"/>
              </a:defRPr>
            </a:lvl3pPr>
            <a:lvl4pPr indent="-284733" lvl="3" marL="1689100" marR="0" rtl="0" algn="l">
              <a:lnSpc>
                <a:spcPct val="120000"/>
              </a:lnSpc>
              <a:spcBef>
                <a:spcPts val="5200"/>
              </a:spcBef>
              <a:spcAft>
                <a:spcPts val="0"/>
              </a:spcAft>
              <a:buClr>
                <a:schemeClr val="dk1"/>
              </a:buClr>
              <a:buSzPct val="62000"/>
              <a:buFont typeface="Georgia"/>
              <a:buChar char="•"/>
              <a:defRPr b="0" i="0" sz="1800" u="none" cap="none" strike="noStrike">
                <a:solidFill>
                  <a:schemeClr val="dk1"/>
                </a:solidFill>
                <a:latin typeface="Georgia"/>
                <a:ea typeface="Georgia"/>
                <a:cs typeface="Georgia"/>
                <a:sym typeface="Georgia"/>
              </a:defRPr>
            </a:lvl4pPr>
            <a:lvl5pPr indent="-284733" lvl="4" marL="2133600" marR="0" rtl="0" algn="l">
              <a:lnSpc>
                <a:spcPct val="120000"/>
              </a:lnSpc>
              <a:spcBef>
                <a:spcPts val="5200"/>
              </a:spcBef>
              <a:spcAft>
                <a:spcPts val="0"/>
              </a:spcAft>
              <a:buClr>
                <a:schemeClr val="dk1"/>
              </a:buClr>
              <a:buSzPct val="62000"/>
              <a:buFont typeface="Georgia"/>
              <a:buChar char="•"/>
              <a:defRPr b="0" i="0" sz="1800" u="none" cap="none" strike="noStrike">
                <a:solidFill>
                  <a:schemeClr val="dk1"/>
                </a:solidFill>
                <a:latin typeface="Georgia"/>
                <a:ea typeface="Georgia"/>
                <a:cs typeface="Georgia"/>
                <a:sym typeface="Georgia"/>
              </a:defRPr>
            </a:lvl5pPr>
            <a:lvl6pPr indent="-284733" lvl="5" marL="2590800" marR="0" rtl="0" algn="l">
              <a:lnSpc>
                <a:spcPct val="120000"/>
              </a:lnSpc>
              <a:spcBef>
                <a:spcPts val="5200"/>
              </a:spcBef>
              <a:spcAft>
                <a:spcPts val="0"/>
              </a:spcAft>
              <a:buClr>
                <a:schemeClr val="dk1"/>
              </a:buClr>
              <a:buSzPct val="62000"/>
              <a:buFont typeface="Georgia"/>
              <a:buChar char="•"/>
              <a:defRPr b="0" i="0" sz="1800" u="none" cap="none" strike="noStrike">
                <a:solidFill>
                  <a:schemeClr val="dk1"/>
                </a:solidFill>
                <a:latin typeface="Georgia"/>
                <a:ea typeface="Georgia"/>
                <a:cs typeface="Georgia"/>
                <a:sym typeface="Georgia"/>
              </a:defRPr>
            </a:lvl6pPr>
            <a:lvl7pPr indent="-284733" lvl="6" marL="3048000" marR="0" rtl="0" algn="l">
              <a:lnSpc>
                <a:spcPct val="120000"/>
              </a:lnSpc>
              <a:spcBef>
                <a:spcPts val="5200"/>
              </a:spcBef>
              <a:spcAft>
                <a:spcPts val="0"/>
              </a:spcAft>
              <a:buClr>
                <a:schemeClr val="dk1"/>
              </a:buClr>
              <a:buSzPct val="62000"/>
              <a:buFont typeface="Georgia"/>
              <a:buChar char="•"/>
              <a:defRPr b="0" i="0" sz="1800" u="none" cap="none" strike="noStrike">
                <a:solidFill>
                  <a:schemeClr val="dk1"/>
                </a:solidFill>
                <a:latin typeface="Georgia"/>
                <a:ea typeface="Georgia"/>
                <a:cs typeface="Georgia"/>
                <a:sym typeface="Georgia"/>
              </a:defRPr>
            </a:lvl7pPr>
            <a:lvl8pPr indent="-284733" lvl="7" marL="3505200" marR="0" rtl="0" algn="l">
              <a:lnSpc>
                <a:spcPct val="120000"/>
              </a:lnSpc>
              <a:spcBef>
                <a:spcPts val="5200"/>
              </a:spcBef>
              <a:spcAft>
                <a:spcPts val="0"/>
              </a:spcAft>
              <a:buClr>
                <a:schemeClr val="dk1"/>
              </a:buClr>
              <a:buSzPct val="62000"/>
              <a:buFont typeface="Georgia"/>
              <a:buChar char="•"/>
              <a:defRPr b="0" i="0" sz="1800" u="none" cap="none" strike="noStrike">
                <a:solidFill>
                  <a:schemeClr val="dk1"/>
                </a:solidFill>
                <a:latin typeface="Georgia"/>
                <a:ea typeface="Georgia"/>
                <a:cs typeface="Georgia"/>
                <a:sym typeface="Georgia"/>
              </a:defRPr>
            </a:lvl8pPr>
            <a:lvl9pPr indent="-284734" lvl="8" marL="3962400" marR="0" rtl="0" algn="l">
              <a:lnSpc>
                <a:spcPct val="120000"/>
              </a:lnSpc>
              <a:spcBef>
                <a:spcPts val="5200"/>
              </a:spcBef>
              <a:spcAft>
                <a:spcPts val="0"/>
              </a:spcAft>
              <a:buClr>
                <a:schemeClr val="dk1"/>
              </a:buClr>
              <a:buSzPct val="62000"/>
              <a:buFont typeface="Georgia"/>
              <a:buChar char="•"/>
              <a:defRPr b="0" i="0" sz="1800" u="none" cap="none" strike="noStrike">
                <a:solidFill>
                  <a:schemeClr val="dk1"/>
                </a:solidFill>
                <a:latin typeface="Georgia"/>
                <a:ea typeface="Georgia"/>
                <a:cs typeface="Georgia"/>
                <a:sym typeface="Georgia"/>
              </a:defRPr>
            </a:lvl9pPr>
          </a:lstStyle>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Header">
    <p:spTree>
      <p:nvGrpSpPr>
        <p:cNvPr id="443" name="Shape 443"/>
        <p:cNvGrpSpPr/>
        <p:nvPr/>
      </p:nvGrpSpPr>
      <p:grpSpPr>
        <a:xfrm>
          <a:off x="0" y="0"/>
          <a:ext cx="0" cy="0"/>
          <a:chOff x="0" y="0"/>
          <a:chExt cx="0" cy="0"/>
        </a:xfrm>
      </p:grpSpPr>
      <p:sp>
        <p:nvSpPr>
          <p:cNvPr id="444" name="Shape 444"/>
          <p:cNvSpPr txBox="1"/>
          <p:nvPr>
            <p:ph type="title"/>
          </p:nvPr>
        </p:nvSpPr>
        <p:spPr>
          <a:xfrm>
            <a:off x="1027112" y="6267450"/>
            <a:ext cx="11053761" cy="1936749"/>
          </a:xfrm>
          <a:prstGeom prst="rect">
            <a:avLst/>
          </a:prstGeom>
          <a:noFill/>
          <a:ln>
            <a:noFill/>
          </a:ln>
        </p:spPr>
        <p:txBody>
          <a:bodyPr anchorCtr="0" anchor="t" bIns="91425" lIns="91425" rIns="91425" tIns="91425"/>
          <a:lstStyle>
            <a:lvl1pPr indent="0" lvl="0" marL="0" marR="0" rtl="0" algn="l">
              <a:lnSpc>
                <a:spcPct val="90000"/>
              </a:lnSpc>
              <a:spcBef>
                <a:spcPts val="0"/>
              </a:spcBef>
              <a:spcAft>
                <a:spcPts val="0"/>
              </a:spcAft>
              <a:buNone/>
              <a:defRPr b="1" i="0" sz="4000" u="none" cap="none" strike="noStrike">
                <a:solidFill>
                  <a:schemeClr val="dk1"/>
                </a:solidFill>
                <a:latin typeface="Georgia"/>
                <a:ea typeface="Georgia"/>
                <a:cs typeface="Georgia"/>
                <a:sym typeface="Georgia"/>
              </a:defRPr>
            </a:lvl1pPr>
            <a:lvl2pPr indent="0" lvl="1" marL="0" marR="0" rtl="0" algn="l">
              <a:lnSpc>
                <a:spcPct val="90000"/>
              </a:lnSpc>
              <a:spcBef>
                <a:spcPts val="0"/>
              </a:spcBef>
              <a:spcAft>
                <a:spcPts val="0"/>
              </a:spcAft>
              <a:buNone/>
              <a:defRPr b="0" i="0" sz="7200" u="none" cap="none" strike="noStrike">
                <a:solidFill>
                  <a:schemeClr val="dk1"/>
                </a:solidFill>
                <a:latin typeface="Georgia"/>
                <a:ea typeface="Georgia"/>
                <a:cs typeface="Georgia"/>
                <a:sym typeface="Georgia"/>
              </a:defRPr>
            </a:lvl2pPr>
            <a:lvl3pPr indent="0" lvl="2" marL="0" marR="0" rtl="0" algn="l">
              <a:lnSpc>
                <a:spcPct val="90000"/>
              </a:lnSpc>
              <a:spcBef>
                <a:spcPts val="0"/>
              </a:spcBef>
              <a:spcAft>
                <a:spcPts val="0"/>
              </a:spcAft>
              <a:buNone/>
              <a:defRPr b="0" i="0" sz="7200" u="none" cap="none" strike="noStrike">
                <a:solidFill>
                  <a:schemeClr val="dk1"/>
                </a:solidFill>
                <a:latin typeface="Georgia"/>
                <a:ea typeface="Georgia"/>
                <a:cs typeface="Georgia"/>
                <a:sym typeface="Georgia"/>
              </a:defRPr>
            </a:lvl3pPr>
            <a:lvl4pPr indent="0" lvl="3" marL="0" marR="0" rtl="0" algn="l">
              <a:lnSpc>
                <a:spcPct val="90000"/>
              </a:lnSpc>
              <a:spcBef>
                <a:spcPts val="0"/>
              </a:spcBef>
              <a:spcAft>
                <a:spcPts val="0"/>
              </a:spcAft>
              <a:buNone/>
              <a:defRPr b="0" i="0" sz="7200" u="none" cap="none" strike="noStrike">
                <a:solidFill>
                  <a:schemeClr val="dk1"/>
                </a:solidFill>
                <a:latin typeface="Georgia"/>
                <a:ea typeface="Georgia"/>
                <a:cs typeface="Georgia"/>
                <a:sym typeface="Georgia"/>
              </a:defRPr>
            </a:lvl4pPr>
            <a:lvl5pPr indent="0" lvl="4" marL="0" marR="0" rtl="0" algn="l">
              <a:lnSpc>
                <a:spcPct val="90000"/>
              </a:lnSpc>
              <a:spcBef>
                <a:spcPts val="0"/>
              </a:spcBef>
              <a:spcAft>
                <a:spcPts val="0"/>
              </a:spcAft>
              <a:buNone/>
              <a:defRPr b="0" i="0" sz="7200" u="none" cap="none" strike="noStrike">
                <a:solidFill>
                  <a:schemeClr val="dk1"/>
                </a:solidFill>
                <a:latin typeface="Georgia"/>
                <a:ea typeface="Georgia"/>
                <a:cs typeface="Georgia"/>
                <a:sym typeface="Georgia"/>
              </a:defRPr>
            </a:lvl5pPr>
            <a:lvl6pPr indent="0" lvl="5" marL="457200" marR="0" rtl="0" algn="l">
              <a:lnSpc>
                <a:spcPct val="90000"/>
              </a:lnSpc>
              <a:spcBef>
                <a:spcPts val="0"/>
              </a:spcBef>
              <a:spcAft>
                <a:spcPts val="0"/>
              </a:spcAft>
              <a:buNone/>
              <a:defRPr b="0" i="0" sz="7200" u="none" cap="none" strike="noStrike">
                <a:solidFill>
                  <a:schemeClr val="dk1"/>
                </a:solidFill>
                <a:latin typeface="Georgia"/>
                <a:ea typeface="Georgia"/>
                <a:cs typeface="Georgia"/>
                <a:sym typeface="Georgia"/>
              </a:defRPr>
            </a:lvl6pPr>
            <a:lvl7pPr indent="0" lvl="6" marL="914400" marR="0" rtl="0" algn="l">
              <a:lnSpc>
                <a:spcPct val="90000"/>
              </a:lnSpc>
              <a:spcBef>
                <a:spcPts val="0"/>
              </a:spcBef>
              <a:spcAft>
                <a:spcPts val="0"/>
              </a:spcAft>
              <a:buNone/>
              <a:defRPr b="0" i="0" sz="7200" u="none" cap="none" strike="noStrike">
                <a:solidFill>
                  <a:schemeClr val="dk1"/>
                </a:solidFill>
                <a:latin typeface="Georgia"/>
                <a:ea typeface="Georgia"/>
                <a:cs typeface="Georgia"/>
                <a:sym typeface="Georgia"/>
              </a:defRPr>
            </a:lvl7pPr>
            <a:lvl8pPr indent="0" lvl="7" marL="1371600" marR="0" rtl="0" algn="l">
              <a:lnSpc>
                <a:spcPct val="90000"/>
              </a:lnSpc>
              <a:spcBef>
                <a:spcPts val="0"/>
              </a:spcBef>
              <a:spcAft>
                <a:spcPts val="0"/>
              </a:spcAft>
              <a:buNone/>
              <a:defRPr b="0" i="0" sz="7200" u="none" cap="none" strike="noStrike">
                <a:solidFill>
                  <a:schemeClr val="dk1"/>
                </a:solidFill>
                <a:latin typeface="Georgia"/>
                <a:ea typeface="Georgia"/>
                <a:cs typeface="Georgia"/>
                <a:sym typeface="Georgia"/>
              </a:defRPr>
            </a:lvl8pPr>
            <a:lvl9pPr indent="0" lvl="8" marL="1828800" marR="0" rtl="0" algn="l">
              <a:lnSpc>
                <a:spcPct val="90000"/>
              </a:lnSpc>
              <a:spcBef>
                <a:spcPts val="0"/>
              </a:spcBef>
              <a:spcAft>
                <a:spcPts val="0"/>
              </a:spcAft>
              <a:buNone/>
              <a:defRPr b="0" i="0" sz="7200" u="none" cap="none" strike="noStrike">
                <a:solidFill>
                  <a:schemeClr val="dk1"/>
                </a:solidFill>
                <a:latin typeface="Georgia"/>
                <a:ea typeface="Georgia"/>
                <a:cs typeface="Georgia"/>
                <a:sym typeface="Georgia"/>
              </a:defRPr>
            </a:lvl9pPr>
          </a:lstStyle>
          <a:p/>
        </p:txBody>
      </p:sp>
      <p:sp>
        <p:nvSpPr>
          <p:cNvPr id="445" name="Shape 445"/>
          <p:cNvSpPr txBox="1"/>
          <p:nvPr>
            <p:ph idx="1" type="body"/>
          </p:nvPr>
        </p:nvSpPr>
        <p:spPr>
          <a:xfrm>
            <a:off x="1027112" y="4133850"/>
            <a:ext cx="11053761" cy="2133599"/>
          </a:xfrm>
          <a:prstGeom prst="rect">
            <a:avLst/>
          </a:prstGeom>
          <a:noFill/>
          <a:ln>
            <a:noFill/>
          </a:ln>
        </p:spPr>
        <p:txBody>
          <a:bodyPr anchorCtr="0" anchor="b" bIns="91425" lIns="91425" rIns="91425" tIns="91425"/>
          <a:lstStyle>
            <a:lvl1pPr indent="0" lvl="0" marL="0" marR="0" rtl="0" algn="l">
              <a:lnSpc>
                <a:spcPct val="120000"/>
              </a:lnSpc>
              <a:spcBef>
                <a:spcPts val="5200"/>
              </a:spcBef>
              <a:spcAft>
                <a:spcPts val="0"/>
              </a:spcAft>
              <a:buClr>
                <a:schemeClr val="dk1"/>
              </a:buClr>
              <a:buFont typeface="Georgia"/>
              <a:buNone/>
              <a:defRPr b="0" i="0" sz="2000" u="none" cap="none" strike="noStrike">
                <a:solidFill>
                  <a:schemeClr val="dk1"/>
                </a:solidFill>
                <a:latin typeface="Georgia"/>
                <a:ea typeface="Georgia"/>
                <a:cs typeface="Georgia"/>
                <a:sym typeface="Georgia"/>
              </a:defRPr>
            </a:lvl1pPr>
            <a:lvl2pPr indent="0" lvl="1" marL="457200" marR="0" rtl="0" algn="l">
              <a:lnSpc>
                <a:spcPct val="120000"/>
              </a:lnSpc>
              <a:spcBef>
                <a:spcPts val="5200"/>
              </a:spcBef>
              <a:spcAft>
                <a:spcPts val="0"/>
              </a:spcAft>
              <a:buClr>
                <a:schemeClr val="dk1"/>
              </a:buClr>
              <a:buFont typeface="Georgia"/>
              <a:buNone/>
              <a:defRPr b="0" i="0" sz="1800" u="none" cap="none" strike="noStrike">
                <a:solidFill>
                  <a:schemeClr val="dk1"/>
                </a:solidFill>
                <a:latin typeface="Georgia"/>
                <a:ea typeface="Georgia"/>
                <a:cs typeface="Georgia"/>
                <a:sym typeface="Georgia"/>
              </a:defRPr>
            </a:lvl2pPr>
            <a:lvl3pPr indent="0" lvl="2" marL="914400" marR="0" rtl="0" algn="l">
              <a:lnSpc>
                <a:spcPct val="120000"/>
              </a:lnSpc>
              <a:spcBef>
                <a:spcPts val="5200"/>
              </a:spcBef>
              <a:spcAft>
                <a:spcPts val="0"/>
              </a:spcAft>
              <a:buClr>
                <a:schemeClr val="dk1"/>
              </a:buClr>
              <a:buFont typeface="Georgia"/>
              <a:buNone/>
              <a:defRPr b="0" i="0" sz="1600" u="none" cap="none" strike="noStrike">
                <a:solidFill>
                  <a:schemeClr val="dk1"/>
                </a:solidFill>
                <a:latin typeface="Georgia"/>
                <a:ea typeface="Georgia"/>
                <a:cs typeface="Georgia"/>
                <a:sym typeface="Georgia"/>
              </a:defRPr>
            </a:lvl3pPr>
            <a:lvl4pPr indent="0" lvl="3" marL="1371600" marR="0" rtl="0" algn="l">
              <a:lnSpc>
                <a:spcPct val="120000"/>
              </a:lnSpc>
              <a:spcBef>
                <a:spcPts val="5200"/>
              </a:spcBef>
              <a:spcAft>
                <a:spcPts val="0"/>
              </a:spcAft>
              <a:buClr>
                <a:schemeClr val="dk1"/>
              </a:buClr>
              <a:buFont typeface="Georgia"/>
              <a:buNone/>
              <a:defRPr b="0" i="0" sz="1400" u="none" cap="none" strike="noStrike">
                <a:solidFill>
                  <a:schemeClr val="dk1"/>
                </a:solidFill>
                <a:latin typeface="Georgia"/>
                <a:ea typeface="Georgia"/>
                <a:cs typeface="Georgia"/>
                <a:sym typeface="Georgia"/>
              </a:defRPr>
            </a:lvl4pPr>
            <a:lvl5pPr indent="0" lvl="4" marL="1828800" marR="0" rtl="0" algn="l">
              <a:lnSpc>
                <a:spcPct val="120000"/>
              </a:lnSpc>
              <a:spcBef>
                <a:spcPts val="5200"/>
              </a:spcBef>
              <a:spcAft>
                <a:spcPts val="0"/>
              </a:spcAft>
              <a:buClr>
                <a:schemeClr val="dk1"/>
              </a:buClr>
              <a:buFont typeface="Georgia"/>
              <a:buNone/>
              <a:defRPr b="0" i="0" sz="1400" u="none" cap="none" strike="noStrike">
                <a:solidFill>
                  <a:schemeClr val="dk1"/>
                </a:solidFill>
                <a:latin typeface="Georgia"/>
                <a:ea typeface="Georgia"/>
                <a:cs typeface="Georgia"/>
                <a:sym typeface="Georgia"/>
              </a:defRPr>
            </a:lvl5pPr>
            <a:lvl6pPr indent="0" lvl="5" marL="2286000" marR="0" rtl="0" algn="l">
              <a:lnSpc>
                <a:spcPct val="120000"/>
              </a:lnSpc>
              <a:spcBef>
                <a:spcPts val="5200"/>
              </a:spcBef>
              <a:spcAft>
                <a:spcPts val="0"/>
              </a:spcAft>
              <a:buClr>
                <a:schemeClr val="dk1"/>
              </a:buClr>
              <a:buFont typeface="Georgia"/>
              <a:buNone/>
              <a:defRPr b="0" i="0" sz="1400" u="none" cap="none" strike="noStrike">
                <a:solidFill>
                  <a:schemeClr val="dk1"/>
                </a:solidFill>
                <a:latin typeface="Georgia"/>
                <a:ea typeface="Georgia"/>
                <a:cs typeface="Georgia"/>
                <a:sym typeface="Georgia"/>
              </a:defRPr>
            </a:lvl6pPr>
            <a:lvl7pPr indent="0" lvl="6" marL="2743200" marR="0" rtl="0" algn="l">
              <a:lnSpc>
                <a:spcPct val="120000"/>
              </a:lnSpc>
              <a:spcBef>
                <a:spcPts val="5200"/>
              </a:spcBef>
              <a:spcAft>
                <a:spcPts val="0"/>
              </a:spcAft>
              <a:buClr>
                <a:schemeClr val="dk1"/>
              </a:buClr>
              <a:buFont typeface="Georgia"/>
              <a:buNone/>
              <a:defRPr b="0" i="0" sz="1400" u="none" cap="none" strike="noStrike">
                <a:solidFill>
                  <a:schemeClr val="dk1"/>
                </a:solidFill>
                <a:latin typeface="Georgia"/>
                <a:ea typeface="Georgia"/>
                <a:cs typeface="Georgia"/>
                <a:sym typeface="Georgia"/>
              </a:defRPr>
            </a:lvl7pPr>
            <a:lvl8pPr indent="0" lvl="7" marL="3200400" marR="0" rtl="0" algn="l">
              <a:lnSpc>
                <a:spcPct val="120000"/>
              </a:lnSpc>
              <a:spcBef>
                <a:spcPts val="5200"/>
              </a:spcBef>
              <a:spcAft>
                <a:spcPts val="0"/>
              </a:spcAft>
              <a:buClr>
                <a:schemeClr val="dk1"/>
              </a:buClr>
              <a:buFont typeface="Georgia"/>
              <a:buNone/>
              <a:defRPr b="0" i="0" sz="1400" u="none" cap="none" strike="noStrike">
                <a:solidFill>
                  <a:schemeClr val="dk1"/>
                </a:solidFill>
                <a:latin typeface="Georgia"/>
                <a:ea typeface="Georgia"/>
                <a:cs typeface="Georgia"/>
                <a:sym typeface="Georgia"/>
              </a:defRPr>
            </a:lvl8pPr>
            <a:lvl9pPr indent="0" lvl="8" marL="3657600" marR="0" rtl="0" algn="l">
              <a:lnSpc>
                <a:spcPct val="120000"/>
              </a:lnSpc>
              <a:spcBef>
                <a:spcPts val="5200"/>
              </a:spcBef>
              <a:spcAft>
                <a:spcPts val="0"/>
              </a:spcAft>
              <a:buClr>
                <a:schemeClr val="dk1"/>
              </a:buClr>
              <a:buFont typeface="Georgia"/>
              <a:buNone/>
              <a:defRPr b="0" i="0" sz="1400" u="none" cap="none" strike="noStrike">
                <a:solidFill>
                  <a:schemeClr val="dk1"/>
                </a:solidFill>
                <a:latin typeface="Georgia"/>
                <a:ea typeface="Georgia"/>
                <a:cs typeface="Georgia"/>
                <a:sym typeface="Georgia"/>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41" name="Shape 41"/>
        <p:cNvGrpSpPr/>
        <p:nvPr/>
      </p:nvGrpSpPr>
      <p:grpSpPr>
        <a:xfrm>
          <a:off x="0" y="0"/>
          <a:ext cx="0" cy="0"/>
          <a:chOff x="0" y="0"/>
          <a:chExt cx="0" cy="0"/>
        </a:xfrm>
      </p:grpSpPr>
      <p:sp>
        <p:nvSpPr>
          <p:cNvPr id="42" name="Shape 42"/>
          <p:cNvSpPr txBox="1"/>
          <p:nvPr>
            <p:ph type="ctrTitle"/>
          </p:nvPr>
        </p:nvSpPr>
        <p:spPr>
          <a:xfrm>
            <a:off x="974725" y="3030538"/>
            <a:ext cx="11055350" cy="2090737"/>
          </a:xfrm>
          <a:prstGeom prst="rect">
            <a:avLst/>
          </a:prstGeom>
          <a:noFill/>
          <a:ln>
            <a:noFill/>
          </a:ln>
          <a:effectLst>
            <a:outerShdw blurRad="63500" dir="16200000" dist="25399">
              <a:schemeClr val="lt2">
                <a:alpha val="29803"/>
              </a:schemeClr>
            </a:outerShdw>
          </a:effectLst>
        </p:spPr>
        <p:txBody>
          <a:bodyPr anchorCtr="0" anchor="b" bIns="91425" lIns="91425" rIns="91425" tIns="91425"/>
          <a:lstStyle>
            <a:lvl1pPr indent="0" lvl="0" marL="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1pPr>
            <a:lvl2pPr indent="0" lvl="1" marL="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2pPr>
            <a:lvl3pPr indent="0" lvl="2" marL="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3pPr>
            <a:lvl4pPr indent="0" lvl="3" marL="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4pPr>
            <a:lvl5pPr indent="0" lvl="4" marL="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5pPr>
            <a:lvl6pPr indent="0" lvl="5" marL="45720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6pPr>
            <a:lvl7pPr indent="0" lvl="6" marL="91440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7pPr>
            <a:lvl8pPr indent="0" lvl="7" marL="137160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8pPr>
            <a:lvl9pPr indent="0" lvl="8" marL="182880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9pPr>
          </a:lstStyle>
          <a:p/>
        </p:txBody>
      </p:sp>
      <p:sp>
        <p:nvSpPr>
          <p:cNvPr id="43" name="Shape 43"/>
          <p:cNvSpPr txBox="1"/>
          <p:nvPr>
            <p:ph idx="1" type="subTitle"/>
          </p:nvPr>
        </p:nvSpPr>
        <p:spPr>
          <a:xfrm>
            <a:off x="1951038" y="5527675"/>
            <a:ext cx="9102725" cy="2492374"/>
          </a:xfrm>
          <a:prstGeom prst="rect">
            <a:avLst/>
          </a:prstGeom>
          <a:noFill/>
          <a:ln>
            <a:noFill/>
          </a:ln>
          <a:effectLst>
            <a:outerShdw blurRad="63500" dir="16200000" dist="25399">
              <a:schemeClr val="lt2">
                <a:alpha val="29803"/>
              </a:schemeClr>
            </a:outerShdw>
          </a:effectLst>
        </p:spPr>
        <p:txBody>
          <a:bodyPr anchorCtr="0" anchor="t" bIns="91425" lIns="91425" rIns="91425" tIns="91425"/>
          <a:lstStyle>
            <a:lvl1pPr indent="0" lvl="0" marL="0" marR="0" rtl="0" algn="ctr">
              <a:lnSpc>
                <a:spcPct val="120000"/>
              </a:lnSpc>
              <a:spcBef>
                <a:spcPts val="0"/>
              </a:spcBef>
              <a:spcAft>
                <a:spcPts val="0"/>
              </a:spcAft>
              <a:buClr>
                <a:srgbClr val="F2D99B"/>
              </a:buClr>
              <a:buFont typeface="Arial"/>
              <a:buNone/>
              <a:defRPr b="0" i="1" sz="4800" u="none" cap="none" strike="noStrike">
                <a:solidFill>
                  <a:srgbClr val="F2D99B"/>
                </a:solidFill>
                <a:latin typeface="Arial"/>
                <a:ea typeface="Arial"/>
                <a:cs typeface="Arial"/>
                <a:sym typeface="Arial"/>
              </a:defRPr>
            </a:lvl1pPr>
            <a:lvl2pPr indent="0" lvl="1" marL="457200" marR="0" rtl="0" algn="ctr">
              <a:lnSpc>
                <a:spcPct val="120000"/>
              </a:lnSpc>
              <a:spcBef>
                <a:spcPts val="0"/>
              </a:spcBef>
              <a:spcAft>
                <a:spcPts val="0"/>
              </a:spcAft>
              <a:buClr>
                <a:srgbClr val="F2D99B"/>
              </a:buClr>
              <a:buFont typeface="Arial"/>
              <a:buNone/>
              <a:defRPr b="0" i="1" sz="4800" u="none" cap="none" strike="noStrike">
                <a:solidFill>
                  <a:srgbClr val="F2D99B"/>
                </a:solidFill>
                <a:latin typeface="Arial"/>
                <a:ea typeface="Arial"/>
                <a:cs typeface="Arial"/>
                <a:sym typeface="Arial"/>
              </a:defRPr>
            </a:lvl2pPr>
            <a:lvl3pPr indent="0" lvl="2" marL="914400" marR="0" rtl="0" algn="ctr">
              <a:lnSpc>
                <a:spcPct val="120000"/>
              </a:lnSpc>
              <a:spcBef>
                <a:spcPts val="0"/>
              </a:spcBef>
              <a:spcAft>
                <a:spcPts val="0"/>
              </a:spcAft>
              <a:buClr>
                <a:srgbClr val="F2D99B"/>
              </a:buClr>
              <a:buFont typeface="Arial"/>
              <a:buNone/>
              <a:defRPr b="0" i="1" sz="4800" u="none" cap="none" strike="noStrike">
                <a:solidFill>
                  <a:srgbClr val="F2D99B"/>
                </a:solidFill>
                <a:latin typeface="Arial"/>
                <a:ea typeface="Arial"/>
                <a:cs typeface="Arial"/>
                <a:sym typeface="Arial"/>
              </a:defRPr>
            </a:lvl3pPr>
            <a:lvl4pPr indent="0" lvl="3" marL="1371600" marR="0" rtl="0" algn="ctr">
              <a:lnSpc>
                <a:spcPct val="120000"/>
              </a:lnSpc>
              <a:spcBef>
                <a:spcPts val="0"/>
              </a:spcBef>
              <a:spcAft>
                <a:spcPts val="0"/>
              </a:spcAft>
              <a:buClr>
                <a:srgbClr val="F2D99B"/>
              </a:buClr>
              <a:buFont typeface="Arial"/>
              <a:buNone/>
              <a:defRPr b="0" i="1" sz="4800" u="none" cap="none" strike="noStrike">
                <a:solidFill>
                  <a:srgbClr val="F2D99B"/>
                </a:solidFill>
                <a:latin typeface="Arial"/>
                <a:ea typeface="Arial"/>
                <a:cs typeface="Arial"/>
                <a:sym typeface="Arial"/>
              </a:defRPr>
            </a:lvl4pPr>
            <a:lvl5pPr indent="0" lvl="4" marL="1828800" marR="0" rtl="0" algn="ctr">
              <a:lnSpc>
                <a:spcPct val="120000"/>
              </a:lnSpc>
              <a:spcBef>
                <a:spcPts val="0"/>
              </a:spcBef>
              <a:spcAft>
                <a:spcPts val="0"/>
              </a:spcAft>
              <a:buClr>
                <a:srgbClr val="F2D99B"/>
              </a:buClr>
              <a:buFont typeface="Arial"/>
              <a:buNone/>
              <a:defRPr b="0" i="1" sz="4800" u="none" cap="none" strike="noStrike">
                <a:solidFill>
                  <a:srgbClr val="F2D99B"/>
                </a:solidFill>
                <a:latin typeface="Arial"/>
                <a:ea typeface="Arial"/>
                <a:cs typeface="Arial"/>
                <a:sym typeface="Arial"/>
              </a:defRPr>
            </a:lvl5pPr>
            <a:lvl6pPr indent="0" lvl="5" marL="2286000" marR="0" rtl="0" algn="ctr">
              <a:lnSpc>
                <a:spcPct val="120000"/>
              </a:lnSpc>
              <a:spcBef>
                <a:spcPts val="0"/>
              </a:spcBef>
              <a:spcAft>
                <a:spcPts val="0"/>
              </a:spcAft>
              <a:buClr>
                <a:srgbClr val="F2D99B"/>
              </a:buClr>
              <a:buFont typeface="Arial"/>
              <a:buNone/>
              <a:defRPr b="0" i="1" sz="4800" u="none" cap="none" strike="noStrike">
                <a:solidFill>
                  <a:srgbClr val="F2D99B"/>
                </a:solidFill>
                <a:latin typeface="Arial"/>
                <a:ea typeface="Arial"/>
                <a:cs typeface="Arial"/>
                <a:sym typeface="Arial"/>
              </a:defRPr>
            </a:lvl6pPr>
            <a:lvl7pPr indent="0" lvl="6" marL="2743200" marR="0" rtl="0" algn="ctr">
              <a:lnSpc>
                <a:spcPct val="120000"/>
              </a:lnSpc>
              <a:spcBef>
                <a:spcPts val="0"/>
              </a:spcBef>
              <a:spcAft>
                <a:spcPts val="0"/>
              </a:spcAft>
              <a:buClr>
                <a:srgbClr val="F2D99B"/>
              </a:buClr>
              <a:buFont typeface="Arial"/>
              <a:buNone/>
              <a:defRPr b="0" i="1" sz="4800" u="none" cap="none" strike="noStrike">
                <a:solidFill>
                  <a:srgbClr val="F2D99B"/>
                </a:solidFill>
                <a:latin typeface="Arial"/>
                <a:ea typeface="Arial"/>
                <a:cs typeface="Arial"/>
                <a:sym typeface="Arial"/>
              </a:defRPr>
            </a:lvl7pPr>
            <a:lvl8pPr indent="0" lvl="7" marL="3200400" marR="0" rtl="0" algn="ctr">
              <a:lnSpc>
                <a:spcPct val="120000"/>
              </a:lnSpc>
              <a:spcBef>
                <a:spcPts val="0"/>
              </a:spcBef>
              <a:spcAft>
                <a:spcPts val="0"/>
              </a:spcAft>
              <a:buClr>
                <a:srgbClr val="F2D99B"/>
              </a:buClr>
              <a:buFont typeface="Arial"/>
              <a:buNone/>
              <a:defRPr b="0" i="1" sz="4800" u="none" cap="none" strike="noStrike">
                <a:solidFill>
                  <a:srgbClr val="F2D99B"/>
                </a:solidFill>
                <a:latin typeface="Arial"/>
                <a:ea typeface="Arial"/>
                <a:cs typeface="Arial"/>
                <a:sym typeface="Arial"/>
              </a:defRPr>
            </a:lvl8pPr>
            <a:lvl9pPr indent="0" lvl="8" marL="3657600" marR="0" rtl="0" algn="ctr">
              <a:lnSpc>
                <a:spcPct val="120000"/>
              </a:lnSpc>
              <a:spcBef>
                <a:spcPts val="0"/>
              </a:spcBef>
              <a:spcAft>
                <a:spcPts val="0"/>
              </a:spcAft>
              <a:buClr>
                <a:srgbClr val="F2D99B"/>
              </a:buClr>
              <a:buFont typeface="Arial"/>
              <a:buNone/>
              <a:defRPr b="0" i="1" sz="4800" u="none" cap="none" strike="noStrike">
                <a:solidFill>
                  <a:srgbClr val="F2D99B"/>
                </a:solidFill>
                <a:latin typeface="Arial"/>
                <a:ea typeface="Arial"/>
                <a:cs typeface="Arial"/>
                <a:sym typeface="Arial"/>
              </a:defRPr>
            </a:lvl9pPr>
          </a:lstStyle>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446" name="Shape 446"/>
        <p:cNvGrpSpPr/>
        <p:nvPr/>
      </p:nvGrpSpPr>
      <p:grpSpPr>
        <a:xfrm>
          <a:off x="0" y="0"/>
          <a:ext cx="0" cy="0"/>
          <a:chOff x="0" y="0"/>
          <a:chExt cx="0" cy="0"/>
        </a:xfrm>
      </p:grpSpPr>
      <p:sp>
        <p:nvSpPr>
          <p:cNvPr id="447" name="Shape 447"/>
          <p:cNvSpPr txBox="1"/>
          <p:nvPr>
            <p:ph type="ctrTitle"/>
          </p:nvPr>
        </p:nvSpPr>
        <p:spPr>
          <a:xfrm>
            <a:off x="974725" y="3030538"/>
            <a:ext cx="11055350" cy="2090737"/>
          </a:xfrm>
          <a:prstGeom prst="rect">
            <a:avLst/>
          </a:prstGeom>
          <a:noFill/>
          <a:ln>
            <a:noFill/>
          </a:ln>
        </p:spPr>
        <p:txBody>
          <a:bodyPr anchorCtr="0" anchor="t" bIns="91425" lIns="91425" rIns="91425" tIns="91425"/>
          <a:lstStyle>
            <a:lvl1pPr indent="0" lvl="0" marL="0" marR="0" rtl="0" algn="l">
              <a:lnSpc>
                <a:spcPct val="90000"/>
              </a:lnSpc>
              <a:spcBef>
                <a:spcPts val="0"/>
              </a:spcBef>
              <a:spcAft>
                <a:spcPts val="0"/>
              </a:spcAft>
              <a:buNone/>
              <a:defRPr b="0" i="0" sz="7200" u="none" cap="none" strike="noStrike">
                <a:solidFill>
                  <a:schemeClr val="dk1"/>
                </a:solidFill>
                <a:latin typeface="Georgia"/>
                <a:ea typeface="Georgia"/>
                <a:cs typeface="Georgia"/>
                <a:sym typeface="Georgia"/>
              </a:defRPr>
            </a:lvl1pPr>
            <a:lvl2pPr indent="0" lvl="1" marL="0" marR="0" rtl="0" algn="l">
              <a:lnSpc>
                <a:spcPct val="90000"/>
              </a:lnSpc>
              <a:spcBef>
                <a:spcPts val="0"/>
              </a:spcBef>
              <a:spcAft>
                <a:spcPts val="0"/>
              </a:spcAft>
              <a:buNone/>
              <a:defRPr b="0" i="0" sz="7200" u="none" cap="none" strike="noStrike">
                <a:solidFill>
                  <a:schemeClr val="dk1"/>
                </a:solidFill>
                <a:latin typeface="Georgia"/>
                <a:ea typeface="Georgia"/>
                <a:cs typeface="Georgia"/>
                <a:sym typeface="Georgia"/>
              </a:defRPr>
            </a:lvl2pPr>
            <a:lvl3pPr indent="0" lvl="2" marL="0" marR="0" rtl="0" algn="l">
              <a:lnSpc>
                <a:spcPct val="90000"/>
              </a:lnSpc>
              <a:spcBef>
                <a:spcPts val="0"/>
              </a:spcBef>
              <a:spcAft>
                <a:spcPts val="0"/>
              </a:spcAft>
              <a:buNone/>
              <a:defRPr b="0" i="0" sz="7200" u="none" cap="none" strike="noStrike">
                <a:solidFill>
                  <a:schemeClr val="dk1"/>
                </a:solidFill>
                <a:latin typeface="Georgia"/>
                <a:ea typeface="Georgia"/>
                <a:cs typeface="Georgia"/>
                <a:sym typeface="Georgia"/>
              </a:defRPr>
            </a:lvl3pPr>
            <a:lvl4pPr indent="0" lvl="3" marL="0" marR="0" rtl="0" algn="l">
              <a:lnSpc>
                <a:spcPct val="90000"/>
              </a:lnSpc>
              <a:spcBef>
                <a:spcPts val="0"/>
              </a:spcBef>
              <a:spcAft>
                <a:spcPts val="0"/>
              </a:spcAft>
              <a:buNone/>
              <a:defRPr b="0" i="0" sz="7200" u="none" cap="none" strike="noStrike">
                <a:solidFill>
                  <a:schemeClr val="dk1"/>
                </a:solidFill>
                <a:latin typeface="Georgia"/>
                <a:ea typeface="Georgia"/>
                <a:cs typeface="Georgia"/>
                <a:sym typeface="Georgia"/>
              </a:defRPr>
            </a:lvl4pPr>
            <a:lvl5pPr indent="0" lvl="4" marL="0" marR="0" rtl="0" algn="l">
              <a:lnSpc>
                <a:spcPct val="90000"/>
              </a:lnSpc>
              <a:spcBef>
                <a:spcPts val="0"/>
              </a:spcBef>
              <a:spcAft>
                <a:spcPts val="0"/>
              </a:spcAft>
              <a:buNone/>
              <a:defRPr b="0" i="0" sz="7200" u="none" cap="none" strike="noStrike">
                <a:solidFill>
                  <a:schemeClr val="dk1"/>
                </a:solidFill>
                <a:latin typeface="Georgia"/>
                <a:ea typeface="Georgia"/>
                <a:cs typeface="Georgia"/>
                <a:sym typeface="Georgia"/>
              </a:defRPr>
            </a:lvl5pPr>
            <a:lvl6pPr indent="0" lvl="5" marL="457200" marR="0" rtl="0" algn="l">
              <a:lnSpc>
                <a:spcPct val="90000"/>
              </a:lnSpc>
              <a:spcBef>
                <a:spcPts val="0"/>
              </a:spcBef>
              <a:spcAft>
                <a:spcPts val="0"/>
              </a:spcAft>
              <a:buNone/>
              <a:defRPr b="0" i="0" sz="7200" u="none" cap="none" strike="noStrike">
                <a:solidFill>
                  <a:schemeClr val="dk1"/>
                </a:solidFill>
                <a:latin typeface="Georgia"/>
                <a:ea typeface="Georgia"/>
                <a:cs typeface="Georgia"/>
                <a:sym typeface="Georgia"/>
              </a:defRPr>
            </a:lvl6pPr>
            <a:lvl7pPr indent="0" lvl="6" marL="914400" marR="0" rtl="0" algn="l">
              <a:lnSpc>
                <a:spcPct val="90000"/>
              </a:lnSpc>
              <a:spcBef>
                <a:spcPts val="0"/>
              </a:spcBef>
              <a:spcAft>
                <a:spcPts val="0"/>
              </a:spcAft>
              <a:buNone/>
              <a:defRPr b="0" i="0" sz="7200" u="none" cap="none" strike="noStrike">
                <a:solidFill>
                  <a:schemeClr val="dk1"/>
                </a:solidFill>
                <a:latin typeface="Georgia"/>
                <a:ea typeface="Georgia"/>
                <a:cs typeface="Georgia"/>
                <a:sym typeface="Georgia"/>
              </a:defRPr>
            </a:lvl7pPr>
            <a:lvl8pPr indent="0" lvl="7" marL="1371600" marR="0" rtl="0" algn="l">
              <a:lnSpc>
                <a:spcPct val="90000"/>
              </a:lnSpc>
              <a:spcBef>
                <a:spcPts val="0"/>
              </a:spcBef>
              <a:spcAft>
                <a:spcPts val="0"/>
              </a:spcAft>
              <a:buNone/>
              <a:defRPr b="0" i="0" sz="7200" u="none" cap="none" strike="noStrike">
                <a:solidFill>
                  <a:schemeClr val="dk1"/>
                </a:solidFill>
                <a:latin typeface="Georgia"/>
                <a:ea typeface="Georgia"/>
                <a:cs typeface="Georgia"/>
                <a:sym typeface="Georgia"/>
              </a:defRPr>
            </a:lvl8pPr>
            <a:lvl9pPr indent="0" lvl="8" marL="1828800" marR="0" rtl="0" algn="l">
              <a:lnSpc>
                <a:spcPct val="90000"/>
              </a:lnSpc>
              <a:spcBef>
                <a:spcPts val="0"/>
              </a:spcBef>
              <a:spcAft>
                <a:spcPts val="0"/>
              </a:spcAft>
              <a:buNone/>
              <a:defRPr b="0" i="0" sz="7200" u="none" cap="none" strike="noStrike">
                <a:solidFill>
                  <a:schemeClr val="dk1"/>
                </a:solidFill>
                <a:latin typeface="Georgia"/>
                <a:ea typeface="Georgia"/>
                <a:cs typeface="Georgia"/>
                <a:sym typeface="Georgia"/>
              </a:defRPr>
            </a:lvl9pPr>
          </a:lstStyle>
          <a:p/>
        </p:txBody>
      </p:sp>
      <p:sp>
        <p:nvSpPr>
          <p:cNvPr id="448" name="Shape 448"/>
          <p:cNvSpPr txBox="1"/>
          <p:nvPr>
            <p:ph idx="1" type="subTitle"/>
          </p:nvPr>
        </p:nvSpPr>
        <p:spPr>
          <a:xfrm>
            <a:off x="1951038" y="5527675"/>
            <a:ext cx="9102725" cy="2492374"/>
          </a:xfrm>
          <a:prstGeom prst="rect">
            <a:avLst/>
          </a:prstGeom>
          <a:noFill/>
          <a:ln>
            <a:noFill/>
          </a:ln>
        </p:spPr>
        <p:txBody>
          <a:bodyPr anchorCtr="0" anchor="t" bIns="91425" lIns="91425" rIns="91425" tIns="91425"/>
          <a:lstStyle>
            <a:lvl1pPr indent="0" lvl="0" marL="0" marR="0" rtl="0" algn="ctr">
              <a:lnSpc>
                <a:spcPct val="120000"/>
              </a:lnSpc>
              <a:spcBef>
                <a:spcPts val="5200"/>
              </a:spcBef>
              <a:spcAft>
                <a:spcPts val="0"/>
              </a:spcAft>
              <a:buClr>
                <a:schemeClr val="dk1"/>
              </a:buClr>
              <a:buFont typeface="Georgia"/>
              <a:buNone/>
              <a:defRPr b="0" i="0" sz="3600" u="none" cap="none" strike="noStrike">
                <a:solidFill>
                  <a:schemeClr val="dk1"/>
                </a:solidFill>
                <a:latin typeface="Georgia"/>
                <a:ea typeface="Georgia"/>
                <a:cs typeface="Georgia"/>
                <a:sym typeface="Georgia"/>
              </a:defRPr>
            </a:lvl1pPr>
            <a:lvl2pPr indent="0" lvl="1" marL="457200" marR="0" rtl="0" algn="ctr">
              <a:lnSpc>
                <a:spcPct val="120000"/>
              </a:lnSpc>
              <a:spcBef>
                <a:spcPts val="5200"/>
              </a:spcBef>
              <a:spcAft>
                <a:spcPts val="0"/>
              </a:spcAft>
              <a:buClr>
                <a:schemeClr val="dk1"/>
              </a:buClr>
              <a:buFont typeface="Georgia"/>
              <a:buNone/>
              <a:defRPr b="0" i="0" sz="3600" u="none" cap="none" strike="noStrike">
                <a:solidFill>
                  <a:schemeClr val="dk1"/>
                </a:solidFill>
                <a:latin typeface="Georgia"/>
                <a:ea typeface="Georgia"/>
                <a:cs typeface="Georgia"/>
                <a:sym typeface="Georgia"/>
              </a:defRPr>
            </a:lvl2pPr>
            <a:lvl3pPr indent="0" lvl="2" marL="914400" marR="0" rtl="0" algn="ctr">
              <a:lnSpc>
                <a:spcPct val="120000"/>
              </a:lnSpc>
              <a:spcBef>
                <a:spcPts val="5200"/>
              </a:spcBef>
              <a:spcAft>
                <a:spcPts val="0"/>
              </a:spcAft>
              <a:buClr>
                <a:schemeClr val="dk1"/>
              </a:buClr>
              <a:buFont typeface="Georgia"/>
              <a:buNone/>
              <a:defRPr b="0" i="0" sz="3600" u="none" cap="none" strike="noStrike">
                <a:solidFill>
                  <a:schemeClr val="dk1"/>
                </a:solidFill>
                <a:latin typeface="Georgia"/>
                <a:ea typeface="Georgia"/>
                <a:cs typeface="Georgia"/>
                <a:sym typeface="Georgia"/>
              </a:defRPr>
            </a:lvl3pPr>
            <a:lvl4pPr indent="0" lvl="3" marL="1371600" marR="0" rtl="0" algn="ctr">
              <a:lnSpc>
                <a:spcPct val="120000"/>
              </a:lnSpc>
              <a:spcBef>
                <a:spcPts val="5200"/>
              </a:spcBef>
              <a:spcAft>
                <a:spcPts val="0"/>
              </a:spcAft>
              <a:buClr>
                <a:schemeClr val="dk1"/>
              </a:buClr>
              <a:buFont typeface="Georgia"/>
              <a:buNone/>
              <a:defRPr b="0" i="0" sz="3600" u="none" cap="none" strike="noStrike">
                <a:solidFill>
                  <a:schemeClr val="dk1"/>
                </a:solidFill>
                <a:latin typeface="Georgia"/>
                <a:ea typeface="Georgia"/>
                <a:cs typeface="Georgia"/>
                <a:sym typeface="Georgia"/>
              </a:defRPr>
            </a:lvl4pPr>
            <a:lvl5pPr indent="0" lvl="4" marL="1828800" marR="0" rtl="0" algn="ctr">
              <a:lnSpc>
                <a:spcPct val="120000"/>
              </a:lnSpc>
              <a:spcBef>
                <a:spcPts val="5200"/>
              </a:spcBef>
              <a:spcAft>
                <a:spcPts val="0"/>
              </a:spcAft>
              <a:buClr>
                <a:schemeClr val="dk1"/>
              </a:buClr>
              <a:buFont typeface="Georgia"/>
              <a:buNone/>
              <a:defRPr b="0" i="0" sz="3600" u="none" cap="none" strike="noStrike">
                <a:solidFill>
                  <a:schemeClr val="dk1"/>
                </a:solidFill>
                <a:latin typeface="Georgia"/>
                <a:ea typeface="Georgia"/>
                <a:cs typeface="Georgia"/>
                <a:sym typeface="Georgia"/>
              </a:defRPr>
            </a:lvl5pPr>
            <a:lvl6pPr indent="0" lvl="5" marL="2286000" marR="0" rtl="0" algn="ctr">
              <a:lnSpc>
                <a:spcPct val="120000"/>
              </a:lnSpc>
              <a:spcBef>
                <a:spcPts val="5200"/>
              </a:spcBef>
              <a:spcAft>
                <a:spcPts val="0"/>
              </a:spcAft>
              <a:buClr>
                <a:schemeClr val="dk1"/>
              </a:buClr>
              <a:buFont typeface="Georgia"/>
              <a:buNone/>
              <a:defRPr b="0" i="0" sz="3600" u="none" cap="none" strike="noStrike">
                <a:solidFill>
                  <a:schemeClr val="dk1"/>
                </a:solidFill>
                <a:latin typeface="Georgia"/>
                <a:ea typeface="Georgia"/>
                <a:cs typeface="Georgia"/>
                <a:sym typeface="Georgia"/>
              </a:defRPr>
            </a:lvl6pPr>
            <a:lvl7pPr indent="0" lvl="6" marL="2743200" marR="0" rtl="0" algn="ctr">
              <a:lnSpc>
                <a:spcPct val="120000"/>
              </a:lnSpc>
              <a:spcBef>
                <a:spcPts val="5200"/>
              </a:spcBef>
              <a:spcAft>
                <a:spcPts val="0"/>
              </a:spcAft>
              <a:buClr>
                <a:schemeClr val="dk1"/>
              </a:buClr>
              <a:buFont typeface="Georgia"/>
              <a:buNone/>
              <a:defRPr b="0" i="0" sz="3600" u="none" cap="none" strike="noStrike">
                <a:solidFill>
                  <a:schemeClr val="dk1"/>
                </a:solidFill>
                <a:latin typeface="Georgia"/>
                <a:ea typeface="Georgia"/>
                <a:cs typeface="Georgia"/>
                <a:sym typeface="Georgia"/>
              </a:defRPr>
            </a:lvl7pPr>
            <a:lvl8pPr indent="0" lvl="7" marL="3200400" marR="0" rtl="0" algn="ctr">
              <a:lnSpc>
                <a:spcPct val="120000"/>
              </a:lnSpc>
              <a:spcBef>
                <a:spcPts val="5200"/>
              </a:spcBef>
              <a:spcAft>
                <a:spcPts val="0"/>
              </a:spcAft>
              <a:buClr>
                <a:schemeClr val="dk1"/>
              </a:buClr>
              <a:buFont typeface="Georgia"/>
              <a:buNone/>
              <a:defRPr b="0" i="0" sz="3600" u="none" cap="none" strike="noStrike">
                <a:solidFill>
                  <a:schemeClr val="dk1"/>
                </a:solidFill>
                <a:latin typeface="Georgia"/>
                <a:ea typeface="Georgia"/>
                <a:cs typeface="Georgia"/>
                <a:sym typeface="Georgia"/>
              </a:defRPr>
            </a:lvl8pPr>
            <a:lvl9pPr indent="0" lvl="8" marL="3657600" marR="0" rtl="0" algn="ctr">
              <a:lnSpc>
                <a:spcPct val="120000"/>
              </a:lnSpc>
              <a:spcBef>
                <a:spcPts val="5200"/>
              </a:spcBef>
              <a:spcAft>
                <a:spcPts val="0"/>
              </a:spcAft>
              <a:buClr>
                <a:schemeClr val="dk1"/>
              </a:buClr>
              <a:buFont typeface="Georgia"/>
              <a:buNone/>
              <a:defRPr b="0" i="0" sz="3600" u="none" cap="none" strike="noStrike">
                <a:solidFill>
                  <a:schemeClr val="dk1"/>
                </a:solidFill>
                <a:latin typeface="Georgia"/>
                <a:ea typeface="Georgia"/>
                <a:cs typeface="Georgia"/>
                <a:sym typeface="Georgia"/>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
  <p:cSld name="Title and Content">
    <p:spTree>
      <p:nvGrpSpPr>
        <p:cNvPr id="47" name="Shape 47"/>
        <p:cNvGrpSpPr/>
        <p:nvPr/>
      </p:nvGrpSpPr>
      <p:grpSpPr>
        <a:xfrm>
          <a:off x="0" y="0"/>
          <a:ext cx="0" cy="0"/>
          <a:chOff x="0" y="0"/>
          <a:chExt cx="0" cy="0"/>
        </a:xfrm>
      </p:grpSpPr>
      <p:sp>
        <p:nvSpPr>
          <p:cNvPr id="48" name="Shape 48"/>
          <p:cNvSpPr txBox="1"/>
          <p:nvPr>
            <p:ph type="title"/>
          </p:nvPr>
        </p:nvSpPr>
        <p:spPr>
          <a:xfrm>
            <a:off x="1279525" y="4895850"/>
            <a:ext cx="10447337" cy="2179637"/>
          </a:xfrm>
          <a:prstGeom prst="rect">
            <a:avLst/>
          </a:prstGeom>
          <a:noFill/>
          <a:ln>
            <a:noFill/>
          </a:ln>
        </p:spPr>
        <p:txBody>
          <a:bodyPr anchorCtr="0" anchor="b" bIns="91425" lIns="91425" rIns="91425" tIns="91425"/>
          <a:lstStyle>
            <a:lvl1pPr indent="0" lvl="0" marL="0" marR="0" rtl="0" algn="ctr">
              <a:spcBef>
                <a:spcPts val="0"/>
              </a:spcBef>
              <a:spcAft>
                <a:spcPts val="0"/>
              </a:spcAft>
              <a:buNone/>
              <a:defRPr b="0" i="0" sz="7600" u="none" cap="none" strike="noStrike">
                <a:solidFill>
                  <a:srgbClr val="3F3F3F"/>
                </a:solidFill>
                <a:latin typeface="Lustria"/>
                <a:ea typeface="Lustria"/>
                <a:cs typeface="Lustria"/>
                <a:sym typeface="Lustria"/>
              </a:defRPr>
            </a:lvl1pPr>
            <a:lvl2pPr indent="0" lvl="1" marL="0" marR="0" rtl="0" algn="ctr">
              <a:spcBef>
                <a:spcPts val="0"/>
              </a:spcBef>
              <a:spcAft>
                <a:spcPts val="0"/>
              </a:spcAft>
              <a:buNone/>
              <a:defRPr b="0" i="0" sz="7600" u="none" cap="none" strike="noStrike">
                <a:solidFill>
                  <a:srgbClr val="3F3F3F"/>
                </a:solidFill>
                <a:latin typeface="Lustria"/>
                <a:ea typeface="Lustria"/>
                <a:cs typeface="Lustria"/>
                <a:sym typeface="Lustria"/>
              </a:defRPr>
            </a:lvl2pPr>
            <a:lvl3pPr indent="0" lvl="2" marL="0" marR="0" rtl="0" algn="ctr">
              <a:spcBef>
                <a:spcPts val="0"/>
              </a:spcBef>
              <a:spcAft>
                <a:spcPts val="0"/>
              </a:spcAft>
              <a:buNone/>
              <a:defRPr b="0" i="0" sz="7600" u="none" cap="none" strike="noStrike">
                <a:solidFill>
                  <a:srgbClr val="3F3F3F"/>
                </a:solidFill>
                <a:latin typeface="Lustria"/>
                <a:ea typeface="Lustria"/>
                <a:cs typeface="Lustria"/>
                <a:sym typeface="Lustria"/>
              </a:defRPr>
            </a:lvl3pPr>
            <a:lvl4pPr indent="0" lvl="3" marL="0" marR="0" rtl="0" algn="ctr">
              <a:spcBef>
                <a:spcPts val="0"/>
              </a:spcBef>
              <a:spcAft>
                <a:spcPts val="0"/>
              </a:spcAft>
              <a:buNone/>
              <a:defRPr b="0" i="0" sz="7600" u="none" cap="none" strike="noStrike">
                <a:solidFill>
                  <a:srgbClr val="3F3F3F"/>
                </a:solidFill>
                <a:latin typeface="Lustria"/>
                <a:ea typeface="Lustria"/>
                <a:cs typeface="Lustria"/>
                <a:sym typeface="Lustria"/>
              </a:defRPr>
            </a:lvl4pPr>
            <a:lvl5pPr indent="0" lvl="4" marL="0" marR="0" rtl="0" algn="ctr">
              <a:spcBef>
                <a:spcPts val="0"/>
              </a:spcBef>
              <a:spcAft>
                <a:spcPts val="0"/>
              </a:spcAft>
              <a:buNone/>
              <a:defRPr b="0" i="0" sz="7600" u="none" cap="none" strike="noStrike">
                <a:solidFill>
                  <a:srgbClr val="3F3F3F"/>
                </a:solidFill>
                <a:latin typeface="Lustria"/>
                <a:ea typeface="Lustria"/>
                <a:cs typeface="Lustria"/>
                <a:sym typeface="Lustria"/>
              </a:defRPr>
            </a:lvl5pPr>
            <a:lvl6pPr indent="0" lvl="5" marL="457200" marR="0" rtl="0" algn="ctr">
              <a:spcBef>
                <a:spcPts val="0"/>
              </a:spcBef>
              <a:spcAft>
                <a:spcPts val="0"/>
              </a:spcAft>
              <a:buNone/>
              <a:defRPr b="0" i="0" sz="7600" u="none" cap="none" strike="noStrike">
                <a:solidFill>
                  <a:srgbClr val="3F3F3F"/>
                </a:solidFill>
                <a:latin typeface="Lustria"/>
                <a:ea typeface="Lustria"/>
                <a:cs typeface="Lustria"/>
                <a:sym typeface="Lustria"/>
              </a:defRPr>
            </a:lvl6pPr>
            <a:lvl7pPr indent="0" lvl="6" marL="914400" marR="0" rtl="0" algn="ctr">
              <a:spcBef>
                <a:spcPts val="0"/>
              </a:spcBef>
              <a:spcAft>
                <a:spcPts val="0"/>
              </a:spcAft>
              <a:buNone/>
              <a:defRPr b="0" i="0" sz="7600" u="none" cap="none" strike="noStrike">
                <a:solidFill>
                  <a:srgbClr val="3F3F3F"/>
                </a:solidFill>
                <a:latin typeface="Lustria"/>
                <a:ea typeface="Lustria"/>
                <a:cs typeface="Lustria"/>
                <a:sym typeface="Lustria"/>
              </a:defRPr>
            </a:lvl7pPr>
            <a:lvl8pPr indent="0" lvl="7" marL="1371600" marR="0" rtl="0" algn="ctr">
              <a:spcBef>
                <a:spcPts val="0"/>
              </a:spcBef>
              <a:spcAft>
                <a:spcPts val="0"/>
              </a:spcAft>
              <a:buNone/>
              <a:defRPr b="0" i="0" sz="7600" u="none" cap="none" strike="noStrike">
                <a:solidFill>
                  <a:srgbClr val="3F3F3F"/>
                </a:solidFill>
                <a:latin typeface="Lustria"/>
                <a:ea typeface="Lustria"/>
                <a:cs typeface="Lustria"/>
                <a:sym typeface="Lustria"/>
              </a:defRPr>
            </a:lvl8pPr>
            <a:lvl9pPr indent="0" lvl="8" marL="1828800" marR="0" rtl="0" algn="ctr">
              <a:spcBef>
                <a:spcPts val="0"/>
              </a:spcBef>
              <a:spcAft>
                <a:spcPts val="0"/>
              </a:spcAft>
              <a:buNone/>
              <a:defRPr b="0" i="0" sz="7600" u="none" cap="none" strike="noStrike">
                <a:solidFill>
                  <a:srgbClr val="3F3F3F"/>
                </a:solidFill>
                <a:latin typeface="Lustria"/>
                <a:ea typeface="Lustria"/>
                <a:cs typeface="Lustria"/>
                <a:sym typeface="Lustria"/>
              </a:defRPr>
            </a:lvl9pPr>
          </a:lstStyle>
          <a:p/>
        </p:txBody>
      </p:sp>
      <p:sp>
        <p:nvSpPr>
          <p:cNvPr id="49" name="Shape 49"/>
          <p:cNvSpPr txBox="1"/>
          <p:nvPr>
            <p:ph idx="1" type="body"/>
          </p:nvPr>
        </p:nvSpPr>
        <p:spPr>
          <a:xfrm>
            <a:off x="1279525" y="7150100"/>
            <a:ext cx="10447337" cy="1409700"/>
          </a:xfrm>
          <a:prstGeom prst="rect">
            <a:avLst/>
          </a:prstGeom>
          <a:noFill/>
          <a:ln>
            <a:noFill/>
          </a:ln>
        </p:spPr>
        <p:txBody>
          <a:bodyPr anchorCtr="0" anchor="t" bIns="91425" lIns="91425" rIns="91425" tIns="91425"/>
          <a:lstStyle>
            <a:lvl1pPr indent="0" lvl="0" marL="0" marR="0" rtl="0" algn="ctr">
              <a:spcBef>
                <a:spcPts val="400"/>
              </a:spcBef>
              <a:spcAft>
                <a:spcPts val="0"/>
              </a:spcAft>
              <a:buNone/>
              <a:defRPr b="0" i="0" sz="2800" u="none" cap="none" strike="noStrike">
                <a:solidFill>
                  <a:srgbClr val="3F3F3F"/>
                </a:solidFill>
                <a:latin typeface="Lustria"/>
                <a:ea typeface="Lustria"/>
                <a:cs typeface="Lustria"/>
                <a:sym typeface="Lustria"/>
              </a:defRPr>
            </a:lvl1pPr>
            <a:lvl2pPr indent="0" lvl="1" marL="609600" marR="0" rtl="0" algn="ctr">
              <a:spcBef>
                <a:spcPts val="900"/>
              </a:spcBef>
              <a:spcAft>
                <a:spcPts val="0"/>
              </a:spcAft>
              <a:buNone/>
              <a:defRPr b="0" i="0" sz="3000" u="none" cap="none" strike="noStrike">
                <a:solidFill>
                  <a:srgbClr val="878787"/>
                </a:solidFill>
                <a:latin typeface="Lustria"/>
                <a:ea typeface="Lustria"/>
                <a:cs typeface="Lustria"/>
                <a:sym typeface="Lustria"/>
              </a:defRPr>
            </a:lvl2pPr>
            <a:lvl3pPr indent="0" lvl="2" marL="1257300" marR="0" rtl="0" algn="ctr">
              <a:spcBef>
                <a:spcPts val="900"/>
              </a:spcBef>
              <a:spcAft>
                <a:spcPts val="0"/>
              </a:spcAft>
              <a:buNone/>
              <a:defRPr b="0" i="0" sz="2800" u="none" cap="none" strike="noStrike">
                <a:solidFill>
                  <a:srgbClr val="878787"/>
                </a:solidFill>
                <a:latin typeface="Lustria"/>
                <a:ea typeface="Lustria"/>
                <a:cs typeface="Lustria"/>
                <a:sym typeface="Lustria"/>
              </a:defRPr>
            </a:lvl3pPr>
            <a:lvl4pPr indent="0" lvl="3" marL="1917700" marR="0" rtl="0" algn="ctr">
              <a:spcBef>
                <a:spcPts val="900"/>
              </a:spcBef>
              <a:spcAft>
                <a:spcPts val="0"/>
              </a:spcAft>
              <a:buNone/>
              <a:defRPr b="0" i="0" sz="2400" u="none" cap="none" strike="noStrike">
                <a:solidFill>
                  <a:srgbClr val="878787"/>
                </a:solidFill>
                <a:latin typeface="Lustria"/>
                <a:ea typeface="Lustria"/>
                <a:cs typeface="Lustria"/>
                <a:sym typeface="Lustria"/>
              </a:defRPr>
            </a:lvl4pPr>
            <a:lvl5pPr indent="0" lvl="4" marL="2565400" marR="0" rtl="0" algn="ctr">
              <a:spcBef>
                <a:spcPts val="900"/>
              </a:spcBef>
              <a:spcAft>
                <a:spcPts val="0"/>
              </a:spcAft>
              <a:buNone/>
              <a:defRPr b="0" i="0" sz="2400" u="none" cap="none" strike="noStrike">
                <a:solidFill>
                  <a:srgbClr val="878787"/>
                </a:solidFill>
                <a:latin typeface="Lustria"/>
                <a:ea typeface="Lustria"/>
                <a:cs typeface="Lustria"/>
                <a:sym typeface="Lustria"/>
              </a:defRPr>
            </a:lvl5pPr>
            <a:lvl6pPr indent="0" lvl="5" marL="3022600" marR="0" rtl="0" algn="ctr">
              <a:spcBef>
                <a:spcPts val="900"/>
              </a:spcBef>
              <a:spcAft>
                <a:spcPts val="0"/>
              </a:spcAft>
              <a:buNone/>
              <a:defRPr b="0" i="0" sz="2400" u="none" cap="none" strike="noStrike">
                <a:solidFill>
                  <a:srgbClr val="878787"/>
                </a:solidFill>
                <a:latin typeface="Lustria"/>
                <a:ea typeface="Lustria"/>
                <a:cs typeface="Lustria"/>
                <a:sym typeface="Lustria"/>
              </a:defRPr>
            </a:lvl6pPr>
            <a:lvl7pPr indent="0" lvl="6" marL="3479800" marR="0" rtl="0" algn="ctr">
              <a:spcBef>
                <a:spcPts val="900"/>
              </a:spcBef>
              <a:spcAft>
                <a:spcPts val="0"/>
              </a:spcAft>
              <a:buNone/>
              <a:defRPr b="0" i="0" sz="2400" u="none" cap="none" strike="noStrike">
                <a:solidFill>
                  <a:srgbClr val="878787"/>
                </a:solidFill>
                <a:latin typeface="Lustria"/>
                <a:ea typeface="Lustria"/>
                <a:cs typeface="Lustria"/>
                <a:sym typeface="Lustria"/>
              </a:defRPr>
            </a:lvl7pPr>
            <a:lvl8pPr indent="0" lvl="7" marL="3937000" marR="0" rtl="0" algn="ctr">
              <a:spcBef>
                <a:spcPts val="900"/>
              </a:spcBef>
              <a:spcAft>
                <a:spcPts val="0"/>
              </a:spcAft>
              <a:buNone/>
              <a:defRPr b="0" i="0" sz="2400" u="none" cap="none" strike="noStrike">
                <a:solidFill>
                  <a:srgbClr val="878787"/>
                </a:solidFill>
                <a:latin typeface="Lustria"/>
                <a:ea typeface="Lustria"/>
                <a:cs typeface="Lustria"/>
                <a:sym typeface="Lustria"/>
              </a:defRPr>
            </a:lvl8pPr>
            <a:lvl9pPr indent="0" lvl="8" marL="4394200" marR="0" rtl="0" algn="ctr">
              <a:spcBef>
                <a:spcPts val="900"/>
              </a:spcBef>
              <a:spcAft>
                <a:spcPts val="0"/>
              </a:spcAft>
              <a:buNone/>
              <a:defRPr b="0" i="0" sz="2400" u="none" cap="none" strike="noStrike">
                <a:solidFill>
                  <a:srgbClr val="878787"/>
                </a:solidFill>
                <a:latin typeface="Lustria"/>
                <a:ea typeface="Lustria"/>
                <a:cs typeface="Lustria"/>
                <a:sym typeface="Lustria"/>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vertTitleAndTx">
  <p:cSld name="Vertical Title and Text">
    <p:spTree>
      <p:nvGrpSpPr>
        <p:cNvPr id="50" name="Shape 50"/>
        <p:cNvGrpSpPr/>
        <p:nvPr/>
      </p:nvGrpSpPr>
      <p:grpSpPr>
        <a:xfrm>
          <a:off x="0" y="0"/>
          <a:ext cx="0" cy="0"/>
          <a:chOff x="0" y="0"/>
          <a:chExt cx="0" cy="0"/>
        </a:xfrm>
      </p:grpSpPr>
      <p:sp>
        <p:nvSpPr>
          <p:cNvPr id="51" name="Shape 51"/>
          <p:cNvSpPr txBox="1"/>
          <p:nvPr>
            <p:ph type="title"/>
          </p:nvPr>
        </p:nvSpPr>
        <p:spPr>
          <a:xfrm rot="5400000">
            <a:off x="8589169" y="5422106"/>
            <a:ext cx="3663950" cy="2611438"/>
          </a:xfrm>
          <a:prstGeom prst="rect">
            <a:avLst/>
          </a:prstGeom>
          <a:noFill/>
          <a:ln>
            <a:noFill/>
          </a:ln>
        </p:spPr>
        <p:txBody>
          <a:bodyPr anchorCtr="0" anchor="b" bIns="91425" lIns="91425" rIns="91425" tIns="91425"/>
          <a:lstStyle>
            <a:lvl1pPr indent="0" lvl="0" marL="0" marR="0" rtl="0" algn="ctr">
              <a:spcBef>
                <a:spcPts val="0"/>
              </a:spcBef>
              <a:spcAft>
                <a:spcPts val="0"/>
              </a:spcAft>
              <a:buNone/>
              <a:defRPr b="0" i="0" sz="7600" u="none" cap="none" strike="noStrike">
                <a:solidFill>
                  <a:srgbClr val="3F3F3F"/>
                </a:solidFill>
                <a:latin typeface="Lustria"/>
                <a:ea typeface="Lustria"/>
                <a:cs typeface="Lustria"/>
                <a:sym typeface="Lustria"/>
              </a:defRPr>
            </a:lvl1pPr>
            <a:lvl2pPr indent="0" lvl="1" marL="0" marR="0" rtl="0" algn="ctr">
              <a:spcBef>
                <a:spcPts val="0"/>
              </a:spcBef>
              <a:spcAft>
                <a:spcPts val="0"/>
              </a:spcAft>
              <a:buNone/>
              <a:defRPr b="0" i="0" sz="7600" u="none" cap="none" strike="noStrike">
                <a:solidFill>
                  <a:srgbClr val="3F3F3F"/>
                </a:solidFill>
                <a:latin typeface="Lustria"/>
                <a:ea typeface="Lustria"/>
                <a:cs typeface="Lustria"/>
                <a:sym typeface="Lustria"/>
              </a:defRPr>
            </a:lvl2pPr>
            <a:lvl3pPr indent="0" lvl="2" marL="0" marR="0" rtl="0" algn="ctr">
              <a:spcBef>
                <a:spcPts val="0"/>
              </a:spcBef>
              <a:spcAft>
                <a:spcPts val="0"/>
              </a:spcAft>
              <a:buNone/>
              <a:defRPr b="0" i="0" sz="7600" u="none" cap="none" strike="noStrike">
                <a:solidFill>
                  <a:srgbClr val="3F3F3F"/>
                </a:solidFill>
                <a:latin typeface="Lustria"/>
                <a:ea typeface="Lustria"/>
                <a:cs typeface="Lustria"/>
                <a:sym typeface="Lustria"/>
              </a:defRPr>
            </a:lvl3pPr>
            <a:lvl4pPr indent="0" lvl="3" marL="0" marR="0" rtl="0" algn="ctr">
              <a:spcBef>
                <a:spcPts val="0"/>
              </a:spcBef>
              <a:spcAft>
                <a:spcPts val="0"/>
              </a:spcAft>
              <a:buNone/>
              <a:defRPr b="0" i="0" sz="7600" u="none" cap="none" strike="noStrike">
                <a:solidFill>
                  <a:srgbClr val="3F3F3F"/>
                </a:solidFill>
                <a:latin typeface="Lustria"/>
                <a:ea typeface="Lustria"/>
                <a:cs typeface="Lustria"/>
                <a:sym typeface="Lustria"/>
              </a:defRPr>
            </a:lvl4pPr>
            <a:lvl5pPr indent="0" lvl="4" marL="0" marR="0" rtl="0" algn="ctr">
              <a:spcBef>
                <a:spcPts val="0"/>
              </a:spcBef>
              <a:spcAft>
                <a:spcPts val="0"/>
              </a:spcAft>
              <a:buNone/>
              <a:defRPr b="0" i="0" sz="7600" u="none" cap="none" strike="noStrike">
                <a:solidFill>
                  <a:srgbClr val="3F3F3F"/>
                </a:solidFill>
                <a:latin typeface="Lustria"/>
                <a:ea typeface="Lustria"/>
                <a:cs typeface="Lustria"/>
                <a:sym typeface="Lustria"/>
              </a:defRPr>
            </a:lvl5pPr>
            <a:lvl6pPr indent="0" lvl="5" marL="457200" marR="0" rtl="0" algn="ctr">
              <a:spcBef>
                <a:spcPts val="0"/>
              </a:spcBef>
              <a:spcAft>
                <a:spcPts val="0"/>
              </a:spcAft>
              <a:buNone/>
              <a:defRPr b="0" i="0" sz="7600" u="none" cap="none" strike="noStrike">
                <a:solidFill>
                  <a:srgbClr val="3F3F3F"/>
                </a:solidFill>
                <a:latin typeface="Lustria"/>
                <a:ea typeface="Lustria"/>
                <a:cs typeface="Lustria"/>
                <a:sym typeface="Lustria"/>
              </a:defRPr>
            </a:lvl6pPr>
            <a:lvl7pPr indent="0" lvl="6" marL="914400" marR="0" rtl="0" algn="ctr">
              <a:spcBef>
                <a:spcPts val="0"/>
              </a:spcBef>
              <a:spcAft>
                <a:spcPts val="0"/>
              </a:spcAft>
              <a:buNone/>
              <a:defRPr b="0" i="0" sz="7600" u="none" cap="none" strike="noStrike">
                <a:solidFill>
                  <a:srgbClr val="3F3F3F"/>
                </a:solidFill>
                <a:latin typeface="Lustria"/>
                <a:ea typeface="Lustria"/>
                <a:cs typeface="Lustria"/>
                <a:sym typeface="Lustria"/>
              </a:defRPr>
            </a:lvl7pPr>
            <a:lvl8pPr indent="0" lvl="7" marL="1371600" marR="0" rtl="0" algn="ctr">
              <a:spcBef>
                <a:spcPts val="0"/>
              </a:spcBef>
              <a:spcAft>
                <a:spcPts val="0"/>
              </a:spcAft>
              <a:buNone/>
              <a:defRPr b="0" i="0" sz="7600" u="none" cap="none" strike="noStrike">
                <a:solidFill>
                  <a:srgbClr val="3F3F3F"/>
                </a:solidFill>
                <a:latin typeface="Lustria"/>
                <a:ea typeface="Lustria"/>
                <a:cs typeface="Lustria"/>
                <a:sym typeface="Lustria"/>
              </a:defRPr>
            </a:lvl8pPr>
            <a:lvl9pPr indent="0" lvl="8" marL="1828800" marR="0" rtl="0" algn="ctr">
              <a:spcBef>
                <a:spcPts val="0"/>
              </a:spcBef>
              <a:spcAft>
                <a:spcPts val="0"/>
              </a:spcAft>
              <a:buNone/>
              <a:defRPr b="0" i="0" sz="7600" u="none" cap="none" strike="noStrike">
                <a:solidFill>
                  <a:srgbClr val="3F3F3F"/>
                </a:solidFill>
                <a:latin typeface="Lustria"/>
                <a:ea typeface="Lustria"/>
                <a:cs typeface="Lustria"/>
                <a:sym typeface="Lustria"/>
              </a:defRPr>
            </a:lvl9pPr>
          </a:lstStyle>
          <a:p/>
        </p:txBody>
      </p:sp>
      <p:sp>
        <p:nvSpPr>
          <p:cNvPr id="52" name="Shape 52"/>
          <p:cNvSpPr txBox="1"/>
          <p:nvPr>
            <p:ph idx="1" type="body"/>
          </p:nvPr>
        </p:nvSpPr>
        <p:spPr>
          <a:xfrm rot="5400000">
            <a:off x="3289299" y="2886074"/>
            <a:ext cx="3663950" cy="7683500"/>
          </a:xfrm>
          <a:prstGeom prst="rect">
            <a:avLst/>
          </a:prstGeom>
          <a:noFill/>
          <a:ln>
            <a:noFill/>
          </a:ln>
        </p:spPr>
        <p:txBody>
          <a:bodyPr anchorCtr="0" anchor="t" bIns="91425" lIns="91425" rIns="91425" tIns="91425"/>
          <a:lstStyle>
            <a:lvl1pPr indent="0" lvl="0" marL="0" marR="0" rtl="0" algn="ctr">
              <a:spcBef>
                <a:spcPts val="400"/>
              </a:spcBef>
              <a:spcAft>
                <a:spcPts val="0"/>
              </a:spcAft>
              <a:buNone/>
              <a:defRPr b="0" i="0" sz="2800" u="none" cap="none" strike="noStrike">
                <a:solidFill>
                  <a:srgbClr val="3F3F3F"/>
                </a:solidFill>
                <a:latin typeface="Lustria"/>
                <a:ea typeface="Lustria"/>
                <a:cs typeface="Lustria"/>
                <a:sym typeface="Lustria"/>
              </a:defRPr>
            </a:lvl1pPr>
            <a:lvl2pPr indent="0" lvl="1" marL="609600" marR="0" rtl="0" algn="ctr">
              <a:spcBef>
                <a:spcPts val="900"/>
              </a:spcBef>
              <a:spcAft>
                <a:spcPts val="0"/>
              </a:spcAft>
              <a:buNone/>
              <a:defRPr b="0" i="0" sz="3000" u="none" cap="none" strike="noStrike">
                <a:solidFill>
                  <a:srgbClr val="878787"/>
                </a:solidFill>
                <a:latin typeface="Lustria"/>
                <a:ea typeface="Lustria"/>
                <a:cs typeface="Lustria"/>
                <a:sym typeface="Lustria"/>
              </a:defRPr>
            </a:lvl2pPr>
            <a:lvl3pPr indent="0" lvl="2" marL="1257300" marR="0" rtl="0" algn="ctr">
              <a:spcBef>
                <a:spcPts val="900"/>
              </a:spcBef>
              <a:spcAft>
                <a:spcPts val="0"/>
              </a:spcAft>
              <a:buNone/>
              <a:defRPr b="0" i="0" sz="2800" u="none" cap="none" strike="noStrike">
                <a:solidFill>
                  <a:srgbClr val="878787"/>
                </a:solidFill>
                <a:latin typeface="Lustria"/>
                <a:ea typeface="Lustria"/>
                <a:cs typeface="Lustria"/>
                <a:sym typeface="Lustria"/>
              </a:defRPr>
            </a:lvl3pPr>
            <a:lvl4pPr indent="0" lvl="3" marL="1917700" marR="0" rtl="0" algn="ctr">
              <a:spcBef>
                <a:spcPts val="900"/>
              </a:spcBef>
              <a:spcAft>
                <a:spcPts val="0"/>
              </a:spcAft>
              <a:buNone/>
              <a:defRPr b="0" i="0" sz="2400" u="none" cap="none" strike="noStrike">
                <a:solidFill>
                  <a:srgbClr val="878787"/>
                </a:solidFill>
                <a:latin typeface="Lustria"/>
                <a:ea typeface="Lustria"/>
                <a:cs typeface="Lustria"/>
                <a:sym typeface="Lustria"/>
              </a:defRPr>
            </a:lvl4pPr>
            <a:lvl5pPr indent="0" lvl="4" marL="2565400" marR="0" rtl="0" algn="ctr">
              <a:spcBef>
                <a:spcPts val="900"/>
              </a:spcBef>
              <a:spcAft>
                <a:spcPts val="0"/>
              </a:spcAft>
              <a:buNone/>
              <a:defRPr b="0" i="0" sz="2400" u="none" cap="none" strike="noStrike">
                <a:solidFill>
                  <a:srgbClr val="878787"/>
                </a:solidFill>
                <a:latin typeface="Lustria"/>
                <a:ea typeface="Lustria"/>
                <a:cs typeface="Lustria"/>
                <a:sym typeface="Lustria"/>
              </a:defRPr>
            </a:lvl5pPr>
            <a:lvl6pPr indent="0" lvl="5" marL="3022600" marR="0" rtl="0" algn="ctr">
              <a:spcBef>
                <a:spcPts val="900"/>
              </a:spcBef>
              <a:spcAft>
                <a:spcPts val="0"/>
              </a:spcAft>
              <a:buNone/>
              <a:defRPr b="0" i="0" sz="2400" u="none" cap="none" strike="noStrike">
                <a:solidFill>
                  <a:srgbClr val="878787"/>
                </a:solidFill>
                <a:latin typeface="Lustria"/>
                <a:ea typeface="Lustria"/>
                <a:cs typeface="Lustria"/>
                <a:sym typeface="Lustria"/>
              </a:defRPr>
            </a:lvl6pPr>
            <a:lvl7pPr indent="0" lvl="6" marL="3479800" marR="0" rtl="0" algn="ctr">
              <a:spcBef>
                <a:spcPts val="900"/>
              </a:spcBef>
              <a:spcAft>
                <a:spcPts val="0"/>
              </a:spcAft>
              <a:buNone/>
              <a:defRPr b="0" i="0" sz="2400" u="none" cap="none" strike="noStrike">
                <a:solidFill>
                  <a:srgbClr val="878787"/>
                </a:solidFill>
                <a:latin typeface="Lustria"/>
                <a:ea typeface="Lustria"/>
                <a:cs typeface="Lustria"/>
                <a:sym typeface="Lustria"/>
              </a:defRPr>
            </a:lvl7pPr>
            <a:lvl8pPr indent="0" lvl="7" marL="3937000" marR="0" rtl="0" algn="ctr">
              <a:spcBef>
                <a:spcPts val="900"/>
              </a:spcBef>
              <a:spcAft>
                <a:spcPts val="0"/>
              </a:spcAft>
              <a:buNone/>
              <a:defRPr b="0" i="0" sz="2400" u="none" cap="none" strike="noStrike">
                <a:solidFill>
                  <a:srgbClr val="878787"/>
                </a:solidFill>
                <a:latin typeface="Lustria"/>
                <a:ea typeface="Lustria"/>
                <a:cs typeface="Lustria"/>
                <a:sym typeface="Lustria"/>
              </a:defRPr>
            </a:lvl8pPr>
            <a:lvl9pPr indent="0" lvl="8" marL="4394200" marR="0" rtl="0" algn="ctr">
              <a:spcBef>
                <a:spcPts val="900"/>
              </a:spcBef>
              <a:spcAft>
                <a:spcPts val="0"/>
              </a:spcAft>
              <a:buNone/>
              <a:defRPr b="0" i="0" sz="2400" u="none" cap="none" strike="noStrike">
                <a:solidFill>
                  <a:srgbClr val="878787"/>
                </a:solidFill>
                <a:latin typeface="Lustria"/>
                <a:ea typeface="Lustria"/>
                <a:cs typeface="Lustria"/>
                <a:sym typeface="Lustria"/>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vertTx">
  <p:cSld name="Title and Vertical Text">
    <p:spTree>
      <p:nvGrpSpPr>
        <p:cNvPr id="53" name="Shape 53"/>
        <p:cNvGrpSpPr/>
        <p:nvPr/>
      </p:nvGrpSpPr>
      <p:grpSpPr>
        <a:xfrm>
          <a:off x="0" y="0"/>
          <a:ext cx="0" cy="0"/>
          <a:chOff x="0" y="0"/>
          <a:chExt cx="0" cy="0"/>
        </a:xfrm>
      </p:grpSpPr>
      <p:sp>
        <p:nvSpPr>
          <p:cNvPr id="54" name="Shape 54"/>
          <p:cNvSpPr txBox="1"/>
          <p:nvPr>
            <p:ph type="title"/>
          </p:nvPr>
        </p:nvSpPr>
        <p:spPr>
          <a:xfrm>
            <a:off x="1279525" y="4895850"/>
            <a:ext cx="10447337" cy="2179637"/>
          </a:xfrm>
          <a:prstGeom prst="rect">
            <a:avLst/>
          </a:prstGeom>
          <a:noFill/>
          <a:ln>
            <a:noFill/>
          </a:ln>
        </p:spPr>
        <p:txBody>
          <a:bodyPr anchorCtr="0" anchor="b" bIns="91425" lIns="91425" rIns="91425" tIns="91425"/>
          <a:lstStyle>
            <a:lvl1pPr indent="0" lvl="0" marL="0" marR="0" rtl="0" algn="ctr">
              <a:spcBef>
                <a:spcPts val="0"/>
              </a:spcBef>
              <a:spcAft>
                <a:spcPts val="0"/>
              </a:spcAft>
              <a:buNone/>
              <a:defRPr b="0" i="0" sz="7600" u="none" cap="none" strike="noStrike">
                <a:solidFill>
                  <a:srgbClr val="3F3F3F"/>
                </a:solidFill>
                <a:latin typeface="Lustria"/>
                <a:ea typeface="Lustria"/>
                <a:cs typeface="Lustria"/>
                <a:sym typeface="Lustria"/>
              </a:defRPr>
            </a:lvl1pPr>
            <a:lvl2pPr indent="0" lvl="1" marL="0" marR="0" rtl="0" algn="ctr">
              <a:spcBef>
                <a:spcPts val="0"/>
              </a:spcBef>
              <a:spcAft>
                <a:spcPts val="0"/>
              </a:spcAft>
              <a:buNone/>
              <a:defRPr b="0" i="0" sz="7600" u="none" cap="none" strike="noStrike">
                <a:solidFill>
                  <a:srgbClr val="3F3F3F"/>
                </a:solidFill>
                <a:latin typeface="Lustria"/>
                <a:ea typeface="Lustria"/>
                <a:cs typeface="Lustria"/>
                <a:sym typeface="Lustria"/>
              </a:defRPr>
            </a:lvl2pPr>
            <a:lvl3pPr indent="0" lvl="2" marL="0" marR="0" rtl="0" algn="ctr">
              <a:spcBef>
                <a:spcPts val="0"/>
              </a:spcBef>
              <a:spcAft>
                <a:spcPts val="0"/>
              </a:spcAft>
              <a:buNone/>
              <a:defRPr b="0" i="0" sz="7600" u="none" cap="none" strike="noStrike">
                <a:solidFill>
                  <a:srgbClr val="3F3F3F"/>
                </a:solidFill>
                <a:latin typeface="Lustria"/>
                <a:ea typeface="Lustria"/>
                <a:cs typeface="Lustria"/>
                <a:sym typeface="Lustria"/>
              </a:defRPr>
            </a:lvl3pPr>
            <a:lvl4pPr indent="0" lvl="3" marL="0" marR="0" rtl="0" algn="ctr">
              <a:spcBef>
                <a:spcPts val="0"/>
              </a:spcBef>
              <a:spcAft>
                <a:spcPts val="0"/>
              </a:spcAft>
              <a:buNone/>
              <a:defRPr b="0" i="0" sz="7600" u="none" cap="none" strike="noStrike">
                <a:solidFill>
                  <a:srgbClr val="3F3F3F"/>
                </a:solidFill>
                <a:latin typeface="Lustria"/>
                <a:ea typeface="Lustria"/>
                <a:cs typeface="Lustria"/>
                <a:sym typeface="Lustria"/>
              </a:defRPr>
            </a:lvl4pPr>
            <a:lvl5pPr indent="0" lvl="4" marL="0" marR="0" rtl="0" algn="ctr">
              <a:spcBef>
                <a:spcPts val="0"/>
              </a:spcBef>
              <a:spcAft>
                <a:spcPts val="0"/>
              </a:spcAft>
              <a:buNone/>
              <a:defRPr b="0" i="0" sz="7600" u="none" cap="none" strike="noStrike">
                <a:solidFill>
                  <a:srgbClr val="3F3F3F"/>
                </a:solidFill>
                <a:latin typeface="Lustria"/>
                <a:ea typeface="Lustria"/>
                <a:cs typeface="Lustria"/>
                <a:sym typeface="Lustria"/>
              </a:defRPr>
            </a:lvl5pPr>
            <a:lvl6pPr indent="0" lvl="5" marL="457200" marR="0" rtl="0" algn="ctr">
              <a:spcBef>
                <a:spcPts val="0"/>
              </a:spcBef>
              <a:spcAft>
                <a:spcPts val="0"/>
              </a:spcAft>
              <a:buNone/>
              <a:defRPr b="0" i="0" sz="7600" u="none" cap="none" strike="noStrike">
                <a:solidFill>
                  <a:srgbClr val="3F3F3F"/>
                </a:solidFill>
                <a:latin typeface="Lustria"/>
                <a:ea typeface="Lustria"/>
                <a:cs typeface="Lustria"/>
                <a:sym typeface="Lustria"/>
              </a:defRPr>
            </a:lvl6pPr>
            <a:lvl7pPr indent="0" lvl="6" marL="914400" marR="0" rtl="0" algn="ctr">
              <a:spcBef>
                <a:spcPts val="0"/>
              </a:spcBef>
              <a:spcAft>
                <a:spcPts val="0"/>
              </a:spcAft>
              <a:buNone/>
              <a:defRPr b="0" i="0" sz="7600" u="none" cap="none" strike="noStrike">
                <a:solidFill>
                  <a:srgbClr val="3F3F3F"/>
                </a:solidFill>
                <a:latin typeface="Lustria"/>
                <a:ea typeface="Lustria"/>
                <a:cs typeface="Lustria"/>
                <a:sym typeface="Lustria"/>
              </a:defRPr>
            </a:lvl7pPr>
            <a:lvl8pPr indent="0" lvl="7" marL="1371600" marR="0" rtl="0" algn="ctr">
              <a:spcBef>
                <a:spcPts val="0"/>
              </a:spcBef>
              <a:spcAft>
                <a:spcPts val="0"/>
              </a:spcAft>
              <a:buNone/>
              <a:defRPr b="0" i="0" sz="7600" u="none" cap="none" strike="noStrike">
                <a:solidFill>
                  <a:srgbClr val="3F3F3F"/>
                </a:solidFill>
                <a:latin typeface="Lustria"/>
                <a:ea typeface="Lustria"/>
                <a:cs typeface="Lustria"/>
                <a:sym typeface="Lustria"/>
              </a:defRPr>
            </a:lvl8pPr>
            <a:lvl9pPr indent="0" lvl="8" marL="1828800" marR="0" rtl="0" algn="ctr">
              <a:spcBef>
                <a:spcPts val="0"/>
              </a:spcBef>
              <a:spcAft>
                <a:spcPts val="0"/>
              </a:spcAft>
              <a:buNone/>
              <a:defRPr b="0" i="0" sz="7600" u="none" cap="none" strike="noStrike">
                <a:solidFill>
                  <a:srgbClr val="3F3F3F"/>
                </a:solidFill>
                <a:latin typeface="Lustria"/>
                <a:ea typeface="Lustria"/>
                <a:cs typeface="Lustria"/>
                <a:sym typeface="Lustria"/>
              </a:defRPr>
            </a:lvl9pPr>
          </a:lstStyle>
          <a:p/>
        </p:txBody>
      </p:sp>
      <p:sp>
        <p:nvSpPr>
          <p:cNvPr id="55" name="Shape 55"/>
          <p:cNvSpPr txBox="1"/>
          <p:nvPr>
            <p:ph idx="1" type="body"/>
          </p:nvPr>
        </p:nvSpPr>
        <p:spPr>
          <a:xfrm rot="5400000">
            <a:off x="5798343" y="2631281"/>
            <a:ext cx="1409700" cy="10447337"/>
          </a:xfrm>
          <a:prstGeom prst="rect">
            <a:avLst/>
          </a:prstGeom>
          <a:noFill/>
          <a:ln>
            <a:noFill/>
          </a:ln>
        </p:spPr>
        <p:txBody>
          <a:bodyPr anchorCtr="0" anchor="t" bIns="91425" lIns="91425" rIns="91425" tIns="91425"/>
          <a:lstStyle>
            <a:lvl1pPr indent="0" lvl="0" marL="0" marR="0" rtl="0" algn="ctr">
              <a:spcBef>
                <a:spcPts val="400"/>
              </a:spcBef>
              <a:spcAft>
                <a:spcPts val="0"/>
              </a:spcAft>
              <a:buNone/>
              <a:defRPr b="0" i="0" sz="2800" u="none" cap="none" strike="noStrike">
                <a:solidFill>
                  <a:srgbClr val="3F3F3F"/>
                </a:solidFill>
                <a:latin typeface="Lustria"/>
                <a:ea typeface="Lustria"/>
                <a:cs typeface="Lustria"/>
                <a:sym typeface="Lustria"/>
              </a:defRPr>
            </a:lvl1pPr>
            <a:lvl2pPr indent="0" lvl="1" marL="609600" marR="0" rtl="0" algn="ctr">
              <a:spcBef>
                <a:spcPts val="900"/>
              </a:spcBef>
              <a:spcAft>
                <a:spcPts val="0"/>
              </a:spcAft>
              <a:buNone/>
              <a:defRPr b="0" i="0" sz="3000" u="none" cap="none" strike="noStrike">
                <a:solidFill>
                  <a:srgbClr val="878787"/>
                </a:solidFill>
                <a:latin typeface="Lustria"/>
                <a:ea typeface="Lustria"/>
                <a:cs typeface="Lustria"/>
                <a:sym typeface="Lustria"/>
              </a:defRPr>
            </a:lvl2pPr>
            <a:lvl3pPr indent="0" lvl="2" marL="1257300" marR="0" rtl="0" algn="ctr">
              <a:spcBef>
                <a:spcPts val="900"/>
              </a:spcBef>
              <a:spcAft>
                <a:spcPts val="0"/>
              </a:spcAft>
              <a:buNone/>
              <a:defRPr b="0" i="0" sz="2800" u="none" cap="none" strike="noStrike">
                <a:solidFill>
                  <a:srgbClr val="878787"/>
                </a:solidFill>
                <a:latin typeface="Lustria"/>
                <a:ea typeface="Lustria"/>
                <a:cs typeface="Lustria"/>
                <a:sym typeface="Lustria"/>
              </a:defRPr>
            </a:lvl3pPr>
            <a:lvl4pPr indent="0" lvl="3" marL="1917700" marR="0" rtl="0" algn="ctr">
              <a:spcBef>
                <a:spcPts val="900"/>
              </a:spcBef>
              <a:spcAft>
                <a:spcPts val="0"/>
              </a:spcAft>
              <a:buNone/>
              <a:defRPr b="0" i="0" sz="2400" u="none" cap="none" strike="noStrike">
                <a:solidFill>
                  <a:srgbClr val="878787"/>
                </a:solidFill>
                <a:latin typeface="Lustria"/>
                <a:ea typeface="Lustria"/>
                <a:cs typeface="Lustria"/>
                <a:sym typeface="Lustria"/>
              </a:defRPr>
            </a:lvl4pPr>
            <a:lvl5pPr indent="0" lvl="4" marL="2565400" marR="0" rtl="0" algn="ctr">
              <a:spcBef>
                <a:spcPts val="900"/>
              </a:spcBef>
              <a:spcAft>
                <a:spcPts val="0"/>
              </a:spcAft>
              <a:buNone/>
              <a:defRPr b="0" i="0" sz="2400" u="none" cap="none" strike="noStrike">
                <a:solidFill>
                  <a:srgbClr val="878787"/>
                </a:solidFill>
                <a:latin typeface="Lustria"/>
                <a:ea typeface="Lustria"/>
                <a:cs typeface="Lustria"/>
                <a:sym typeface="Lustria"/>
              </a:defRPr>
            </a:lvl5pPr>
            <a:lvl6pPr indent="0" lvl="5" marL="3022600" marR="0" rtl="0" algn="ctr">
              <a:spcBef>
                <a:spcPts val="900"/>
              </a:spcBef>
              <a:spcAft>
                <a:spcPts val="0"/>
              </a:spcAft>
              <a:buNone/>
              <a:defRPr b="0" i="0" sz="2400" u="none" cap="none" strike="noStrike">
                <a:solidFill>
                  <a:srgbClr val="878787"/>
                </a:solidFill>
                <a:latin typeface="Lustria"/>
                <a:ea typeface="Lustria"/>
                <a:cs typeface="Lustria"/>
                <a:sym typeface="Lustria"/>
              </a:defRPr>
            </a:lvl6pPr>
            <a:lvl7pPr indent="0" lvl="6" marL="3479800" marR="0" rtl="0" algn="ctr">
              <a:spcBef>
                <a:spcPts val="900"/>
              </a:spcBef>
              <a:spcAft>
                <a:spcPts val="0"/>
              </a:spcAft>
              <a:buNone/>
              <a:defRPr b="0" i="0" sz="2400" u="none" cap="none" strike="noStrike">
                <a:solidFill>
                  <a:srgbClr val="878787"/>
                </a:solidFill>
                <a:latin typeface="Lustria"/>
                <a:ea typeface="Lustria"/>
                <a:cs typeface="Lustria"/>
                <a:sym typeface="Lustria"/>
              </a:defRPr>
            </a:lvl7pPr>
            <a:lvl8pPr indent="0" lvl="7" marL="3937000" marR="0" rtl="0" algn="ctr">
              <a:spcBef>
                <a:spcPts val="900"/>
              </a:spcBef>
              <a:spcAft>
                <a:spcPts val="0"/>
              </a:spcAft>
              <a:buNone/>
              <a:defRPr b="0" i="0" sz="2400" u="none" cap="none" strike="noStrike">
                <a:solidFill>
                  <a:srgbClr val="878787"/>
                </a:solidFill>
                <a:latin typeface="Lustria"/>
                <a:ea typeface="Lustria"/>
                <a:cs typeface="Lustria"/>
                <a:sym typeface="Lustria"/>
              </a:defRPr>
            </a:lvl8pPr>
            <a:lvl9pPr indent="0" lvl="8" marL="4394200" marR="0" rtl="0" algn="ctr">
              <a:spcBef>
                <a:spcPts val="900"/>
              </a:spcBef>
              <a:spcAft>
                <a:spcPts val="0"/>
              </a:spcAft>
              <a:buNone/>
              <a:defRPr b="0" i="0" sz="2400" u="none" cap="none" strike="noStrike">
                <a:solidFill>
                  <a:srgbClr val="878787"/>
                </a:solidFill>
                <a:latin typeface="Lustria"/>
                <a:ea typeface="Lustria"/>
                <a:cs typeface="Lustria"/>
                <a:sym typeface="Lustria"/>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picTx">
  <p:cSld name="Picture with Caption">
    <p:spTree>
      <p:nvGrpSpPr>
        <p:cNvPr id="56" name="Shape 56"/>
        <p:cNvGrpSpPr/>
        <p:nvPr/>
      </p:nvGrpSpPr>
      <p:grpSpPr>
        <a:xfrm>
          <a:off x="0" y="0"/>
          <a:ext cx="0" cy="0"/>
          <a:chOff x="0" y="0"/>
          <a:chExt cx="0" cy="0"/>
        </a:xfrm>
      </p:grpSpPr>
      <p:sp>
        <p:nvSpPr>
          <p:cNvPr id="57" name="Shape 57"/>
          <p:cNvSpPr txBox="1"/>
          <p:nvPr>
            <p:ph type="title"/>
          </p:nvPr>
        </p:nvSpPr>
        <p:spPr>
          <a:xfrm>
            <a:off x="2549525" y="6827838"/>
            <a:ext cx="7802563" cy="806450"/>
          </a:xfrm>
          <a:prstGeom prst="rect">
            <a:avLst/>
          </a:prstGeom>
          <a:noFill/>
          <a:ln>
            <a:noFill/>
          </a:ln>
        </p:spPr>
        <p:txBody>
          <a:bodyPr anchorCtr="0" anchor="b" bIns="91425" lIns="91425" rIns="91425" tIns="91425"/>
          <a:lstStyle>
            <a:lvl1pPr indent="0" lvl="0" marL="0" marR="0" rtl="0" algn="l">
              <a:spcBef>
                <a:spcPts val="0"/>
              </a:spcBef>
              <a:spcAft>
                <a:spcPts val="0"/>
              </a:spcAft>
              <a:buNone/>
              <a:defRPr b="1" i="0" sz="2000" u="none" cap="none" strike="noStrike">
                <a:solidFill>
                  <a:srgbClr val="3F3F3F"/>
                </a:solidFill>
                <a:latin typeface="Lustria"/>
                <a:ea typeface="Lustria"/>
                <a:cs typeface="Lustria"/>
                <a:sym typeface="Lustria"/>
              </a:defRPr>
            </a:lvl1pPr>
            <a:lvl2pPr indent="0" lvl="1" marL="0" marR="0" rtl="0" algn="ctr">
              <a:spcBef>
                <a:spcPts val="0"/>
              </a:spcBef>
              <a:spcAft>
                <a:spcPts val="0"/>
              </a:spcAft>
              <a:buNone/>
              <a:defRPr b="0" i="0" sz="7600" u="none" cap="none" strike="noStrike">
                <a:solidFill>
                  <a:srgbClr val="3F3F3F"/>
                </a:solidFill>
                <a:latin typeface="Lustria"/>
                <a:ea typeface="Lustria"/>
                <a:cs typeface="Lustria"/>
                <a:sym typeface="Lustria"/>
              </a:defRPr>
            </a:lvl2pPr>
            <a:lvl3pPr indent="0" lvl="2" marL="0" marR="0" rtl="0" algn="ctr">
              <a:spcBef>
                <a:spcPts val="0"/>
              </a:spcBef>
              <a:spcAft>
                <a:spcPts val="0"/>
              </a:spcAft>
              <a:buNone/>
              <a:defRPr b="0" i="0" sz="7600" u="none" cap="none" strike="noStrike">
                <a:solidFill>
                  <a:srgbClr val="3F3F3F"/>
                </a:solidFill>
                <a:latin typeface="Lustria"/>
                <a:ea typeface="Lustria"/>
                <a:cs typeface="Lustria"/>
                <a:sym typeface="Lustria"/>
              </a:defRPr>
            </a:lvl3pPr>
            <a:lvl4pPr indent="0" lvl="3" marL="0" marR="0" rtl="0" algn="ctr">
              <a:spcBef>
                <a:spcPts val="0"/>
              </a:spcBef>
              <a:spcAft>
                <a:spcPts val="0"/>
              </a:spcAft>
              <a:buNone/>
              <a:defRPr b="0" i="0" sz="7600" u="none" cap="none" strike="noStrike">
                <a:solidFill>
                  <a:srgbClr val="3F3F3F"/>
                </a:solidFill>
                <a:latin typeface="Lustria"/>
                <a:ea typeface="Lustria"/>
                <a:cs typeface="Lustria"/>
                <a:sym typeface="Lustria"/>
              </a:defRPr>
            </a:lvl4pPr>
            <a:lvl5pPr indent="0" lvl="4" marL="0" marR="0" rtl="0" algn="ctr">
              <a:spcBef>
                <a:spcPts val="0"/>
              </a:spcBef>
              <a:spcAft>
                <a:spcPts val="0"/>
              </a:spcAft>
              <a:buNone/>
              <a:defRPr b="0" i="0" sz="7600" u="none" cap="none" strike="noStrike">
                <a:solidFill>
                  <a:srgbClr val="3F3F3F"/>
                </a:solidFill>
                <a:latin typeface="Lustria"/>
                <a:ea typeface="Lustria"/>
                <a:cs typeface="Lustria"/>
                <a:sym typeface="Lustria"/>
              </a:defRPr>
            </a:lvl5pPr>
            <a:lvl6pPr indent="0" lvl="5" marL="457200" marR="0" rtl="0" algn="ctr">
              <a:spcBef>
                <a:spcPts val="0"/>
              </a:spcBef>
              <a:spcAft>
                <a:spcPts val="0"/>
              </a:spcAft>
              <a:buNone/>
              <a:defRPr b="0" i="0" sz="7600" u="none" cap="none" strike="noStrike">
                <a:solidFill>
                  <a:srgbClr val="3F3F3F"/>
                </a:solidFill>
                <a:latin typeface="Lustria"/>
                <a:ea typeface="Lustria"/>
                <a:cs typeface="Lustria"/>
                <a:sym typeface="Lustria"/>
              </a:defRPr>
            </a:lvl6pPr>
            <a:lvl7pPr indent="0" lvl="6" marL="914400" marR="0" rtl="0" algn="ctr">
              <a:spcBef>
                <a:spcPts val="0"/>
              </a:spcBef>
              <a:spcAft>
                <a:spcPts val="0"/>
              </a:spcAft>
              <a:buNone/>
              <a:defRPr b="0" i="0" sz="7600" u="none" cap="none" strike="noStrike">
                <a:solidFill>
                  <a:srgbClr val="3F3F3F"/>
                </a:solidFill>
                <a:latin typeface="Lustria"/>
                <a:ea typeface="Lustria"/>
                <a:cs typeface="Lustria"/>
                <a:sym typeface="Lustria"/>
              </a:defRPr>
            </a:lvl7pPr>
            <a:lvl8pPr indent="0" lvl="7" marL="1371600" marR="0" rtl="0" algn="ctr">
              <a:spcBef>
                <a:spcPts val="0"/>
              </a:spcBef>
              <a:spcAft>
                <a:spcPts val="0"/>
              </a:spcAft>
              <a:buNone/>
              <a:defRPr b="0" i="0" sz="7600" u="none" cap="none" strike="noStrike">
                <a:solidFill>
                  <a:srgbClr val="3F3F3F"/>
                </a:solidFill>
                <a:latin typeface="Lustria"/>
                <a:ea typeface="Lustria"/>
                <a:cs typeface="Lustria"/>
                <a:sym typeface="Lustria"/>
              </a:defRPr>
            </a:lvl8pPr>
            <a:lvl9pPr indent="0" lvl="8" marL="1828800" marR="0" rtl="0" algn="ctr">
              <a:spcBef>
                <a:spcPts val="0"/>
              </a:spcBef>
              <a:spcAft>
                <a:spcPts val="0"/>
              </a:spcAft>
              <a:buNone/>
              <a:defRPr b="0" i="0" sz="7600" u="none" cap="none" strike="noStrike">
                <a:solidFill>
                  <a:srgbClr val="3F3F3F"/>
                </a:solidFill>
                <a:latin typeface="Lustria"/>
                <a:ea typeface="Lustria"/>
                <a:cs typeface="Lustria"/>
                <a:sym typeface="Lustria"/>
              </a:defRPr>
            </a:lvl9pPr>
          </a:lstStyle>
          <a:p/>
        </p:txBody>
      </p:sp>
      <p:sp>
        <p:nvSpPr>
          <p:cNvPr id="58" name="Shape 58"/>
          <p:cNvSpPr/>
          <p:nvPr>
            <p:ph idx="2" type="pic"/>
          </p:nvPr>
        </p:nvSpPr>
        <p:spPr>
          <a:xfrm>
            <a:off x="2549525" y="871537"/>
            <a:ext cx="7802563" cy="5851525"/>
          </a:xfrm>
          <a:prstGeom prst="rect">
            <a:avLst/>
          </a:prstGeom>
          <a:noFill/>
          <a:ln>
            <a:noFill/>
          </a:ln>
        </p:spPr>
        <p:txBody>
          <a:bodyPr anchorCtr="0" anchor="t" bIns="91425" lIns="91425" rIns="91425" tIns="91425"/>
          <a:lstStyle>
            <a:lvl1pPr indent="0" lvl="0" marL="0" marR="0" rtl="0" algn="ctr">
              <a:spcBef>
                <a:spcPts val="400"/>
              </a:spcBef>
              <a:spcAft>
                <a:spcPts val="0"/>
              </a:spcAft>
              <a:buClr>
                <a:srgbClr val="3F3F3F"/>
              </a:buClr>
              <a:buFont typeface="Lustria"/>
              <a:buNone/>
              <a:defRPr b="0" i="0" sz="3200" u="none" cap="none" strike="noStrike">
                <a:solidFill>
                  <a:srgbClr val="3F3F3F"/>
                </a:solidFill>
                <a:latin typeface="Lustria"/>
                <a:ea typeface="Lustria"/>
                <a:cs typeface="Lustria"/>
                <a:sym typeface="Lustria"/>
              </a:defRPr>
            </a:lvl1pPr>
            <a:lvl2pPr indent="0" lvl="1" marL="457200" marR="0" rtl="0" algn="ctr">
              <a:spcBef>
                <a:spcPts val="900"/>
              </a:spcBef>
              <a:spcAft>
                <a:spcPts val="0"/>
              </a:spcAft>
              <a:buClr>
                <a:srgbClr val="878787"/>
              </a:buClr>
              <a:buFont typeface="Lustria"/>
              <a:buNone/>
              <a:defRPr b="0" i="0" sz="2800" u="none" cap="none" strike="noStrike">
                <a:solidFill>
                  <a:srgbClr val="878787"/>
                </a:solidFill>
                <a:latin typeface="Lustria"/>
                <a:ea typeface="Lustria"/>
                <a:cs typeface="Lustria"/>
                <a:sym typeface="Lustria"/>
              </a:defRPr>
            </a:lvl2pPr>
            <a:lvl3pPr indent="0" lvl="2" marL="914400" marR="0" rtl="0" algn="ctr">
              <a:spcBef>
                <a:spcPts val="900"/>
              </a:spcBef>
              <a:spcAft>
                <a:spcPts val="0"/>
              </a:spcAft>
              <a:buClr>
                <a:srgbClr val="878787"/>
              </a:buClr>
              <a:buFont typeface="Lustria"/>
              <a:buNone/>
              <a:defRPr b="0" i="0" sz="2400" u="none" cap="none" strike="noStrike">
                <a:solidFill>
                  <a:srgbClr val="878787"/>
                </a:solidFill>
                <a:latin typeface="Lustria"/>
                <a:ea typeface="Lustria"/>
                <a:cs typeface="Lustria"/>
                <a:sym typeface="Lustria"/>
              </a:defRPr>
            </a:lvl3pPr>
            <a:lvl4pPr indent="0" lvl="3" marL="1371600" marR="0" rtl="0" algn="ctr">
              <a:spcBef>
                <a:spcPts val="900"/>
              </a:spcBef>
              <a:spcAft>
                <a:spcPts val="0"/>
              </a:spcAft>
              <a:buClr>
                <a:srgbClr val="878787"/>
              </a:buClr>
              <a:buFont typeface="Lustria"/>
              <a:buNone/>
              <a:defRPr b="0" i="0" sz="2000" u="none" cap="none" strike="noStrike">
                <a:solidFill>
                  <a:srgbClr val="878787"/>
                </a:solidFill>
                <a:latin typeface="Lustria"/>
                <a:ea typeface="Lustria"/>
                <a:cs typeface="Lustria"/>
                <a:sym typeface="Lustria"/>
              </a:defRPr>
            </a:lvl4pPr>
            <a:lvl5pPr indent="0" lvl="4" marL="1828800" marR="0" rtl="0" algn="ctr">
              <a:spcBef>
                <a:spcPts val="900"/>
              </a:spcBef>
              <a:spcAft>
                <a:spcPts val="0"/>
              </a:spcAft>
              <a:buClr>
                <a:srgbClr val="878787"/>
              </a:buClr>
              <a:buFont typeface="Lustria"/>
              <a:buNone/>
              <a:defRPr b="0" i="0" sz="2000" u="none" cap="none" strike="noStrike">
                <a:solidFill>
                  <a:srgbClr val="878787"/>
                </a:solidFill>
                <a:latin typeface="Lustria"/>
                <a:ea typeface="Lustria"/>
                <a:cs typeface="Lustria"/>
                <a:sym typeface="Lustria"/>
              </a:defRPr>
            </a:lvl5pPr>
            <a:lvl6pPr indent="0" lvl="5" marL="2286000" marR="0" rtl="0" algn="ctr">
              <a:spcBef>
                <a:spcPts val="900"/>
              </a:spcBef>
              <a:spcAft>
                <a:spcPts val="0"/>
              </a:spcAft>
              <a:buClr>
                <a:srgbClr val="878787"/>
              </a:buClr>
              <a:buFont typeface="Lustria"/>
              <a:buNone/>
              <a:defRPr b="0" i="0" sz="2000" u="none" cap="none" strike="noStrike">
                <a:solidFill>
                  <a:srgbClr val="878787"/>
                </a:solidFill>
                <a:latin typeface="Lustria"/>
                <a:ea typeface="Lustria"/>
                <a:cs typeface="Lustria"/>
                <a:sym typeface="Lustria"/>
              </a:defRPr>
            </a:lvl6pPr>
            <a:lvl7pPr indent="0" lvl="6" marL="2743200" marR="0" rtl="0" algn="ctr">
              <a:spcBef>
                <a:spcPts val="900"/>
              </a:spcBef>
              <a:spcAft>
                <a:spcPts val="0"/>
              </a:spcAft>
              <a:buClr>
                <a:srgbClr val="878787"/>
              </a:buClr>
              <a:buFont typeface="Lustria"/>
              <a:buNone/>
              <a:defRPr b="0" i="0" sz="2000" u="none" cap="none" strike="noStrike">
                <a:solidFill>
                  <a:srgbClr val="878787"/>
                </a:solidFill>
                <a:latin typeface="Lustria"/>
                <a:ea typeface="Lustria"/>
                <a:cs typeface="Lustria"/>
                <a:sym typeface="Lustria"/>
              </a:defRPr>
            </a:lvl7pPr>
            <a:lvl8pPr indent="0" lvl="7" marL="3200400" marR="0" rtl="0" algn="ctr">
              <a:spcBef>
                <a:spcPts val="900"/>
              </a:spcBef>
              <a:spcAft>
                <a:spcPts val="0"/>
              </a:spcAft>
              <a:buClr>
                <a:srgbClr val="878787"/>
              </a:buClr>
              <a:buFont typeface="Lustria"/>
              <a:buNone/>
              <a:defRPr b="0" i="0" sz="2000" u="none" cap="none" strike="noStrike">
                <a:solidFill>
                  <a:srgbClr val="878787"/>
                </a:solidFill>
                <a:latin typeface="Lustria"/>
                <a:ea typeface="Lustria"/>
                <a:cs typeface="Lustria"/>
                <a:sym typeface="Lustria"/>
              </a:defRPr>
            </a:lvl8pPr>
            <a:lvl9pPr indent="0" lvl="8" marL="3657600" marR="0" rtl="0" algn="ctr">
              <a:spcBef>
                <a:spcPts val="900"/>
              </a:spcBef>
              <a:spcAft>
                <a:spcPts val="0"/>
              </a:spcAft>
              <a:buClr>
                <a:srgbClr val="878787"/>
              </a:buClr>
              <a:buFont typeface="Lustria"/>
              <a:buNone/>
              <a:defRPr b="0" i="0" sz="2000" u="none" cap="none" strike="noStrike">
                <a:solidFill>
                  <a:srgbClr val="878787"/>
                </a:solidFill>
                <a:latin typeface="Lustria"/>
                <a:ea typeface="Lustria"/>
                <a:cs typeface="Lustria"/>
                <a:sym typeface="Lustria"/>
              </a:defRPr>
            </a:lvl9pPr>
          </a:lstStyle>
          <a:p/>
        </p:txBody>
      </p:sp>
      <p:sp>
        <p:nvSpPr>
          <p:cNvPr id="59" name="Shape 59"/>
          <p:cNvSpPr txBox="1"/>
          <p:nvPr>
            <p:ph idx="1" type="body"/>
          </p:nvPr>
        </p:nvSpPr>
        <p:spPr>
          <a:xfrm>
            <a:off x="2549525" y="7634288"/>
            <a:ext cx="7802563" cy="1144587"/>
          </a:xfrm>
          <a:prstGeom prst="rect">
            <a:avLst/>
          </a:prstGeom>
          <a:noFill/>
          <a:ln>
            <a:noFill/>
          </a:ln>
        </p:spPr>
        <p:txBody>
          <a:bodyPr anchorCtr="0" anchor="t" bIns="91425" lIns="91425" rIns="91425" tIns="91425"/>
          <a:lstStyle>
            <a:lvl1pPr indent="0" lvl="0" marL="0" marR="0" rtl="0" algn="ctr">
              <a:spcBef>
                <a:spcPts val="400"/>
              </a:spcBef>
              <a:spcAft>
                <a:spcPts val="0"/>
              </a:spcAft>
              <a:buClr>
                <a:srgbClr val="3F3F3F"/>
              </a:buClr>
              <a:buFont typeface="Lustria"/>
              <a:buNone/>
              <a:defRPr b="0" i="0" sz="1400" u="none" cap="none" strike="noStrike">
                <a:solidFill>
                  <a:srgbClr val="3F3F3F"/>
                </a:solidFill>
                <a:latin typeface="Lustria"/>
                <a:ea typeface="Lustria"/>
                <a:cs typeface="Lustria"/>
                <a:sym typeface="Lustria"/>
              </a:defRPr>
            </a:lvl1pPr>
            <a:lvl2pPr indent="0" lvl="1" marL="457200" marR="0" rtl="0" algn="ctr">
              <a:spcBef>
                <a:spcPts val="900"/>
              </a:spcBef>
              <a:spcAft>
                <a:spcPts val="0"/>
              </a:spcAft>
              <a:buClr>
                <a:srgbClr val="878787"/>
              </a:buClr>
              <a:buFont typeface="Lustria"/>
              <a:buNone/>
              <a:defRPr b="0" i="0" sz="1200" u="none" cap="none" strike="noStrike">
                <a:solidFill>
                  <a:srgbClr val="878787"/>
                </a:solidFill>
                <a:latin typeface="Lustria"/>
                <a:ea typeface="Lustria"/>
                <a:cs typeface="Lustria"/>
                <a:sym typeface="Lustria"/>
              </a:defRPr>
            </a:lvl2pPr>
            <a:lvl3pPr indent="0" lvl="2" marL="914400" marR="0" rtl="0" algn="ctr">
              <a:spcBef>
                <a:spcPts val="900"/>
              </a:spcBef>
              <a:spcAft>
                <a:spcPts val="0"/>
              </a:spcAft>
              <a:buClr>
                <a:srgbClr val="878787"/>
              </a:buClr>
              <a:buFont typeface="Lustria"/>
              <a:buNone/>
              <a:defRPr b="0" i="0" sz="1000" u="none" cap="none" strike="noStrike">
                <a:solidFill>
                  <a:srgbClr val="878787"/>
                </a:solidFill>
                <a:latin typeface="Lustria"/>
                <a:ea typeface="Lustria"/>
                <a:cs typeface="Lustria"/>
                <a:sym typeface="Lustria"/>
              </a:defRPr>
            </a:lvl3pPr>
            <a:lvl4pPr indent="0" lvl="3" marL="1371600" marR="0" rtl="0" algn="ctr">
              <a:spcBef>
                <a:spcPts val="900"/>
              </a:spcBef>
              <a:spcAft>
                <a:spcPts val="0"/>
              </a:spcAft>
              <a:buClr>
                <a:srgbClr val="878787"/>
              </a:buClr>
              <a:buFont typeface="Lustria"/>
              <a:buNone/>
              <a:defRPr b="0" i="0" sz="900" u="none" cap="none" strike="noStrike">
                <a:solidFill>
                  <a:srgbClr val="878787"/>
                </a:solidFill>
                <a:latin typeface="Lustria"/>
                <a:ea typeface="Lustria"/>
                <a:cs typeface="Lustria"/>
                <a:sym typeface="Lustria"/>
              </a:defRPr>
            </a:lvl4pPr>
            <a:lvl5pPr indent="0" lvl="4" marL="1828800" marR="0" rtl="0" algn="ctr">
              <a:spcBef>
                <a:spcPts val="900"/>
              </a:spcBef>
              <a:spcAft>
                <a:spcPts val="0"/>
              </a:spcAft>
              <a:buClr>
                <a:srgbClr val="878787"/>
              </a:buClr>
              <a:buFont typeface="Lustria"/>
              <a:buNone/>
              <a:defRPr b="0" i="0" sz="900" u="none" cap="none" strike="noStrike">
                <a:solidFill>
                  <a:srgbClr val="878787"/>
                </a:solidFill>
                <a:latin typeface="Lustria"/>
                <a:ea typeface="Lustria"/>
                <a:cs typeface="Lustria"/>
                <a:sym typeface="Lustria"/>
              </a:defRPr>
            </a:lvl5pPr>
            <a:lvl6pPr indent="0" lvl="5" marL="2286000" marR="0" rtl="0" algn="ctr">
              <a:spcBef>
                <a:spcPts val="900"/>
              </a:spcBef>
              <a:spcAft>
                <a:spcPts val="0"/>
              </a:spcAft>
              <a:buClr>
                <a:srgbClr val="878787"/>
              </a:buClr>
              <a:buFont typeface="Lustria"/>
              <a:buNone/>
              <a:defRPr b="0" i="0" sz="900" u="none" cap="none" strike="noStrike">
                <a:solidFill>
                  <a:srgbClr val="878787"/>
                </a:solidFill>
                <a:latin typeface="Lustria"/>
                <a:ea typeface="Lustria"/>
                <a:cs typeface="Lustria"/>
                <a:sym typeface="Lustria"/>
              </a:defRPr>
            </a:lvl6pPr>
            <a:lvl7pPr indent="0" lvl="6" marL="2743200" marR="0" rtl="0" algn="ctr">
              <a:spcBef>
                <a:spcPts val="900"/>
              </a:spcBef>
              <a:spcAft>
                <a:spcPts val="0"/>
              </a:spcAft>
              <a:buClr>
                <a:srgbClr val="878787"/>
              </a:buClr>
              <a:buFont typeface="Lustria"/>
              <a:buNone/>
              <a:defRPr b="0" i="0" sz="900" u="none" cap="none" strike="noStrike">
                <a:solidFill>
                  <a:srgbClr val="878787"/>
                </a:solidFill>
                <a:latin typeface="Lustria"/>
                <a:ea typeface="Lustria"/>
                <a:cs typeface="Lustria"/>
                <a:sym typeface="Lustria"/>
              </a:defRPr>
            </a:lvl7pPr>
            <a:lvl8pPr indent="0" lvl="7" marL="3200400" marR="0" rtl="0" algn="ctr">
              <a:spcBef>
                <a:spcPts val="900"/>
              </a:spcBef>
              <a:spcAft>
                <a:spcPts val="0"/>
              </a:spcAft>
              <a:buClr>
                <a:srgbClr val="878787"/>
              </a:buClr>
              <a:buFont typeface="Lustria"/>
              <a:buNone/>
              <a:defRPr b="0" i="0" sz="900" u="none" cap="none" strike="noStrike">
                <a:solidFill>
                  <a:srgbClr val="878787"/>
                </a:solidFill>
                <a:latin typeface="Lustria"/>
                <a:ea typeface="Lustria"/>
                <a:cs typeface="Lustria"/>
                <a:sym typeface="Lustria"/>
              </a:defRPr>
            </a:lvl8pPr>
            <a:lvl9pPr indent="0" lvl="8" marL="3657600" marR="0" rtl="0" algn="ctr">
              <a:spcBef>
                <a:spcPts val="900"/>
              </a:spcBef>
              <a:spcAft>
                <a:spcPts val="0"/>
              </a:spcAft>
              <a:buClr>
                <a:srgbClr val="878787"/>
              </a:buClr>
              <a:buFont typeface="Lustria"/>
              <a:buNone/>
              <a:defRPr b="0" i="0" sz="900" u="none" cap="none" strike="noStrike">
                <a:solidFill>
                  <a:srgbClr val="878787"/>
                </a:solidFill>
                <a:latin typeface="Lustria"/>
                <a:ea typeface="Lustria"/>
                <a:cs typeface="Lustria"/>
                <a:sym typeface="Lustria"/>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Tx">
  <p:cSld name="Content with Caption">
    <p:spTree>
      <p:nvGrpSpPr>
        <p:cNvPr id="60" name="Shape 60"/>
        <p:cNvGrpSpPr/>
        <p:nvPr/>
      </p:nvGrpSpPr>
      <p:grpSpPr>
        <a:xfrm>
          <a:off x="0" y="0"/>
          <a:ext cx="0" cy="0"/>
          <a:chOff x="0" y="0"/>
          <a:chExt cx="0" cy="0"/>
        </a:xfrm>
      </p:grpSpPr>
      <p:sp>
        <p:nvSpPr>
          <p:cNvPr id="61" name="Shape 61"/>
          <p:cNvSpPr txBox="1"/>
          <p:nvPr>
            <p:ph type="title"/>
          </p:nvPr>
        </p:nvSpPr>
        <p:spPr>
          <a:xfrm>
            <a:off x="650875" y="388937"/>
            <a:ext cx="4278312" cy="1652586"/>
          </a:xfrm>
          <a:prstGeom prst="rect">
            <a:avLst/>
          </a:prstGeom>
          <a:noFill/>
          <a:ln>
            <a:noFill/>
          </a:ln>
        </p:spPr>
        <p:txBody>
          <a:bodyPr anchorCtr="0" anchor="b" bIns="91425" lIns="91425" rIns="91425" tIns="91425"/>
          <a:lstStyle>
            <a:lvl1pPr indent="0" lvl="0" marL="0" marR="0" rtl="0" algn="l">
              <a:spcBef>
                <a:spcPts val="0"/>
              </a:spcBef>
              <a:spcAft>
                <a:spcPts val="0"/>
              </a:spcAft>
              <a:buNone/>
              <a:defRPr b="1" i="0" sz="2000" u="none" cap="none" strike="noStrike">
                <a:solidFill>
                  <a:srgbClr val="3F3F3F"/>
                </a:solidFill>
                <a:latin typeface="Lustria"/>
                <a:ea typeface="Lustria"/>
                <a:cs typeface="Lustria"/>
                <a:sym typeface="Lustria"/>
              </a:defRPr>
            </a:lvl1pPr>
            <a:lvl2pPr indent="0" lvl="1" marL="0" marR="0" rtl="0" algn="ctr">
              <a:spcBef>
                <a:spcPts val="0"/>
              </a:spcBef>
              <a:spcAft>
                <a:spcPts val="0"/>
              </a:spcAft>
              <a:buNone/>
              <a:defRPr b="0" i="0" sz="7600" u="none" cap="none" strike="noStrike">
                <a:solidFill>
                  <a:srgbClr val="3F3F3F"/>
                </a:solidFill>
                <a:latin typeface="Lustria"/>
                <a:ea typeface="Lustria"/>
                <a:cs typeface="Lustria"/>
                <a:sym typeface="Lustria"/>
              </a:defRPr>
            </a:lvl2pPr>
            <a:lvl3pPr indent="0" lvl="2" marL="0" marR="0" rtl="0" algn="ctr">
              <a:spcBef>
                <a:spcPts val="0"/>
              </a:spcBef>
              <a:spcAft>
                <a:spcPts val="0"/>
              </a:spcAft>
              <a:buNone/>
              <a:defRPr b="0" i="0" sz="7600" u="none" cap="none" strike="noStrike">
                <a:solidFill>
                  <a:srgbClr val="3F3F3F"/>
                </a:solidFill>
                <a:latin typeface="Lustria"/>
                <a:ea typeface="Lustria"/>
                <a:cs typeface="Lustria"/>
                <a:sym typeface="Lustria"/>
              </a:defRPr>
            </a:lvl3pPr>
            <a:lvl4pPr indent="0" lvl="3" marL="0" marR="0" rtl="0" algn="ctr">
              <a:spcBef>
                <a:spcPts val="0"/>
              </a:spcBef>
              <a:spcAft>
                <a:spcPts val="0"/>
              </a:spcAft>
              <a:buNone/>
              <a:defRPr b="0" i="0" sz="7600" u="none" cap="none" strike="noStrike">
                <a:solidFill>
                  <a:srgbClr val="3F3F3F"/>
                </a:solidFill>
                <a:latin typeface="Lustria"/>
                <a:ea typeface="Lustria"/>
                <a:cs typeface="Lustria"/>
                <a:sym typeface="Lustria"/>
              </a:defRPr>
            </a:lvl4pPr>
            <a:lvl5pPr indent="0" lvl="4" marL="0" marR="0" rtl="0" algn="ctr">
              <a:spcBef>
                <a:spcPts val="0"/>
              </a:spcBef>
              <a:spcAft>
                <a:spcPts val="0"/>
              </a:spcAft>
              <a:buNone/>
              <a:defRPr b="0" i="0" sz="7600" u="none" cap="none" strike="noStrike">
                <a:solidFill>
                  <a:srgbClr val="3F3F3F"/>
                </a:solidFill>
                <a:latin typeface="Lustria"/>
                <a:ea typeface="Lustria"/>
                <a:cs typeface="Lustria"/>
                <a:sym typeface="Lustria"/>
              </a:defRPr>
            </a:lvl5pPr>
            <a:lvl6pPr indent="0" lvl="5" marL="457200" marR="0" rtl="0" algn="ctr">
              <a:spcBef>
                <a:spcPts val="0"/>
              </a:spcBef>
              <a:spcAft>
                <a:spcPts val="0"/>
              </a:spcAft>
              <a:buNone/>
              <a:defRPr b="0" i="0" sz="7600" u="none" cap="none" strike="noStrike">
                <a:solidFill>
                  <a:srgbClr val="3F3F3F"/>
                </a:solidFill>
                <a:latin typeface="Lustria"/>
                <a:ea typeface="Lustria"/>
                <a:cs typeface="Lustria"/>
                <a:sym typeface="Lustria"/>
              </a:defRPr>
            </a:lvl6pPr>
            <a:lvl7pPr indent="0" lvl="6" marL="914400" marR="0" rtl="0" algn="ctr">
              <a:spcBef>
                <a:spcPts val="0"/>
              </a:spcBef>
              <a:spcAft>
                <a:spcPts val="0"/>
              </a:spcAft>
              <a:buNone/>
              <a:defRPr b="0" i="0" sz="7600" u="none" cap="none" strike="noStrike">
                <a:solidFill>
                  <a:srgbClr val="3F3F3F"/>
                </a:solidFill>
                <a:latin typeface="Lustria"/>
                <a:ea typeface="Lustria"/>
                <a:cs typeface="Lustria"/>
                <a:sym typeface="Lustria"/>
              </a:defRPr>
            </a:lvl7pPr>
            <a:lvl8pPr indent="0" lvl="7" marL="1371600" marR="0" rtl="0" algn="ctr">
              <a:spcBef>
                <a:spcPts val="0"/>
              </a:spcBef>
              <a:spcAft>
                <a:spcPts val="0"/>
              </a:spcAft>
              <a:buNone/>
              <a:defRPr b="0" i="0" sz="7600" u="none" cap="none" strike="noStrike">
                <a:solidFill>
                  <a:srgbClr val="3F3F3F"/>
                </a:solidFill>
                <a:latin typeface="Lustria"/>
                <a:ea typeface="Lustria"/>
                <a:cs typeface="Lustria"/>
                <a:sym typeface="Lustria"/>
              </a:defRPr>
            </a:lvl8pPr>
            <a:lvl9pPr indent="0" lvl="8" marL="1828800" marR="0" rtl="0" algn="ctr">
              <a:spcBef>
                <a:spcPts val="0"/>
              </a:spcBef>
              <a:spcAft>
                <a:spcPts val="0"/>
              </a:spcAft>
              <a:buNone/>
              <a:defRPr b="0" i="0" sz="7600" u="none" cap="none" strike="noStrike">
                <a:solidFill>
                  <a:srgbClr val="3F3F3F"/>
                </a:solidFill>
                <a:latin typeface="Lustria"/>
                <a:ea typeface="Lustria"/>
                <a:cs typeface="Lustria"/>
                <a:sym typeface="Lustria"/>
              </a:defRPr>
            </a:lvl9pPr>
          </a:lstStyle>
          <a:p/>
        </p:txBody>
      </p:sp>
      <p:sp>
        <p:nvSpPr>
          <p:cNvPr id="62" name="Shape 62"/>
          <p:cNvSpPr txBox="1"/>
          <p:nvPr>
            <p:ph idx="1" type="body"/>
          </p:nvPr>
        </p:nvSpPr>
        <p:spPr>
          <a:xfrm>
            <a:off x="5084762" y="388937"/>
            <a:ext cx="7269161" cy="8323262"/>
          </a:xfrm>
          <a:prstGeom prst="rect">
            <a:avLst/>
          </a:prstGeom>
          <a:noFill/>
          <a:ln>
            <a:noFill/>
          </a:ln>
        </p:spPr>
        <p:txBody>
          <a:bodyPr anchorCtr="0" anchor="t" bIns="91425" lIns="91425" rIns="91425" tIns="91425"/>
          <a:lstStyle>
            <a:lvl1pPr indent="0" lvl="0" marL="0" marR="0" rtl="0" algn="ctr">
              <a:spcBef>
                <a:spcPts val="400"/>
              </a:spcBef>
              <a:spcAft>
                <a:spcPts val="0"/>
              </a:spcAft>
              <a:buNone/>
              <a:defRPr b="0" i="0" sz="3200" u="none" cap="none" strike="noStrike">
                <a:solidFill>
                  <a:srgbClr val="3F3F3F"/>
                </a:solidFill>
                <a:latin typeface="Lustria"/>
                <a:ea typeface="Lustria"/>
                <a:cs typeface="Lustria"/>
                <a:sym typeface="Lustria"/>
              </a:defRPr>
            </a:lvl1pPr>
            <a:lvl2pPr indent="0" lvl="1" marL="609600" marR="0" rtl="0" algn="ctr">
              <a:spcBef>
                <a:spcPts val="900"/>
              </a:spcBef>
              <a:spcAft>
                <a:spcPts val="0"/>
              </a:spcAft>
              <a:buNone/>
              <a:defRPr b="0" i="0" sz="2800" u="none" cap="none" strike="noStrike">
                <a:solidFill>
                  <a:srgbClr val="878787"/>
                </a:solidFill>
                <a:latin typeface="Lustria"/>
                <a:ea typeface="Lustria"/>
                <a:cs typeface="Lustria"/>
                <a:sym typeface="Lustria"/>
              </a:defRPr>
            </a:lvl2pPr>
            <a:lvl3pPr indent="0" lvl="2" marL="1257300" marR="0" rtl="0" algn="ctr">
              <a:spcBef>
                <a:spcPts val="900"/>
              </a:spcBef>
              <a:spcAft>
                <a:spcPts val="0"/>
              </a:spcAft>
              <a:buNone/>
              <a:defRPr b="0" i="0" sz="2400" u="none" cap="none" strike="noStrike">
                <a:solidFill>
                  <a:srgbClr val="878787"/>
                </a:solidFill>
                <a:latin typeface="Lustria"/>
                <a:ea typeface="Lustria"/>
                <a:cs typeface="Lustria"/>
                <a:sym typeface="Lustria"/>
              </a:defRPr>
            </a:lvl3pPr>
            <a:lvl4pPr indent="0" lvl="3" marL="1917700" marR="0" rtl="0" algn="ctr">
              <a:spcBef>
                <a:spcPts val="900"/>
              </a:spcBef>
              <a:spcAft>
                <a:spcPts val="0"/>
              </a:spcAft>
              <a:buNone/>
              <a:defRPr b="0" i="0" sz="2000" u="none" cap="none" strike="noStrike">
                <a:solidFill>
                  <a:srgbClr val="878787"/>
                </a:solidFill>
                <a:latin typeface="Lustria"/>
                <a:ea typeface="Lustria"/>
                <a:cs typeface="Lustria"/>
                <a:sym typeface="Lustria"/>
              </a:defRPr>
            </a:lvl4pPr>
            <a:lvl5pPr indent="0" lvl="4" marL="2565400" marR="0" rtl="0" algn="ctr">
              <a:spcBef>
                <a:spcPts val="900"/>
              </a:spcBef>
              <a:spcAft>
                <a:spcPts val="0"/>
              </a:spcAft>
              <a:buNone/>
              <a:defRPr b="0" i="0" sz="2000" u="none" cap="none" strike="noStrike">
                <a:solidFill>
                  <a:srgbClr val="878787"/>
                </a:solidFill>
                <a:latin typeface="Lustria"/>
                <a:ea typeface="Lustria"/>
                <a:cs typeface="Lustria"/>
                <a:sym typeface="Lustria"/>
              </a:defRPr>
            </a:lvl5pPr>
            <a:lvl6pPr indent="0" lvl="5" marL="3022600" marR="0" rtl="0" algn="ctr">
              <a:spcBef>
                <a:spcPts val="900"/>
              </a:spcBef>
              <a:spcAft>
                <a:spcPts val="0"/>
              </a:spcAft>
              <a:buNone/>
              <a:defRPr b="0" i="0" sz="2000" u="none" cap="none" strike="noStrike">
                <a:solidFill>
                  <a:srgbClr val="878787"/>
                </a:solidFill>
                <a:latin typeface="Lustria"/>
                <a:ea typeface="Lustria"/>
                <a:cs typeface="Lustria"/>
                <a:sym typeface="Lustria"/>
              </a:defRPr>
            </a:lvl6pPr>
            <a:lvl7pPr indent="0" lvl="6" marL="3479800" marR="0" rtl="0" algn="ctr">
              <a:spcBef>
                <a:spcPts val="900"/>
              </a:spcBef>
              <a:spcAft>
                <a:spcPts val="0"/>
              </a:spcAft>
              <a:buNone/>
              <a:defRPr b="0" i="0" sz="2000" u="none" cap="none" strike="noStrike">
                <a:solidFill>
                  <a:srgbClr val="878787"/>
                </a:solidFill>
                <a:latin typeface="Lustria"/>
                <a:ea typeface="Lustria"/>
                <a:cs typeface="Lustria"/>
                <a:sym typeface="Lustria"/>
              </a:defRPr>
            </a:lvl7pPr>
            <a:lvl8pPr indent="0" lvl="7" marL="3937000" marR="0" rtl="0" algn="ctr">
              <a:spcBef>
                <a:spcPts val="900"/>
              </a:spcBef>
              <a:spcAft>
                <a:spcPts val="0"/>
              </a:spcAft>
              <a:buNone/>
              <a:defRPr b="0" i="0" sz="2000" u="none" cap="none" strike="noStrike">
                <a:solidFill>
                  <a:srgbClr val="878787"/>
                </a:solidFill>
                <a:latin typeface="Lustria"/>
                <a:ea typeface="Lustria"/>
                <a:cs typeface="Lustria"/>
                <a:sym typeface="Lustria"/>
              </a:defRPr>
            </a:lvl8pPr>
            <a:lvl9pPr indent="0" lvl="8" marL="4394200" marR="0" rtl="0" algn="ctr">
              <a:spcBef>
                <a:spcPts val="900"/>
              </a:spcBef>
              <a:spcAft>
                <a:spcPts val="0"/>
              </a:spcAft>
              <a:buNone/>
              <a:defRPr b="0" i="0" sz="2000" u="none" cap="none" strike="noStrike">
                <a:solidFill>
                  <a:srgbClr val="878787"/>
                </a:solidFill>
                <a:latin typeface="Lustria"/>
                <a:ea typeface="Lustria"/>
                <a:cs typeface="Lustria"/>
                <a:sym typeface="Lustria"/>
              </a:defRPr>
            </a:lvl9pPr>
          </a:lstStyle>
          <a:p/>
        </p:txBody>
      </p:sp>
      <p:sp>
        <p:nvSpPr>
          <p:cNvPr id="63" name="Shape 63"/>
          <p:cNvSpPr txBox="1"/>
          <p:nvPr>
            <p:ph idx="2" type="body"/>
          </p:nvPr>
        </p:nvSpPr>
        <p:spPr>
          <a:xfrm>
            <a:off x="650875" y="2041525"/>
            <a:ext cx="4278312" cy="6670675"/>
          </a:xfrm>
          <a:prstGeom prst="rect">
            <a:avLst/>
          </a:prstGeom>
          <a:noFill/>
          <a:ln>
            <a:noFill/>
          </a:ln>
        </p:spPr>
        <p:txBody>
          <a:bodyPr anchorCtr="0" anchor="t" bIns="91425" lIns="91425" rIns="91425" tIns="91425"/>
          <a:lstStyle>
            <a:lvl1pPr indent="0" lvl="0" marL="0" marR="0" rtl="0" algn="ctr">
              <a:spcBef>
                <a:spcPts val="400"/>
              </a:spcBef>
              <a:spcAft>
                <a:spcPts val="0"/>
              </a:spcAft>
              <a:buClr>
                <a:srgbClr val="3F3F3F"/>
              </a:buClr>
              <a:buFont typeface="Lustria"/>
              <a:buNone/>
              <a:defRPr b="0" i="0" sz="1400" u="none" cap="none" strike="noStrike">
                <a:solidFill>
                  <a:srgbClr val="3F3F3F"/>
                </a:solidFill>
                <a:latin typeface="Lustria"/>
                <a:ea typeface="Lustria"/>
                <a:cs typeface="Lustria"/>
                <a:sym typeface="Lustria"/>
              </a:defRPr>
            </a:lvl1pPr>
            <a:lvl2pPr indent="0" lvl="1" marL="457200" marR="0" rtl="0" algn="ctr">
              <a:spcBef>
                <a:spcPts val="900"/>
              </a:spcBef>
              <a:spcAft>
                <a:spcPts val="0"/>
              </a:spcAft>
              <a:buClr>
                <a:srgbClr val="878787"/>
              </a:buClr>
              <a:buFont typeface="Lustria"/>
              <a:buNone/>
              <a:defRPr b="0" i="0" sz="1200" u="none" cap="none" strike="noStrike">
                <a:solidFill>
                  <a:srgbClr val="878787"/>
                </a:solidFill>
                <a:latin typeface="Lustria"/>
                <a:ea typeface="Lustria"/>
                <a:cs typeface="Lustria"/>
                <a:sym typeface="Lustria"/>
              </a:defRPr>
            </a:lvl2pPr>
            <a:lvl3pPr indent="0" lvl="2" marL="914400" marR="0" rtl="0" algn="ctr">
              <a:spcBef>
                <a:spcPts val="900"/>
              </a:spcBef>
              <a:spcAft>
                <a:spcPts val="0"/>
              </a:spcAft>
              <a:buClr>
                <a:srgbClr val="878787"/>
              </a:buClr>
              <a:buFont typeface="Lustria"/>
              <a:buNone/>
              <a:defRPr b="0" i="0" sz="1000" u="none" cap="none" strike="noStrike">
                <a:solidFill>
                  <a:srgbClr val="878787"/>
                </a:solidFill>
                <a:latin typeface="Lustria"/>
                <a:ea typeface="Lustria"/>
                <a:cs typeface="Lustria"/>
                <a:sym typeface="Lustria"/>
              </a:defRPr>
            </a:lvl3pPr>
            <a:lvl4pPr indent="0" lvl="3" marL="1371600" marR="0" rtl="0" algn="ctr">
              <a:spcBef>
                <a:spcPts val="900"/>
              </a:spcBef>
              <a:spcAft>
                <a:spcPts val="0"/>
              </a:spcAft>
              <a:buClr>
                <a:srgbClr val="878787"/>
              </a:buClr>
              <a:buFont typeface="Lustria"/>
              <a:buNone/>
              <a:defRPr b="0" i="0" sz="900" u="none" cap="none" strike="noStrike">
                <a:solidFill>
                  <a:srgbClr val="878787"/>
                </a:solidFill>
                <a:latin typeface="Lustria"/>
                <a:ea typeface="Lustria"/>
                <a:cs typeface="Lustria"/>
                <a:sym typeface="Lustria"/>
              </a:defRPr>
            </a:lvl4pPr>
            <a:lvl5pPr indent="0" lvl="4" marL="1828800" marR="0" rtl="0" algn="ctr">
              <a:spcBef>
                <a:spcPts val="900"/>
              </a:spcBef>
              <a:spcAft>
                <a:spcPts val="0"/>
              </a:spcAft>
              <a:buClr>
                <a:srgbClr val="878787"/>
              </a:buClr>
              <a:buFont typeface="Lustria"/>
              <a:buNone/>
              <a:defRPr b="0" i="0" sz="900" u="none" cap="none" strike="noStrike">
                <a:solidFill>
                  <a:srgbClr val="878787"/>
                </a:solidFill>
                <a:latin typeface="Lustria"/>
                <a:ea typeface="Lustria"/>
                <a:cs typeface="Lustria"/>
                <a:sym typeface="Lustria"/>
              </a:defRPr>
            </a:lvl5pPr>
            <a:lvl6pPr indent="0" lvl="5" marL="2286000" marR="0" rtl="0" algn="ctr">
              <a:spcBef>
                <a:spcPts val="900"/>
              </a:spcBef>
              <a:spcAft>
                <a:spcPts val="0"/>
              </a:spcAft>
              <a:buClr>
                <a:srgbClr val="878787"/>
              </a:buClr>
              <a:buFont typeface="Lustria"/>
              <a:buNone/>
              <a:defRPr b="0" i="0" sz="900" u="none" cap="none" strike="noStrike">
                <a:solidFill>
                  <a:srgbClr val="878787"/>
                </a:solidFill>
                <a:latin typeface="Lustria"/>
                <a:ea typeface="Lustria"/>
                <a:cs typeface="Lustria"/>
                <a:sym typeface="Lustria"/>
              </a:defRPr>
            </a:lvl6pPr>
            <a:lvl7pPr indent="0" lvl="6" marL="2743200" marR="0" rtl="0" algn="ctr">
              <a:spcBef>
                <a:spcPts val="900"/>
              </a:spcBef>
              <a:spcAft>
                <a:spcPts val="0"/>
              </a:spcAft>
              <a:buClr>
                <a:srgbClr val="878787"/>
              </a:buClr>
              <a:buFont typeface="Lustria"/>
              <a:buNone/>
              <a:defRPr b="0" i="0" sz="900" u="none" cap="none" strike="noStrike">
                <a:solidFill>
                  <a:srgbClr val="878787"/>
                </a:solidFill>
                <a:latin typeface="Lustria"/>
                <a:ea typeface="Lustria"/>
                <a:cs typeface="Lustria"/>
                <a:sym typeface="Lustria"/>
              </a:defRPr>
            </a:lvl7pPr>
            <a:lvl8pPr indent="0" lvl="7" marL="3200400" marR="0" rtl="0" algn="ctr">
              <a:spcBef>
                <a:spcPts val="900"/>
              </a:spcBef>
              <a:spcAft>
                <a:spcPts val="0"/>
              </a:spcAft>
              <a:buClr>
                <a:srgbClr val="878787"/>
              </a:buClr>
              <a:buFont typeface="Lustria"/>
              <a:buNone/>
              <a:defRPr b="0" i="0" sz="900" u="none" cap="none" strike="noStrike">
                <a:solidFill>
                  <a:srgbClr val="878787"/>
                </a:solidFill>
                <a:latin typeface="Lustria"/>
                <a:ea typeface="Lustria"/>
                <a:cs typeface="Lustria"/>
                <a:sym typeface="Lustria"/>
              </a:defRPr>
            </a:lvl8pPr>
            <a:lvl9pPr indent="0" lvl="8" marL="3657600" marR="0" rtl="0" algn="ctr">
              <a:spcBef>
                <a:spcPts val="900"/>
              </a:spcBef>
              <a:spcAft>
                <a:spcPts val="0"/>
              </a:spcAft>
              <a:buClr>
                <a:srgbClr val="878787"/>
              </a:buClr>
              <a:buFont typeface="Lustria"/>
              <a:buNone/>
              <a:defRPr b="0" i="0" sz="900" u="none" cap="none" strike="noStrike">
                <a:solidFill>
                  <a:srgbClr val="878787"/>
                </a:solidFill>
                <a:latin typeface="Lustria"/>
                <a:ea typeface="Lustria"/>
                <a:cs typeface="Lustria"/>
                <a:sym typeface="Lustria"/>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64" name="Shape 64"/>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65" name="Shape 65"/>
        <p:cNvGrpSpPr/>
        <p:nvPr/>
      </p:nvGrpSpPr>
      <p:grpSpPr>
        <a:xfrm>
          <a:off x="0" y="0"/>
          <a:ext cx="0" cy="0"/>
          <a:chOff x="0" y="0"/>
          <a:chExt cx="0" cy="0"/>
        </a:xfrm>
      </p:grpSpPr>
      <p:sp>
        <p:nvSpPr>
          <p:cNvPr id="66" name="Shape 66"/>
          <p:cNvSpPr txBox="1"/>
          <p:nvPr>
            <p:ph type="title"/>
          </p:nvPr>
        </p:nvSpPr>
        <p:spPr>
          <a:xfrm>
            <a:off x="1279525" y="4895850"/>
            <a:ext cx="10447337" cy="2179637"/>
          </a:xfrm>
          <a:prstGeom prst="rect">
            <a:avLst/>
          </a:prstGeom>
          <a:noFill/>
          <a:ln>
            <a:noFill/>
          </a:ln>
        </p:spPr>
        <p:txBody>
          <a:bodyPr anchorCtr="0" anchor="b" bIns="91425" lIns="91425" rIns="91425" tIns="91425"/>
          <a:lstStyle>
            <a:lvl1pPr indent="0" lvl="0" marL="0" marR="0" rtl="0" algn="ctr">
              <a:spcBef>
                <a:spcPts val="0"/>
              </a:spcBef>
              <a:spcAft>
                <a:spcPts val="0"/>
              </a:spcAft>
              <a:buNone/>
              <a:defRPr b="0" i="0" sz="7600" u="none" cap="none" strike="noStrike">
                <a:solidFill>
                  <a:srgbClr val="3F3F3F"/>
                </a:solidFill>
                <a:latin typeface="Lustria"/>
                <a:ea typeface="Lustria"/>
                <a:cs typeface="Lustria"/>
                <a:sym typeface="Lustria"/>
              </a:defRPr>
            </a:lvl1pPr>
            <a:lvl2pPr indent="0" lvl="1" marL="0" marR="0" rtl="0" algn="ctr">
              <a:spcBef>
                <a:spcPts val="0"/>
              </a:spcBef>
              <a:spcAft>
                <a:spcPts val="0"/>
              </a:spcAft>
              <a:buNone/>
              <a:defRPr b="0" i="0" sz="7600" u="none" cap="none" strike="noStrike">
                <a:solidFill>
                  <a:srgbClr val="3F3F3F"/>
                </a:solidFill>
                <a:latin typeface="Lustria"/>
                <a:ea typeface="Lustria"/>
                <a:cs typeface="Lustria"/>
                <a:sym typeface="Lustria"/>
              </a:defRPr>
            </a:lvl2pPr>
            <a:lvl3pPr indent="0" lvl="2" marL="0" marR="0" rtl="0" algn="ctr">
              <a:spcBef>
                <a:spcPts val="0"/>
              </a:spcBef>
              <a:spcAft>
                <a:spcPts val="0"/>
              </a:spcAft>
              <a:buNone/>
              <a:defRPr b="0" i="0" sz="7600" u="none" cap="none" strike="noStrike">
                <a:solidFill>
                  <a:srgbClr val="3F3F3F"/>
                </a:solidFill>
                <a:latin typeface="Lustria"/>
                <a:ea typeface="Lustria"/>
                <a:cs typeface="Lustria"/>
                <a:sym typeface="Lustria"/>
              </a:defRPr>
            </a:lvl3pPr>
            <a:lvl4pPr indent="0" lvl="3" marL="0" marR="0" rtl="0" algn="ctr">
              <a:spcBef>
                <a:spcPts val="0"/>
              </a:spcBef>
              <a:spcAft>
                <a:spcPts val="0"/>
              </a:spcAft>
              <a:buNone/>
              <a:defRPr b="0" i="0" sz="7600" u="none" cap="none" strike="noStrike">
                <a:solidFill>
                  <a:srgbClr val="3F3F3F"/>
                </a:solidFill>
                <a:latin typeface="Lustria"/>
                <a:ea typeface="Lustria"/>
                <a:cs typeface="Lustria"/>
                <a:sym typeface="Lustria"/>
              </a:defRPr>
            </a:lvl4pPr>
            <a:lvl5pPr indent="0" lvl="4" marL="0" marR="0" rtl="0" algn="ctr">
              <a:spcBef>
                <a:spcPts val="0"/>
              </a:spcBef>
              <a:spcAft>
                <a:spcPts val="0"/>
              </a:spcAft>
              <a:buNone/>
              <a:defRPr b="0" i="0" sz="7600" u="none" cap="none" strike="noStrike">
                <a:solidFill>
                  <a:srgbClr val="3F3F3F"/>
                </a:solidFill>
                <a:latin typeface="Lustria"/>
                <a:ea typeface="Lustria"/>
                <a:cs typeface="Lustria"/>
                <a:sym typeface="Lustria"/>
              </a:defRPr>
            </a:lvl5pPr>
            <a:lvl6pPr indent="0" lvl="5" marL="457200" marR="0" rtl="0" algn="ctr">
              <a:spcBef>
                <a:spcPts val="0"/>
              </a:spcBef>
              <a:spcAft>
                <a:spcPts val="0"/>
              </a:spcAft>
              <a:buNone/>
              <a:defRPr b="0" i="0" sz="7600" u="none" cap="none" strike="noStrike">
                <a:solidFill>
                  <a:srgbClr val="3F3F3F"/>
                </a:solidFill>
                <a:latin typeface="Lustria"/>
                <a:ea typeface="Lustria"/>
                <a:cs typeface="Lustria"/>
                <a:sym typeface="Lustria"/>
              </a:defRPr>
            </a:lvl6pPr>
            <a:lvl7pPr indent="0" lvl="6" marL="914400" marR="0" rtl="0" algn="ctr">
              <a:spcBef>
                <a:spcPts val="0"/>
              </a:spcBef>
              <a:spcAft>
                <a:spcPts val="0"/>
              </a:spcAft>
              <a:buNone/>
              <a:defRPr b="0" i="0" sz="7600" u="none" cap="none" strike="noStrike">
                <a:solidFill>
                  <a:srgbClr val="3F3F3F"/>
                </a:solidFill>
                <a:latin typeface="Lustria"/>
                <a:ea typeface="Lustria"/>
                <a:cs typeface="Lustria"/>
                <a:sym typeface="Lustria"/>
              </a:defRPr>
            </a:lvl7pPr>
            <a:lvl8pPr indent="0" lvl="7" marL="1371600" marR="0" rtl="0" algn="ctr">
              <a:spcBef>
                <a:spcPts val="0"/>
              </a:spcBef>
              <a:spcAft>
                <a:spcPts val="0"/>
              </a:spcAft>
              <a:buNone/>
              <a:defRPr b="0" i="0" sz="7600" u="none" cap="none" strike="noStrike">
                <a:solidFill>
                  <a:srgbClr val="3F3F3F"/>
                </a:solidFill>
                <a:latin typeface="Lustria"/>
                <a:ea typeface="Lustria"/>
                <a:cs typeface="Lustria"/>
                <a:sym typeface="Lustria"/>
              </a:defRPr>
            </a:lvl8pPr>
            <a:lvl9pPr indent="0" lvl="8" marL="1828800" marR="0" rtl="0" algn="ctr">
              <a:spcBef>
                <a:spcPts val="0"/>
              </a:spcBef>
              <a:spcAft>
                <a:spcPts val="0"/>
              </a:spcAft>
              <a:buNone/>
              <a:defRPr b="0" i="0" sz="7600" u="none" cap="none" strike="noStrike">
                <a:solidFill>
                  <a:srgbClr val="3F3F3F"/>
                </a:solidFill>
                <a:latin typeface="Lustria"/>
                <a:ea typeface="Lustria"/>
                <a:cs typeface="Lustria"/>
                <a:sym typeface="Lustria"/>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TxTwoObj">
  <p:cSld name="Comparison">
    <p:spTree>
      <p:nvGrpSpPr>
        <p:cNvPr id="67" name="Shape 67"/>
        <p:cNvGrpSpPr/>
        <p:nvPr/>
      </p:nvGrpSpPr>
      <p:grpSpPr>
        <a:xfrm>
          <a:off x="0" y="0"/>
          <a:ext cx="0" cy="0"/>
          <a:chOff x="0" y="0"/>
          <a:chExt cx="0" cy="0"/>
        </a:xfrm>
      </p:grpSpPr>
      <p:sp>
        <p:nvSpPr>
          <p:cNvPr id="68" name="Shape 68"/>
          <p:cNvSpPr txBox="1"/>
          <p:nvPr>
            <p:ph type="title"/>
          </p:nvPr>
        </p:nvSpPr>
        <p:spPr>
          <a:xfrm>
            <a:off x="650875" y="390525"/>
            <a:ext cx="11703050" cy="1625599"/>
          </a:xfrm>
          <a:prstGeom prst="rect">
            <a:avLst/>
          </a:prstGeom>
          <a:noFill/>
          <a:ln>
            <a:noFill/>
          </a:ln>
        </p:spPr>
        <p:txBody>
          <a:bodyPr anchorCtr="0" anchor="b" bIns="91425" lIns="91425" rIns="91425" tIns="91425"/>
          <a:lstStyle>
            <a:lvl1pPr indent="0" lvl="0" marL="0" marR="0" rtl="0" algn="ctr">
              <a:spcBef>
                <a:spcPts val="0"/>
              </a:spcBef>
              <a:spcAft>
                <a:spcPts val="0"/>
              </a:spcAft>
              <a:buNone/>
              <a:defRPr b="0" i="0" sz="7600" u="none" cap="none" strike="noStrike">
                <a:solidFill>
                  <a:srgbClr val="3F3F3F"/>
                </a:solidFill>
                <a:latin typeface="Lustria"/>
                <a:ea typeface="Lustria"/>
                <a:cs typeface="Lustria"/>
                <a:sym typeface="Lustria"/>
              </a:defRPr>
            </a:lvl1pPr>
            <a:lvl2pPr indent="0" lvl="1" marL="0" marR="0" rtl="0" algn="ctr">
              <a:spcBef>
                <a:spcPts val="0"/>
              </a:spcBef>
              <a:spcAft>
                <a:spcPts val="0"/>
              </a:spcAft>
              <a:buNone/>
              <a:defRPr b="0" i="0" sz="7600" u="none" cap="none" strike="noStrike">
                <a:solidFill>
                  <a:srgbClr val="3F3F3F"/>
                </a:solidFill>
                <a:latin typeface="Lustria"/>
                <a:ea typeface="Lustria"/>
                <a:cs typeface="Lustria"/>
                <a:sym typeface="Lustria"/>
              </a:defRPr>
            </a:lvl2pPr>
            <a:lvl3pPr indent="0" lvl="2" marL="0" marR="0" rtl="0" algn="ctr">
              <a:spcBef>
                <a:spcPts val="0"/>
              </a:spcBef>
              <a:spcAft>
                <a:spcPts val="0"/>
              </a:spcAft>
              <a:buNone/>
              <a:defRPr b="0" i="0" sz="7600" u="none" cap="none" strike="noStrike">
                <a:solidFill>
                  <a:srgbClr val="3F3F3F"/>
                </a:solidFill>
                <a:latin typeface="Lustria"/>
                <a:ea typeface="Lustria"/>
                <a:cs typeface="Lustria"/>
                <a:sym typeface="Lustria"/>
              </a:defRPr>
            </a:lvl3pPr>
            <a:lvl4pPr indent="0" lvl="3" marL="0" marR="0" rtl="0" algn="ctr">
              <a:spcBef>
                <a:spcPts val="0"/>
              </a:spcBef>
              <a:spcAft>
                <a:spcPts val="0"/>
              </a:spcAft>
              <a:buNone/>
              <a:defRPr b="0" i="0" sz="7600" u="none" cap="none" strike="noStrike">
                <a:solidFill>
                  <a:srgbClr val="3F3F3F"/>
                </a:solidFill>
                <a:latin typeface="Lustria"/>
                <a:ea typeface="Lustria"/>
                <a:cs typeface="Lustria"/>
                <a:sym typeface="Lustria"/>
              </a:defRPr>
            </a:lvl4pPr>
            <a:lvl5pPr indent="0" lvl="4" marL="0" marR="0" rtl="0" algn="ctr">
              <a:spcBef>
                <a:spcPts val="0"/>
              </a:spcBef>
              <a:spcAft>
                <a:spcPts val="0"/>
              </a:spcAft>
              <a:buNone/>
              <a:defRPr b="0" i="0" sz="7600" u="none" cap="none" strike="noStrike">
                <a:solidFill>
                  <a:srgbClr val="3F3F3F"/>
                </a:solidFill>
                <a:latin typeface="Lustria"/>
                <a:ea typeface="Lustria"/>
                <a:cs typeface="Lustria"/>
                <a:sym typeface="Lustria"/>
              </a:defRPr>
            </a:lvl5pPr>
            <a:lvl6pPr indent="0" lvl="5" marL="457200" marR="0" rtl="0" algn="ctr">
              <a:spcBef>
                <a:spcPts val="0"/>
              </a:spcBef>
              <a:spcAft>
                <a:spcPts val="0"/>
              </a:spcAft>
              <a:buNone/>
              <a:defRPr b="0" i="0" sz="7600" u="none" cap="none" strike="noStrike">
                <a:solidFill>
                  <a:srgbClr val="3F3F3F"/>
                </a:solidFill>
                <a:latin typeface="Lustria"/>
                <a:ea typeface="Lustria"/>
                <a:cs typeface="Lustria"/>
                <a:sym typeface="Lustria"/>
              </a:defRPr>
            </a:lvl6pPr>
            <a:lvl7pPr indent="0" lvl="6" marL="914400" marR="0" rtl="0" algn="ctr">
              <a:spcBef>
                <a:spcPts val="0"/>
              </a:spcBef>
              <a:spcAft>
                <a:spcPts val="0"/>
              </a:spcAft>
              <a:buNone/>
              <a:defRPr b="0" i="0" sz="7600" u="none" cap="none" strike="noStrike">
                <a:solidFill>
                  <a:srgbClr val="3F3F3F"/>
                </a:solidFill>
                <a:latin typeface="Lustria"/>
                <a:ea typeface="Lustria"/>
                <a:cs typeface="Lustria"/>
                <a:sym typeface="Lustria"/>
              </a:defRPr>
            </a:lvl7pPr>
            <a:lvl8pPr indent="0" lvl="7" marL="1371600" marR="0" rtl="0" algn="ctr">
              <a:spcBef>
                <a:spcPts val="0"/>
              </a:spcBef>
              <a:spcAft>
                <a:spcPts val="0"/>
              </a:spcAft>
              <a:buNone/>
              <a:defRPr b="0" i="0" sz="7600" u="none" cap="none" strike="noStrike">
                <a:solidFill>
                  <a:srgbClr val="3F3F3F"/>
                </a:solidFill>
                <a:latin typeface="Lustria"/>
                <a:ea typeface="Lustria"/>
                <a:cs typeface="Lustria"/>
                <a:sym typeface="Lustria"/>
              </a:defRPr>
            </a:lvl8pPr>
            <a:lvl9pPr indent="0" lvl="8" marL="1828800" marR="0" rtl="0" algn="ctr">
              <a:spcBef>
                <a:spcPts val="0"/>
              </a:spcBef>
              <a:spcAft>
                <a:spcPts val="0"/>
              </a:spcAft>
              <a:buNone/>
              <a:defRPr b="0" i="0" sz="7600" u="none" cap="none" strike="noStrike">
                <a:solidFill>
                  <a:srgbClr val="3F3F3F"/>
                </a:solidFill>
                <a:latin typeface="Lustria"/>
                <a:ea typeface="Lustria"/>
                <a:cs typeface="Lustria"/>
                <a:sym typeface="Lustria"/>
              </a:defRPr>
            </a:lvl9pPr>
          </a:lstStyle>
          <a:p/>
        </p:txBody>
      </p:sp>
      <p:sp>
        <p:nvSpPr>
          <p:cNvPr id="69" name="Shape 69"/>
          <p:cNvSpPr txBox="1"/>
          <p:nvPr>
            <p:ph idx="1" type="body"/>
          </p:nvPr>
        </p:nvSpPr>
        <p:spPr>
          <a:xfrm>
            <a:off x="650875" y="2182813"/>
            <a:ext cx="5745162" cy="909637"/>
          </a:xfrm>
          <a:prstGeom prst="rect">
            <a:avLst/>
          </a:prstGeom>
          <a:noFill/>
          <a:ln>
            <a:noFill/>
          </a:ln>
        </p:spPr>
        <p:txBody>
          <a:bodyPr anchorCtr="0" anchor="b" bIns="91425" lIns="91425" rIns="91425" tIns="91425"/>
          <a:lstStyle>
            <a:lvl1pPr indent="0" lvl="0" marL="0" marR="0" rtl="0" algn="ctr">
              <a:spcBef>
                <a:spcPts val="400"/>
              </a:spcBef>
              <a:spcAft>
                <a:spcPts val="0"/>
              </a:spcAft>
              <a:buClr>
                <a:srgbClr val="3F3F3F"/>
              </a:buClr>
              <a:buFont typeface="Lustria"/>
              <a:buNone/>
              <a:defRPr b="1" i="0" sz="2400" u="none" cap="none" strike="noStrike">
                <a:solidFill>
                  <a:srgbClr val="3F3F3F"/>
                </a:solidFill>
                <a:latin typeface="Lustria"/>
                <a:ea typeface="Lustria"/>
                <a:cs typeface="Lustria"/>
                <a:sym typeface="Lustria"/>
              </a:defRPr>
            </a:lvl1pPr>
            <a:lvl2pPr indent="0" lvl="1" marL="457200" marR="0" rtl="0" algn="ctr">
              <a:spcBef>
                <a:spcPts val="900"/>
              </a:spcBef>
              <a:spcAft>
                <a:spcPts val="0"/>
              </a:spcAft>
              <a:buClr>
                <a:srgbClr val="878787"/>
              </a:buClr>
              <a:buFont typeface="Lustria"/>
              <a:buNone/>
              <a:defRPr b="1" i="0" sz="2000" u="none" cap="none" strike="noStrike">
                <a:solidFill>
                  <a:srgbClr val="878787"/>
                </a:solidFill>
                <a:latin typeface="Lustria"/>
                <a:ea typeface="Lustria"/>
                <a:cs typeface="Lustria"/>
                <a:sym typeface="Lustria"/>
              </a:defRPr>
            </a:lvl2pPr>
            <a:lvl3pPr indent="0" lvl="2" marL="914400" marR="0" rtl="0" algn="ctr">
              <a:spcBef>
                <a:spcPts val="900"/>
              </a:spcBef>
              <a:spcAft>
                <a:spcPts val="0"/>
              </a:spcAft>
              <a:buClr>
                <a:srgbClr val="878787"/>
              </a:buClr>
              <a:buFont typeface="Lustria"/>
              <a:buNone/>
              <a:defRPr b="1" i="0" sz="1800" u="none" cap="none" strike="noStrike">
                <a:solidFill>
                  <a:srgbClr val="878787"/>
                </a:solidFill>
                <a:latin typeface="Lustria"/>
                <a:ea typeface="Lustria"/>
                <a:cs typeface="Lustria"/>
                <a:sym typeface="Lustria"/>
              </a:defRPr>
            </a:lvl3pPr>
            <a:lvl4pPr indent="0" lvl="3" marL="1371600" marR="0" rtl="0" algn="ctr">
              <a:spcBef>
                <a:spcPts val="900"/>
              </a:spcBef>
              <a:spcAft>
                <a:spcPts val="0"/>
              </a:spcAft>
              <a:buClr>
                <a:srgbClr val="878787"/>
              </a:buClr>
              <a:buFont typeface="Lustria"/>
              <a:buNone/>
              <a:defRPr b="1" i="0" sz="1600" u="none" cap="none" strike="noStrike">
                <a:solidFill>
                  <a:srgbClr val="878787"/>
                </a:solidFill>
                <a:latin typeface="Lustria"/>
                <a:ea typeface="Lustria"/>
                <a:cs typeface="Lustria"/>
                <a:sym typeface="Lustria"/>
              </a:defRPr>
            </a:lvl4pPr>
            <a:lvl5pPr indent="0" lvl="4" marL="1828800" marR="0" rtl="0" algn="ctr">
              <a:spcBef>
                <a:spcPts val="900"/>
              </a:spcBef>
              <a:spcAft>
                <a:spcPts val="0"/>
              </a:spcAft>
              <a:buClr>
                <a:srgbClr val="878787"/>
              </a:buClr>
              <a:buFont typeface="Lustria"/>
              <a:buNone/>
              <a:defRPr b="1" i="0" sz="1600" u="none" cap="none" strike="noStrike">
                <a:solidFill>
                  <a:srgbClr val="878787"/>
                </a:solidFill>
                <a:latin typeface="Lustria"/>
                <a:ea typeface="Lustria"/>
                <a:cs typeface="Lustria"/>
                <a:sym typeface="Lustria"/>
              </a:defRPr>
            </a:lvl5pPr>
            <a:lvl6pPr indent="0" lvl="5" marL="2286000" marR="0" rtl="0" algn="ctr">
              <a:spcBef>
                <a:spcPts val="900"/>
              </a:spcBef>
              <a:spcAft>
                <a:spcPts val="0"/>
              </a:spcAft>
              <a:buClr>
                <a:srgbClr val="878787"/>
              </a:buClr>
              <a:buFont typeface="Lustria"/>
              <a:buNone/>
              <a:defRPr b="1" i="0" sz="1600" u="none" cap="none" strike="noStrike">
                <a:solidFill>
                  <a:srgbClr val="878787"/>
                </a:solidFill>
                <a:latin typeface="Lustria"/>
                <a:ea typeface="Lustria"/>
                <a:cs typeface="Lustria"/>
                <a:sym typeface="Lustria"/>
              </a:defRPr>
            </a:lvl6pPr>
            <a:lvl7pPr indent="0" lvl="6" marL="2743200" marR="0" rtl="0" algn="ctr">
              <a:spcBef>
                <a:spcPts val="900"/>
              </a:spcBef>
              <a:spcAft>
                <a:spcPts val="0"/>
              </a:spcAft>
              <a:buClr>
                <a:srgbClr val="878787"/>
              </a:buClr>
              <a:buFont typeface="Lustria"/>
              <a:buNone/>
              <a:defRPr b="1" i="0" sz="1600" u="none" cap="none" strike="noStrike">
                <a:solidFill>
                  <a:srgbClr val="878787"/>
                </a:solidFill>
                <a:latin typeface="Lustria"/>
                <a:ea typeface="Lustria"/>
                <a:cs typeface="Lustria"/>
                <a:sym typeface="Lustria"/>
              </a:defRPr>
            </a:lvl7pPr>
            <a:lvl8pPr indent="0" lvl="7" marL="3200400" marR="0" rtl="0" algn="ctr">
              <a:spcBef>
                <a:spcPts val="900"/>
              </a:spcBef>
              <a:spcAft>
                <a:spcPts val="0"/>
              </a:spcAft>
              <a:buClr>
                <a:srgbClr val="878787"/>
              </a:buClr>
              <a:buFont typeface="Lustria"/>
              <a:buNone/>
              <a:defRPr b="1" i="0" sz="1600" u="none" cap="none" strike="noStrike">
                <a:solidFill>
                  <a:srgbClr val="878787"/>
                </a:solidFill>
                <a:latin typeface="Lustria"/>
                <a:ea typeface="Lustria"/>
                <a:cs typeface="Lustria"/>
                <a:sym typeface="Lustria"/>
              </a:defRPr>
            </a:lvl8pPr>
            <a:lvl9pPr indent="0" lvl="8" marL="3657600" marR="0" rtl="0" algn="ctr">
              <a:spcBef>
                <a:spcPts val="900"/>
              </a:spcBef>
              <a:spcAft>
                <a:spcPts val="0"/>
              </a:spcAft>
              <a:buClr>
                <a:srgbClr val="878787"/>
              </a:buClr>
              <a:buFont typeface="Lustria"/>
              <a:buNone/>
              <a:defRPr b="1" i="0" sz="1600" u="none" cap="none" strike="noStrike">
                <a:solidFill>
                  <a:srgbClr val="878787"/>
                </a:solidFill>
                <a:latin typeface="Lustria"/>
                <a:ea typeface="Lustria"/>
                <a:cs typeface="Lustria"/>
                <a:sym typeface="Lustria"/>
              </a:defRPr>
            </a:lvl9pPr>
          </a:lstStyle>
          <a:p/>
        </p:txBody>
      </p:sp>
      <p:sp>
        <p:nvSpPr>
          <p:cNvPr id="70" name="Shape 70"/>
          <p:cNvSpPr txBox="1"/>
          <p:nvPr>
            <p:ph idx="2" type="body"/>
          </p:nvPr>
        </p:nvSpPr>
        <p:spPr>
          <a:xfrm>
            <a:off x="650875" y="3092450"/>
            <a:ext cx="5745162" cy="5619750"/>
          </a:xfrm>
          <a:prstGeom prst="rect">
            <a:avLst/>
          </a:prstGeom>
          <a:noFill/>
          <a:ln>
            <a:noFill/>
          </a:ln>
        </p:spPr>
        <p:txBody>
          <a:bodyPr anchorCtr="0" anchor="t" bIns="91425" lIns="91425" rIns="91425" tIns="91425"/>
          <a:lstStyle>
            <a:lvl1pPr indent="0" lvl="0" marL="0" marR="0" rtl="0" algn="ctr">
              <a:spcBef>
                <a:spcPts val="400"/>
              </a:spcBef>
              <a:spcAft>
                <a:spcPts val="0"/>
              </a:spcAft>
              <a:buNone/>
              <a:defRPr b="0" i="0" sz="2400" u="none" cap="none" strike="noStrike">
                <a:solidFill>
                  <a:srgbClr val="3F3F3F"/>
                </a:solidFill>
                <a:latin typeface="Lustria"/>
                <a:ea typeface="Lustria"/>
                <a:cs typeface="Lustria"/>
                <a:sym typeface="Lustria"/>
              </a:defRPr>
            </a:lvl1pPr>
            <a:lvl2pPr indent="0" lvl="1" marL="609600" marR="0" rtl="0" algn="ctr">
              <a:spcBef>
                <a:spcPts val="900"/>
              </a:spcBef>
              <a:spcAft>
                <a:spcPts val="0"/>
              </a:spcAft>
              <a:buNone/>
              <a:defRPr b="0" i="0" sz="2000" u="none" cap="none" strike="noStrike">
                <a:solidFill>
                  <a:srgbClr val="878787"/>
                </a:solidFill>
                <a:latin typeface="Lustria"/>
                <a:ea typeface="Lustria"/>
                <a:cs typeface="Lustria"/>
                <a:sym typeface="Lustria"/>
              </a:defRPr>
            </a:lvl2pPr>
            <a:lvl3pPr indent="0" lvl="2" marL="1257300" marR="0" rtl="0" algn="ctr">
              <a:spcBef>
                <a:spcPts val="900"/>
              </a:spcBef>
              <a:spcAft>
                <a:spcPts val="0"/>
              </a:spcAft>
              <a:buNone/>
              <a:defRPr b="0" i="0" sz="1800" u="none" cap="none" strike="noStrike">
                <a:solidFill>
                  <a:srgbClr val="878787"/>
                </a:solidFill>
                <a:latin typeface="Lustria"/>
                <a:ea typeface="Lustria"/>
                <a:cs typeface="Lustria"/>
                <a:sym typeface="Lustria"/>
              </a:defRPr>
            </a:lvl3pPr>
            <a:lvl4pPr indent="0" lvl="3" marL="1917700" marR="0" rtl="0" algn="ctr">
              <a:spcBef>
                <a:spcPts val="900"/>
              </a:spcBef>
              <a:spcAft>
                <a:spcPts val="0"/>
              </a:spcAft>
              <a:buNone/>
              <a:defRPr b="0" i="0" sz="1600" u="none" cap="none" strike="noStrike">
                <a:solidFill>
                  <a:srgbClr val="878787"/>
                </a:solidFill>
                <a:latin typeface="Lustria"/>
                <a:ea typeface="Lustria"/>
                <a:cs typeface="Lustria"/>
                <a:sym typeface="Lustria"/>
              </a:defRPr>
            </a:lvl4pPr>
            <a:lvl5pPr indent="0" lvl="4" marL="2565400" marR="0" rtl="0" algn="ctr">
              <a:spcBef>
                <a:spcPts val="900"/>
              </a:spcBef>
              <a:spcAft>
                <a:spcPts val="0"/>
              </a:spcAft>
              <a:buNone/>
              <a:defRPr b="0" i="0" sz="1600" u="none" cap="none" strike="noStrike">
                <a:solidFill>
                  <a:srgbClr val="878787"/>
                </a:solidFill>
                <a:latin typeface="Lustria"/>
                <a:ea typeface="Lustria"/>
                <a:cs typeface="Lustria"/>
                <a:sym typeface="Lustria"/>
              </a:defRPr>
            </a:lvl5pPr>
            <a:lvl6pPr indent="0" lvl="5" marL="3022600" marR="0" rtl="0" algn="ctr">
              <a:spcBef>
                <a:spcPts val="900"/>
              </a:spcBef>
              <a:spcAft>
                <a:spcPts val="0"/>
              </a:spcAft>
              <a:buNone/>
              <a:defRPr b="0" i="0" sz="1600" u="none" cap="none" strike="noStrike">
                <a:solidFill>
                  <a:srgbClr val="878787"/>
                </a:solidFill>
                <a:latin typeface="Lustria"/>
                <a:ea typeface="Lustria"/>
                <a:cs typeface="Lustria"/>
                <a:sym typeface="Lustria"/>
              </a:defRPr>
            </a:lvl6pPr>
            <a:lvl7pPr indent="0" lvl="6" marL="3479800" marR="0" rtl="0" algn="ctr">
              <a:spcBef>
                <a:spcPts val="900"/>
              </a:spcBef>
              <a:spcAft>
                <a:spcPts val="0"/>
              </a:spcAft>
              <a:buNone/>
              <a:defRPr b="0" i="0" sz="1600" u="none" cap="none" strike="noStrike">
                <a:solidFill>
                  <a:srgbClr val="878787"/>
                </a:solidFill>
                <a:latin typeface="Lustria"/>
                <a:ea typeface="Lustria"/>
                <a:cs typeface="Lustria"/>
                <a:sym typeface="Lustria"/>
              </a:defRPr>
            </a:lvl7pPr>
            <a:lvl8pPr indent="0" lvl="7" marL="3937000" marR="0" rtl="0" algn="ctr">
              <a:spcBef>
                <a:spcPts val="900"/>
              </a:spcBef>
              <a:spcAft>
                <a:spcPts val="0"/>
              </a:spcAft>
              <a:buNone/>
              <a:defRPr b="0" i="0" sz="1600" u="none" cap="none" strike="noStrike">
                <a:solidFill>
                  <a:srgbClr val="878787"/>
                </a:solidFill>
                <a:latin typeface="Lustria"/>
                <a:ea typeface="Lustria"/>
                <a:cs typeface="Lustria"/>
                <a:sym typeface="Lustria"/>
              </a:defRPr>
            </a:lvl8pPr>
            <a:lvl9pPr indent="0" lvl="8" marL="4394200" marR="0" rtl="0" algn="ctr">
              <a:spcBef>
                <a:spcPts val="900"/>
              </a:spcBef>
              <a:spcAft>
                <a:spcPts val="0"/>
              </a:spcAft>
              <a:buNone/>
              <a:defRPr b="0" i="0" sz="1600" u="none" cap="none" strike="noStrike">
                <a:solidFill>
                  <a:srgbClr val="878787"/>
                </a:solidFill>
                <a:latin typeface="Lustria"/>
                <a:ea typeface="Lustria"/>
                <a:cs typeface="Lustria"/>
                <a:sym typeface="Lustria"/>
              </a:defRPr>
            </a:lvl9pPr>
          </a:lstStyle>
          <a:p/>
        </p:txBody>
      </p:sp>
      <p:sp>
        <p:nvSpPr>
          <p:cNvPr id="71" name="Shape 71"/>
          <p:cNvSpPr txBox="1"/>
          <p:nvPr>
            <p:ph idx="3" type="body"/>
          </p:nvPr>
        </p:nvSpPr>
        <p:spPr>
          <a:xfrm>
            <a:off x="6605588" y="2182813"/>
            <a:ext cx="5748336" cy="909637"/>
          </a:xfrm>
          <a:prstGeom prst="rect">
            <a:avLst/>
          </a:prstGeom>
          <a:noFill/>
          <a:ln>
            <a:noFill/>
          </a:ln>
        </p:spPr>
        <p:txBody>
          <a:bodyPr anchorCtr="0" anchor="b" bIns="91425" lIns="91425" rIns="91425" tIns="91425"/>
          <a:lstStyle>
            <a:lvl1pPr indent="0" lvl="0" marL="0" marR="0" rtl="0" algn="ctr">
              <a:spcBef>
                <a:spcPts val="400"/>
              </a:spcBef>
              <a:spcAft>
                <a:spcPts val="0"/>
              </a:spcAft>
              <a:buClr>
                <a:srgbClr val="3F3F3F"/>
              </a:buClr>
              <a:buFont typeface="Lustria"/>
              <a:buNone/>
              <a:defRPr b="1" i="0" sz="2400" u="none" cap="none" strike="noStrike">
                <a:solidFill>
                  <a:srgbClr val="3F3F3F"/>
                </a:solidFill>
                <a:latin typeface="Lustria"/>
                <a:ea typeface="Lustria"/>
                <a:cs typeface="Lustria"/>
                <a:sym typeface="Lustria"/>
              </a:defRPr>
            </a:lvl1pPr>
            <a:lvl2pPr indent="0" lvl="1" marL="457200" marR="0" rtl="0" algn="ctr">
              <a:spcBef>
                <a:spcPts val="900"/>
              </a:spcBef>
              <a:spcAft>
                <a:spcPts val="0"/>
              </a:spcAft>
              <a:buClr>
                <a:srgbClr val="878787"/>
              </a:buClr>
              <a:buFont typeface="Lustria"/>
              <a:buNone/>
              <a:defRPr b="1" i="0" sz="2000" u="none" cap="none" strike="noStrike">
                <a:solidFill>
                  <a:srgbClr val="878787"/>
                </a:solidFill>
                <a:latin typeface="Lustria"/>
                <a:ea typeface="Lustria"/>
                <a:cs typeface="Lustria"/>
                <a:sym typeface="Lustria"/>
              </a:defRPr>
            </a:lvl2pPr>
            <a:lvl3pPr indent="0" lvl="2" marL="914400" marR="0" rtl="0" algn="ctr">
              <a:spcBef>
                <a:spcPts val="900"/>
              </a:spcBef>
              <a:spcAft>
                <a:spcPts val="0"/>
              </a:spcAft>
              <a:buClr>
                <a:srgbClr val="878787"/>
              </a:buClr>
              <a:buFont typeface="Lustria"/>
              <a:buNone/>
              <a:defRPr b="1" i="0" sz="1800" u="none" cap="none" strike="noStrike">
                <a:solidFill>
                  <a:srgbClr val="878787"/>
                </a:solidFill>
                <a:latin typeface="Lustria"/>
                <a:ea typeface="Lustria"/>
                <a:cs typeface="Lustria"/>
                <a:sym typeface="Lustria"/>
              </a:defRPr>
            </a:lvl3pPr>
            <a:lvl4pPr indent="0" lvl="3" marL="1371600" marR="0" rtl="0" algn="ctr">
              <a:spcBef>
                <a:spcPts val="900"/>
              </a:spcBef>
              <a:spcAft>
                <a:spcPts val="0"/>
              </a:spcAft>
              <a:buClr>
                <a:srgbClr val="878787"/>
              </a:buClr>
              <a:buFont typeface="Lustria"/>
              <a:buNone/>
              <a:defRPr b="1" i="0" sz="1600" u="none" cap="none" strike="noStrike">
                <a:solidFill>
                  <a:srgbClr val="878787"/>
                </a:solidFill>
                <a:latin typeface="Lustria"/>
                <a:ea typeface="Lustria"/>
                <a:cs typeface="Lustria"/>
                <a:sym typeface="Lustria"/>
              </a:defRPr>
            </a:lvl4pPr>
            <a:lvl5pPr indent="0" lvl="4" marL="1828800" marR="0" rtl="0" algn="ctr">
              <a:spcBef>
                <a:spcPts val="900"/>
              </a:spcBef>
              <a:spcAft>
                <a:spcPts val="0"/>
              </a:spcAft>
              <a:buClr>
                <a:srgbClr val="878787"/>
              </a:buClr>
              <a:buFont typeface="Lustria"/>
              <a:buNone/>
              <a:defRPr b="1" i="0" sz="1600" u="none" cap="none" strike="noStrike">
                <a:solidFill>
                  <a:srgbClr val="878787"/>
                </a:solidFill>
                <a:latin typeface="Lustria"/>
                <a:ea typeface="Lustria"/>
                <a:cs typeface="Lustria"/>
                <a:sym typeface="Lustria"/>
              </a:defRPr>
            </a:lvl5pPr>
            <a:lvl6pPr indent="0" lvl="5" marL="2286000" marR="0" rtl="0" algn="ctr">
              <a:spcBef>
                <a:spcPts val="900"/>
              </a:spcBef>
              <a:spcAft>
                <a:spcPts val="0"/>
              </a:spcAft>
              <a:buClr>
                <a:srgbClr val="878787"/>
              </a:buClr>
              <a:buFont typeface="Lustria"/>
              <a:buNone/>
              <a:defRPr b="1" i="0" sz="1600" u="none" cap="none" strike="noStrike">
                <a:solidFill>
                  <a:srgbClr val="878787"/>
                </a:solidFill>
                <a:latin typeface="Lustria"/>
                <a:ea typeface="Lustria"/>
                <a:cs typeface="Lustria"/>
                <a:sym typeface="Lustria"/>
              </a:defRPr>
            </a:lvl6pPr>
            <a:lvl7pPr indent="0" lvl="6" marL="2743200" marR="0" rtl="0" algn="ctr">
              <a:spcBef>
                <a:spcPts val="900"/>
              </a:spcBef>
              <a:spcAft>
                <a:spcPts val="0"/>
              </a:spcAft>
              <a:buClr>
                <a:srgbClr val="878787"/>
              </a:buClr>
              <a:buFont typeface="Lustria"/>
              <a:buNone/>
              <a:defRPr b="1" i="0" sz="1600" u="none" cap="none" strike="noStrike">
                <a:solidFill>
                  <a:srgbClr val="878787"/>
                </a:solidFill>
                <a:latin typeface="Lustria"/>
                <a:ea typeface="Lustria"/>
                <a:cs typeface="Lustria"/>
                <a:sym typeface="Lustria"/>
              </a:defRPr>
            </a:lvl7pPr>
            <a:lvl8pPr indent="0" lvl="7" marL="3200400" marR="0" rtl="0" algn="ctr">
              <a:spcBef>
                <a:spcPts val="900"/>
              </a:spcBef>
              <a:spcAft>
                <a:spcPts val="0"/>
              </a:spcAft>
              <a:buClr>
                <a:srgbClr val="878787"/>
              </a:buClr>
              <a:buFont typeface="Lustria"/>
              <a:buNone/>
              <a:defRPr b="1" i="0" sz="1600" u="none" cap="none" strike="noStrike">
                <a:solidFill>
                  <a:srgbClr val="878787"/>
                </a:solidFill>
                <a:latin typeface="Lustria"/>
                <a:ea typeface="Lustria"/>
                <a:cs typeface="Lustria"/>
                <a:sym typeface="Lustria"/>
              </a:defRPr>
            </a:lvl8pPr>
            <a:lvl9pPr indent="0" lvl="8" marL="3657600" marR="0" rtl="0" algn="ctr">
              <a:spcBef>
                <a:spcPts val="900"/>
              </a:spcBef>
              <a:spcAft>
                <a:spcPts val="0"/>
              </a:spcAft>
              <a:buClr>
                <a:srgbClr val="878787"/>
              </a:buClr>
              <a:buFont typeface="Lustria"/>
              <a:buNone/>
              <a:defRPr b="1" i="0" sz="1600" u="none" cap="none" strike="noStrike">
                <a:solidFill>
                  <a:srgbClr val="878787"/>
                </a:solidFill>
                <a:latin typeface="Lustria"/>
                <a:ea typeface="Lustria"/>
                <a:cs typeface="Lustria"/>
                <a:sym typeface="Lustria"/>
              </a:defRPr>
            </a:lvl9pPr>
          </a:lstStyle>
          <a:p/>
        </p:txBody>
      </p:sp>
      <p:sp>
        <p:nvSpPr>
          <p:cNvPr id="72" name="Shape 72"/>
          <p:cNvSpPr txBox="1"/>
          <p:nvPr>
            <p:ph idx="4" type="body"/>
          </p:nvPr>
        </p:nvSpPr>
        <p:spPr>
          <a:xfrm>
            <a:off x="6605588" y="3092450"/>
            <a:ext cx="5748336" cy="5619750"/>
          </a:xfrm>
          <a:prstGeom prst="rect">
            <a:avLst/>
          </a:prstGeom>
          <a:noFill/>
          <a:ln>
            <a:noFill/>
          </a:ln>
        </p:spPr>
        <p:txBody>
          <a:bodyPr anchorCtr="0" anchor="t" bIns="91425" lIns="91425" rIns="91425" tIns="91425"/>
          <a:lstStyle>
            <a:lvl1pPr indent="0" lvl="0" marL="0" marR="0" rtl="0" algn="ctr">
              <a:spcBef>
                <a:spcPts val="400"/>
              </a:spcBef>
              <a:spcAft>
                <a:spcPts val="0"/>
              </a:spcAft>
              <a:buNone/>
              <a:defRPr b="0" i="0" sz="2400" u="none" cap="none" strike="noStrike">
                <a:solidFill>
                  <a:srgbClr val="3F3F3F"/>
                </a:solidFill>
                <a:latin typeface="Lustria"/>
                <a:ea typeface="Lustria"/>
                <a:cs typeface="Lustria"/>
                <a:sym typeface="Lustria"/>
              </a:defRPr>
            </a:lvl1pPr>
            <a:lvl2pPr indent="0" lvl="1" marL="609600" marR="0" rtl="0" algn="ctr">
              <a:spcBef>
                <a:spcPts val="900"/>
              </a:spcBef>
              <a:spcAft>
                <a:spcPts val="0"/>
              </a:spcAft>
              <a:buNone/>
              <a:defRPr b="0" i="0" sz="2000" u="none" cap="none" strike="noStrike">
                <a:solidFill>
                  <a:srgbClr val="878787"/>
                </a:solidFill>
                <a:latin typeface="Lustria"/>
                <a:ea typeface="Lustria"/>
                <a:cs typeface="Lustria"/>
                <a:sym typeface="Lustria"/>
              </a:defRPr>
            </a:lvl2pPr>
            <a:lvl3pPr indent="0" lvl="2" marL="1257300" marR="0" rtl="0" algn="ctr">
              <a:spcBef>
                <a:spcPts val="900"/>
              </a:spcBef>
              <a:spcAft>
                <a:spcPts val="0"/>
              </a:spcAft>
              <a:buNone/>
              <a:defRPr b="0" i="0" sz="1800" u="none" cap="none" strike="noStrike">
                <a:solidFill>
                  <a:srgbClr val="878787"/>
                </a:solidFill>
                <a:latin typeface="Lustria"/>
                <a:ea typeface="Lustria"/>
                <a:cs typeface="Lustria"/>
                <a:sym typeface="Lustria"/>
              </a:defRPr>
            </a:lvl3pPr>
            <a:lvl4pPr indent="0" lvl="3" marL="1917700" marR="0" rtl="0" algn="ctr">
              <a:spcBef>
                <a:spcPts val="900"/>
              </a:spcBef>
              <a:spcAft>
                <a:spcPts val="0"/>
              </a:spcAft>
              <a:buNone/>
              <a:defRPr b="0" i="0" sz="1600" u="none" cap="none" strike="noStrike">
                <a:solidFill>
                  <a:srgbClr val="878787"/>
                </a:solidFill>
                <a:latin typeface="Lustria"/>
                <a:ea typeface="Lustria"/>
                <a:cs typeface="Lustria"/>
                <a:sym typeface="Lustria"/>
              </a:defRPr>
            </a:lvl4pPr>
            <a:lvl5pPr indent="0" lvl="4" marL="2565400" marR="0" rtl="0" algn="ctr">
              <a:spcBef>
                <a:spcPts val="900"/>
              </a:spcBef>
              <a:spcAft>
                <a:spcPts val="0"/>
              </a:spcAft>
              <a:buNone/>
              <a:defRPr b="0" i="0" sz="1600" u="none" cap="none" strike="noStrike">
                <a:solidFill>
                  <a:srgbClr val="878787"/>
                </a:solidFill>
                <a:latin typeface="Lustria"/>
                <a:ea typeface="Lustria"/>
                <a:cs typeface="Lustria"/>
                <a:sym typeface="Lustria"/>
              </a:defRPr>
            </a:lvl5pPr>
            <a:lvl6pPr indent="0" lvl="5" marL="3022600" marR="0" rtl="0" algn="ctr">
              <a:spcBef>
                <a:spcPts val="900"/>
              </a:spcBef>
              <a:spcAft>
                <a:spcPts val="0"/>
              </a:spcAft>
              <a:buNone/>
              <a:defRPr b="0" i="0" sz="1600" u="none" cap="none" strike="noStrike">
                <a:solidFill>
                  <a:srgbClr val="878787"/>
                </a:solidFill>
                <a:latin typeface="Lustria"/>
                <a:ea typeface="Lustria"/>
                <a:cs typeface="Lustria"/>
                <a:sym typeface="Lustria"/>
              </a:defRPr>
            </a:lvl6pPr>
            <a:lvl7pPr indent="0" lvl="6" marL="3479800" marR="0" rtl="0" algn="ctr">
              <a:spcBef>
                <a:spcPts val="900"/>
              </a:spcBef>
              <a:spcAft>
                <a:spcPts val="0"/>
              </a:spcAft>
              <a:buNone/>
              <a:defRPr b="0" i="0" sz="1600" u="none" cap="none" strike="noStrike">
                <a:solidFill>
                  <a:srgbClr val="878787"/>
                </a:solidFill>
                <a:latin typeface="Lustria"/>
                <a:ea typeface="Lustria"/>
                <a:cs typeface="Lustria"/>
                <a:sym typeface="Lustria"/>
              </a:defRPr>
            </a:lvl7pPr>
            <a:lvl8pPr indent="0" lvl="7" marL="3937000" marR="0" rtl="0" algn="ctr">
              <a:spcBef>
                <a:spcPts val="900"/>
              </a:spcBef>
              <a:spcAft>
                <a:spcPts val="0"/>
              </a:spcAft>
              <a:buNone/>
              <a:defRPr b="0" i="0" sz="1600" u="none" cap="none" strike="noStrike">
                <a:solidFill>
                  <a:srgbClr val="878787"/>
                </a:solidFill>
                <a:latin typeface="Lustria"/>
                <a:ea typeface="Lustria"/>
                <a:cs typeface="Lustria"/>
                <a:sym typeface="Lustria"/>
              </a:defRPr>
            </a:lvl8pPr>
            <a:lvl9pPr indent="0" lvl="8" marL="4394200" marR="0" rtl="0" algn="ctr">
              <a:spcBef>
                <a:spcPts val="900"/>
              </a:spcBef>
              <a:spcAft>
                <a:spcPts val="0"/>
              </a:spcAft>
              <a:buNone/>
              <a:defRPr b="0" i="0" sz="1600" u="none" cap="none" strike="noStrike">
                <a:solidFill>
                  <a:srgbClr val="878787"/>
                </a:solidFill>
                <a:latin typeface="Lustria"/>
                <a:ea typeface="Lustria"/>
                <a:cs typeface="Lustria"/>
                <a:sym typeface="Lustria"/>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vertTitleAndTx">
  <p:cSld name="Vertical Title and Text">
    <p:spTree>
      <p:nvGrpSpPr>
        <p:cNvPr id="11" name="Shape 11"/>
        <p:cNvGrpSpPr/>
        <p:nvPr/>
      </p:nvGrpSpPr>
      <p:grpSpPr>
        <a:xfrm>
          <a:off x="0" y="0"/>
          <a:ext cx="0" cy="0"/>
          <a:chOff x="0" y="0"/>
          <a:chExt cx="0" cy="0"/>
        </a:xfrm>
      </p:grpSpPr>
      <p:sp>
        <p:nvSpPr>
          <p:cNvPr id="12" name="Shape 12"/>
          <p:cNvSpPr txBox="1"/>
          <p:nvPr>
            <p:ph type="title"/>
          </p:nvPr>
        </p:nvSpPr>
        <p:spPr>
          <a:xfrm rot="5400000">
            <a:off x="9731374" y="6746875"/>
            <a:ext cx="2057400" cy="2838450"/>
          </a:xfrm>
          <a:prstGeom prst="rect">
            <a:avLst/>
          </a:prstGeom>
          <a:noFill/>
          <a:ln>
            <a:noFill/>
          </a:ln>
          <a:effectLst>
            <a:outerShdw blurRad="63500" dir="16200000" dist="25399">
              <a:schemeClr val="lt2">
                <a:alpha val="29803"/>
              </a:schemeClr>
            </a:outerShdw>
          </a:effectLst>
        </p:spPr>
        <p:txBody>
          <a:bodyPr anchorCtr="0" anchor="b" bIns="91425" lIns="91425" rIns="91425" tIns="91425"/>
          <a:lstStyle>
            <a:lvl1pPr indent="0" lvl="0" marL="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1pPr>
            <a:lvl2pPr indent="0" lvl="1" marL="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2pPr>
            <a:lvl3pPr indent="0" lvl="2" marL="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3pPr>
            <a:lvl4pPr indent="0" lvl="3" marL="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4pPr>
            <a:lvl5pPr indent="0" lvl="4" marL="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5pPr>
            <a:lvl6pPr indent="0" lvl="5" marL="45720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6pPr>
            <a:lvl7pPr indent="0" lvl="6" marL="91440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7pPr>
            <a:lvl8pPr indent="0" lvl="7" marL="137160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8pPr>
            <a:lvl9pPr indent="0" lvl="8" marL="182880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9pPr>
          </a:lstStyle>
          <a:p/>
        </p:txBody>
      </p:sp>
      <p:sp>
        <p:nvSpPr>
          <p:cNvPr id="13" name="Shape 13"/>
          <p:cNvSpPr txBox="1"/>
          <p:nvPr>
            <p:ph idx="1" type="body"/>
          </p:nvPr>
        </p:nvSpPr>
        <p:spPr>
          <a:xfrm rot="5400000">
            <a:off x="3978274" y="3984624"/>
            <a:ext cx="2057400" cy="8362950"/>
          </a:xfrm>
          <a:prstGeom prst="rect">
            <a:avLst/>
          </a:prstGeom>
          <a:noFill/>
          <a:ln>
            <a:noFill/>
          </a:ln>
          <a:effectLst>
            <a:outerShdw blurRad="63500" dir="16200000" dist="25399">
              <a:schemeClr val="lt2">
                <a:alpha val="29803"/>
              </a:schemeClr>
            </a:outerShdw>
          </a:effectLst>
        </p:spPr>
        <p:txBody>
          <a:bodyPr anchorCtr="0" anchor="t" bIns="91425" lIns="91425" rIns="91425" tIns="91425"/>
          <a:lstStyle>
            <a:lvl1pPr indent="0" lvl="0" marL="0" marR="0" rtl="0" algn="ctr">
              <a:lnSpc>
                <a:spcPct val="120000"/>
              </a:lnSpc>
              <a:spcBef>
                <a:spcPts val="0"/>
              </a:spcBef>
              <a:spcAft>
                <a:spcPts val="0"/>
              </a:spcAft>
              <a:buNone/>
              <a:defRPr b="0" i="1" sz="4800" u="none" cap="none" strike="noStrike">
                <a:solidFill>
                  <a:srgbClr val="F2D99B"/>
                </a:solidFill>
                <a:latin typeface="Arial"/>
                <a:ea typeface="Arial"/>
                <a:cs typeface="Arial"/>
                <a:sym typeface="Arial"/>
              </a:defRPr>
            </a:lvl1pPr>
            <a:lvl2pPr indent="0" lvl="1" marL="457200" marR="0" rtl="0" algn="ctr">
              <a:lnSpc>
                <a:spcPct val="120000"/>
              </a:lnSpc>
              <a:spcBef>
                <a:spcPts val="0"/>
              </a:spcBef>
              <a:spcAft>
                <a:spcPts val="0"/>
              </a:spcAft>
              <a:buNone/>
              <a:defRPr b="0" i="1" sz="4800" u="none" cap="none" strike="noStrike">
                <a:solidFill>
                  <a:srgbClr val="F2D99B"/>
                </a:solidFill>
                <a:latin typeface="Arial"/>
                <a:ea typeface="Arial"/>
                <a:cs typeface="Arial"/>
                <a:sym typeface="Arial"/>
              </a:defRPr>
            </a:lvl2pPr>
            <a:lvl3pPr indent="0" lvl="2" marL="914400" marR="0" rtl="0" algn="ctr">
              <a:lnSpc>
                <a:spcPct val="120000"/>
              </a:lnSpc>
              <a:spcBef>
                <a:spcPts val="0"/>
              </a:spcBef>
              <a:spcAft>
                <a:spcPts val="0"/>
              </a:spcAft>
              <a:buNone/>
              <a:defRPr b="0" i="1" sz="4800" u="none" cap="none" strike="noStrike">
                <a:solidFill>
                  <a:srgbClr val="F2D99B"/>
                </a:solidFill>
                <a:latin typeface="Arial"/>
                <a:ea typeface="Arial"/>
                <a:cs typeface="Arial"/>
                <a:sym typeface="Arial"/>
              </a:defRPr>
            </a:lvl3pPr>
            <a:lvl4pPr indent="0" lvl="3" marL="1371600" marR="0" rtl="0" algn="ctr">
              <a:lnSpc>
                <a:spcPct val="120000"/>
              </a:lnSpc>
              <a:spcBef>
                <a:spcPts val="0"/>
              </a:spcBef>
              <a:spcAft>
                <a:spcPts val="0"/>
              </a:spcAft>
              <a:buNone/>
              <a:defRPr b="0" i="1" sz="4800" u="none" cap="none" strike="noStrike">
                <a:solidFill>
                  <a:srgbClr val="F2D99B"/>
                </a:solidFill>
                <a:latin typeface="Arial"/>
                <a:ea typeface="Arial"/>
                <a:cs typeface="Arial"/>
                <a:sym typeface="Arial"/>
              </a:defRPr>
            </a:lvl4pPr>
            <a:lvl5pPr indent="0" lvl="4" marL="1828800" marR="0" rtl="0" algn="ctr">
              <a:lnSpc>
                <a:spcPct val="120000"/>
              </a:lnSpc>
              <a:spcBef>
                <a:spcPts val="0"/>
              </a:spcBef>
              <a:spcAft>
                <a:spcPts val="0"/>
              </a:spcAft>
              <a:buNone/>
              <a:defRPr b="0" i="1" sz="4800" u="none" cap="none" strike="noStrike">
                <a:solidFill>
                  <a:srgbClr val="F2D99B"/>
                </a:solidFill>
                <a:latin typeface="Arial"/>
                <a:ea typeface="Arial"/>
                <a:cs typeface="Arial"/>
                <a:sym typeface="Arial"/>
              </a:defRPr>
            </a:lvl5pPr>
            <a:lvl6pPr indent="0" lvl="5" marL="457200" marR="0" rtl="0" algn="ctr">
              <a:lnSpc>
                <a:spcPct val="120000"/>
              </a:lnSpc>
              <a:spcBef>
                <a:spcPts val="0"/>
              </a:spcBef>
              <a:spcAft>
                <a:spcPts val="0"/>
              </a:spcAft>
              <a:buNone/>
              <a:defRPr b="0" i="1" sz="4800" u="none" cap="none" strike="noStrike">
                <a:solidFill>
                  <a:srgbClr val="F2D99B"/>
                </a:solidFill>
                <a:latin typeface="Arial"/>
                <a:ea typeface="Arial"/>
                <a:cs typeface="Arial"/>
                <a:sym typeface="Arial"/>
              </a:defRPr>
            </a:lvl6pPr>
            <a:lvl7pPr indent="0" lvl="6" marL="914400" marR="0" rtl="0" algn="ctr">
              <a:lnSpc>
                <a:spcPct val="120000"/>
              </a:lnSpc>
              <a:spcBef>
                <a:spcPts val="0"/>
              </a:spcBef>
              <a:spcAft>
                <a:spcPts val="0"/>
              </a:spcAft>
              <a:buNone/>
              <a:defRPr b="0" i="1" sz="4800" u="none" cap="none" strike="noStrike">
                <a:solidFill>
                  <a:srgbClr val="F2D99B"/>
                </a:solidFill>
                <a:latin typeface="Arial"/>
                <a:ea typeface="Arial"/>
                <a:cs typeface="Arial"/>
                <a:sym typeface="Arial"/>
              </a:defRPr>
            </a:lvl7pPr>
            <a:lvl8pPr indent="0" lvl="7" marL="1371600" marR="0" rtl="0" algn="ctr">
              <a:lnSpc>
                <a:spcPct val="120000"/>
              </a:lnSpc>
              <a:spcBef>
                <a:spcPts val="0"/>
              </a:spcBef>
              <a:spcAft>
                <a:spcPts val="0"/>
              </a:spcAft>
              <a:buNone/>
              <a:defRPr b="0" i="1" sz="4800" u="none" cap="none" strike="noStrike">
                <a:solidFill>
                  <a:srgbClr val="F2D99B"/>
                </a:solidFill>
                <a:latin typeface="Arial"/>
                <a:ea typeface="Arial"/>
                <a:cs typeface="Arial"/>
                <a:sym typeface="Arial"/>
              </a:defRPr>
            </a:lvl8pPr>
            <a:lvl9pPr indent="0" lvl="8" marL="1828800" marR="0" rtl="0" algn="ctr">
              <a:lnSpc>
                <a:spcPct val="120000"/>
              </a:lnSpc>
              <a:spcBef>
                <a:spcPts val="0"/>
              </a:spcBef>
              <a:spcAft>
                <a:spcPts val="0"/>
              </a:spcAft>
              <a:buNone/>
              <a:defRPr b="0" i="1" sz="4800" u="none" cap="none" strike="noStrike">
                <a:solidFill>
                  <a:srgbClr val="F2D99B"/>
                </a:solidFill>
                <a:latin typeface="Arial"/>
                <a:ea typeface="Arial"/>
                <a:cs typeface="Arial"/>
                <a:sym typeface="Arial"/>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Obj">
  <p:cSld name="Two Content">
    <p:spTree>
      <p:nvGrpSpPr>
        <p:cNvPr id="73" name="Shape 73"/>
        <p:cNvGrpSpPr/>
        <p:nvPr/>
      </p:nvGrpSpPr>
      <p:grpSpPr>
        <a:xfrm>
          <a:off x="0" y="0"/>
          <a:ext cx="0" cy="0"/>
          <a:chOff x="0" y="0"/>
          <a:chExt cx="0" cy="0"/>
        </a:xfrm>
      </p:grpSpPr>
      <p:sp>
        <p:nvSpPr>
          <p:cNvPr id="74" name="Shape 74"/>
          <p:cNvSpPr txBox="1"/>
          <p:nvPr>
            <p:ph type="title"/>
          </p:nvPr>
        </p:nvSpPr>
        <p:spPr>
          <a:xfrm>
            <a:off x="1279525" y="4895850"/>
            <a:ext cx="10447337" cy="2179637"/>
          </a:xfrm>
          <a:prstGeom prst="rect">
            <a:avLst/>
          </a:prstGeom>
          <a:noFill/>
          <a:ln>
            <a:noFill/>
          </a:ln>
        </p:spPr>
        <p:txBody>
          <a:bodyPr anchorCtr="0" anchor="b" bIns="91425" lIns="91425" rIns="91425" tIns="91425"/>
          <a:lstStyle>
            <a:lvl1pPr indent="0" lvl="0" marL="0" marR="0" rtl="0" algn="ctr">
              <a:spcBef>
                <a:spcPts val="0"/>
              </a:spcBef>
              <a:spcAft>
                <a:spcPts val="0"/>
              </a:spcAft>
              <a:buNone/>
              <a:defRPr b="0" i="0" sz="7600" u="none" cap="none" strike="noStrike">
                <a:solidFill>
                  <a:srgbClr val="3F3F3F"/>
                </a:solidFill>
                <a:latin typeface="Lustria"/>
                <a:ea typeface="Lustria"/>
                <a:cs typeface="Lustria"/>
                <a:sym typeface="Lustria"/>
              </a:defRPr>
            </a:lvl1pPr>
            <a:lvl2pPr indent="0" lvl="1" marL="0" marR="0" rtl="0" algn="ctr">
              <a:spcBef>
                <a:spcPts val="0"/>
              </a:spcBef>
              <a:spcAft>
                <a:spcPts val="0"/>
              </a:spcAft>
              <a:buNone/>
              <a:defRPr b="0" i="0" sz="7600" u="none" cap="none" strike="noStrike">
                <a:solidFill>
                  <a:srgbClr val="3F3F3F"/>
                </a:solidFill>
                <a:latin typeface="Lustria"/>
                <a:ea typeface="Lustria"/>
                <a:cs typeface="Lustria"/>
                <a:sym typeface="Lustria"/>
              </a:defRPr>
            </a:lvl2pPr>
            <a:lvl3pPr indent="0" lvl="2" marL="0" marR="0" rtl="0" algn="ctr">
              <a:spcBef>
                <a:spcPts val="0"/>
              </a:spcBef>
              <a:spcAft>
                <a:spcPts val="0"/>
              </a:spcAft>
              <a:buNone/>
              <a:defRPr b="0" i="0" sz="7600" u="none" cap="none" strike="noStrike">
                <a:solidFill>
                  <a:srgbClr val="3F3F3F"/>
                </a:solidFill>
                <a:latin typeface="Lustria"/>
                <a:ea typeface="Lustria"/>
                <a:cs typeface="Lustria"/>
                <a:sym typeface="Lustria"/>
              </a:defRPr>
            </a:lvl3pPr>
            <a:lvl4pPr indent="0" lvl="3" marL="0" marR="0" rtl="0" algn="ctr">
              <a:spcBef>
                <a:spcPts val="0"/>
              </a:spcBef>
              <a:spcAft>
                <a:spcPts val="0"/>
              </a:spcAft>
              <a:buNone/>
              <a:defRPr b="0" i="0" sz="7600" u="none" cap="none" strike="noStrike">
                <a:solidFill>
                  <a:srgbClr val="3F3F3F"/>
                </a:solidFill>
                <a:latin typeface="Lustria"/>
                <a:ea typeface="Lustria"/>
                <a:cs typeface="Lustria"/>
                <a:sym typeface="Lustria"/>
              </a:defRPr>
            </a:lvl4pPr>
            <a:lvl5pPr indent="0" lvl="4" marL="0" marR="0" rtl="0" algn="ctr">
              <a:spcBef>
                <a:spcPts val="0"/>
              </a:spcBef>
              <a:spcAft>
                <a:spcPts val="0"/>
              </a:spcAft>
              <a:buNone/>
              <a:defRPr b="0" i="0" sz="7600" u="none" cap="none" strike="noStrike">
                <a:solidFill>
                  <a:srgbClr val="3F3F3F"/>
                </a:solidFill>
                <a:latin typeface="Lustria"/>
                <a:ea typeface="Lustria"/>
                <a:cs typeface="Lustria"/>
                <a:sym typeface="Lustria"/>
              </a:defRPr>
            </a:lvl5pPr>
            <a:lvl6pPr indent="0" lvl="5" marL="457200" marR="0" rtl="0" algn="ctr">
              <a:spcBef>
                <a:spcPts val="0"/>
              </a:spcBef>
              <a:spcAft>
                <a:spcPts val="0"/>
              </a:spcAft>
              <a:buNone/>
              <a:defRPr b="0" i="0" sz="7600" u="none" cap="none" strike="noStrike">
                <a:solidFill>
                  <a:srgbClr val="3F3F3F"/>
                </a:solidFill>
                <a:latin typeface="Lustria"/>
                <a:ea typeface="Lustria"/>
                <a:cs typeface="Lustria"/>
                <a:sym typeface="Lustria"/>
              </a:defRPr>
            </a:lvl6pPr>
            <a:lvl7pPr indent="0" lvl="6" marL="914400" marR="0" rtl="0" algn="ctr">
              <a:spcBef>
                <a:spcPts val="0"/>
              </a:spcBef>
              <a:spcAft>
                <a:spcPts val="0"/>
              </a:spcAft>
              <a:buNone/>
              <a:defRPr b="0" i="0" sz="7600" u="none" cap="none" strike="noStrike">
                <a:solidFill>
                  <a:srgbClr val="3F3F3F"/>
                </a:solidFill>
                <a:latin typeface="Lustria"/>
                <a:ea typeface="Lustria"/>
                <a:cs typeface="Lustria"/>
                <a:sym typeface="Lustria"/>
              </a:defRPr>
            </a:lvl7pPr>
            <a:lvl8pPr indent="0" lvl="7" marL="1371600" marR="0" rtl="0" algn="ctr">
              <a:spcBef>
                <a:spcPts val="0"/>
              </a:spcBef>
              <a:spcAft>
                <a:spcPts val="0"/>
              </a:spcAft>
              <a:buNone/>
              <a:defRPr b="0" i="0" sz="7600" u="none" cap="none" strike="noStrike">
                <a:solidFill>
                  <a:srgbClr val="3F3F3F"/>
                </a:solidFill>
                <a:latin typeface="Lustria"/>
                <a:ea typeface="Lustria"/>
                <a:cs typeface="Lustria"/>
                <a:sym typeface="Lustria"/>
              </a:defRPr>
            </a:lvl8pPr>
            <a:lvl9pPr indent="0" lvl="8" marL="1828800" marR="0" rtl="0" algn="ctr">
              <a:spcBef>
                <a:spcPts val="0"/>
              </a:spcBef>
              <a:spcAft>
                <a:spcPts val="0"/>
              </a:spcAft>
              <a:buNone/>
              <a:defRPr b="0" i="0" sz="7600" u="none" cap="none" strike="noStrike">
                <a:solidFill>
                  <a:srgbClr val="3F3F3F"/>
                </a:solidFill>
                <a:latin typeface="Lustria"/>
                <a:ea typeface="Lustria"/>
                <a:cs typeface="Lustria"/>
                <a:sym typeface="Lustria"/>
              </a:defRPr>
            </a:lvl9pPr>
          </a:lstStyle>
          <a:p/>
        </p:txBody>
      </p:sp>
      <p:sp>
        <p:nvSpPr>
          <p:cNvPr id="75" name="Shape 75"/>
          <p:cNvSpPr txBox="1"/>
          <p:nvPr>
            <p:ph idx="1" type="body"/>
          </p:nvPr>
        </p:nvSpPr>
        <p:spPr>
          <a:xfrm>
            <a:off x="1279525" y="7150100"/>
            <a:ext cx="5146674" cy="1409700"/>
          </a:xfrm>
          <a:prstGeom prst="rect">
            <a:avLst/>
          </a:prstGeom>
          <a:noFill/>
          <a:ln>
            <a:noFill/>
          </a:ln>
        </p:spPr>
        <p:txBody>
          <a:bodyPr anchorCtr="0" anchor="t" bIns="91425" lIns="91425" rIns="91425" tIns="91425"/>
          <a:lstStyle>
            <a:lvl1pPr indent="0" lvl="0" marL="0" marR="0" rtl="0" algn="ctr">
              <a:spcBef>
                <a:spcPts val="400"/>
              </a:spcBef>
              <a:spcAft>
                <a:spcPts val="0"/>
              </a:spcAft>
              <a:buNone/>
              <a:defRPr b="0" i="0" sz="2800" u="none" cap="none" strike="noStrike">
                <a:solidFill>
                  <a:srgbClr val="3F3F3F"/>
                </a:solidFill>
                <a:latin typeface="Lustria"/>
                <a:ea typeface="Lustria"/>
                <a:cs typeface="Lustria"/>
                <a:sym typeface="Lustria"/>
              </a:defRPr>
            </a:lvl1pPr>
            <a:lvl2pPr indent="0" lvl="1" marL="609600" marR="0" rtl="0" algn="ctr">
              <a:spcBef>
                <a:spcPts val="900"/>
              </a:spcBef>
              <a:spcAft>
                <a:spcPts val="0"/>
              </a:spcAft>
              <a:buNone/>
              <a:defRPr b="0" i="0" sz="2400" u="none" cap="none" strike="noStrike">
                <a:solidFill>
                  <a:srgbClr val="878787"/>
                </a:solidFill>
                <a:latin typeface="Lustria"/>
                <a:ea typeface="Lustria"/>
                <a:cs typeface="Lustria"/>
                <a:sym typeface="Lustria"/>
              </a:defRPr>
            </a:lvl2pPr>
            <a:lvl3pPr indent="0" lvl="2" marL="1257300" marR="0" rtl="0" algn="ctr">
              <a:spcBef>
                <a:spcPts val="900"/>
              </a:spcBef>
              <a:spcAft>
                <a:spcPts val="0"/>
              </a:spcAft>
              <a:buNone/>
              <a:defRPr b="0" i="0" sz="2000" u="none" cap="none" strike="noStrike">
                <a:solidFill>
                  <a:srgbClr val="878787"/>
                </a:solidFill>
                <a:latin typeface="Lustria"/>
                <a:ea typeface="Lustria"/>
                <a:cs typeface="Lustria"/>
                <a:sym typeface="Lustria"/>
              </a:defRPr>
            </a:lvl3pPr>
            <a:lvl4pPr indent="0" lvl="3" marL="1917700" marR="0" rtl="0" algn="ctr">
              <a:spcBef>
                <a:spcPts val="900"/>
              </a:spcBef>
              <a:spcAft>
                <a:spcPts val="0"/>
              </a:spcAft>
              <a:buNone/>
              <a:defRPr b="0" i="0" sz="1800" u="none" cap="none" strike="noStrike">
                <a:solidFill>
                  <a:srgbClr val="878787"/>
                </a:solidFill>
                <a:latin typeface="Lustria"/>
                <a:ea typeface="Lustria"/>
                <a:cs typeface="Lustria"/>
                <a:sym typeface="Lustria"/>
              </a:defRPr>
            </a:lvl4pPr>
            <a:lvl5pPr indent="0" lvl="4" marL="2565400" marR="0" rtl="0" algn="ctr">
              <a:spcBef>
                <a:spcPts val="900"/>
              </a:spcBef>
              <a:spcAft>
                <a:spcPts val="0"/>
              </a:spcAft>
              <a:buNone/>
              <a:defRPr b="0" i="0" sz="1800" u="none" cap="none" strike="noStrike">
                <a:solidFill>
                  <a:srgbClr val="878787"/>
                </a:solidFill>
                <a:latin typeface="Lustria"/>
                <a:ea typeface="Lustria"/>
                <a:cs typeface="Lustria"/>
                <a:sym typeface="Lustria"/>
              </a:defRPr>
            </a:lvl5pPr>
            <a:lvl6pPr indent="0" lvl="5" marL="3022600" marR="0" rtl="0" algn="ctr">
              <a:spcBef>
                <a:spcPts val="900"/>
              </a:spcBef>
              <a:spcAft>
                <a:spcPts val="0"/>
              </a:spcAft>
              <a:buNone/>
              <a:defRPr b="0" i="0" sz="1800" u="none" cap="none" strike="noStrike">
                <a:solidFill>
                  <a:srgbClr val="878787"/>
                </a:solidFill>
                <a:latin typeface="Lustria"/>
                <a:ea typeface="Lustria"/>
                <a:cs typeface="Lustria"/>
                <a:sym typeface="Lustria"/>
              </a:defRPr>
            </a:lvl6pPr>
            <a:lvl7pPr indent="0" lvl="6" marL="3479800" marR="0" rtl="0" algn="ctr">
              <a:spcBef>
                <a:spcPts val="900"/>
              </a:spcBef>
              <a:spcAft>
                <a:spcPts val="0"/>
              </a:spcAft>
              <a:buNone/>
              <a:defRPr b="0" i="0" sz="1800" u="none" cap="none" strike="noStrike">
                <a:solidFill>
                  <a:srgbClr val="878787"/>
                </a:solidFill>
                <a:latin typeface="Lustria"/>
                <a:ea typeface="Lustria"/>
                <a:cs typeface="Lustria"/>
                <a:sym typeface="Lustria"/>
              </a:defRPr>
            </a:lvl7pPr>
            <a:lvl8pPr indent="0" lvl="7" marL="3937000" marR="0" rtl="0" algn="ctr">
              <a:spcBef>
                <a:spcPts val="900"/>
              </a:spcBef>
              <a:spcAft>
                <a:spcPts val="0"/>
              </a:spcAft>
              <a:buNone/>
              <a:defRPr b="0" i="0" sz="1800" u="none" cap="none" strike="noStrike">
                <a:solidFill>
                  <a:srgbClr val="878787"/>
                </a:solidFill>
                <a:latin typeface="Lustria"/>
                <a:ea typeface="Lustria"/>
                <a:cs typeface="Lustria"/>
                <a:sym typeface="Lustria"/>
              </a:defRPr>
            </a:lvl8pPr>
            <a:lvl9pPr indent="0" lvl="8" marL="4394200" marR="0" rtl="0" algn="ctr">
              <a:spcBef>
                <a:spcPts val="900"/>
              </a:spcBef>
              <a:spcAft>
                <a:spcPts val="0"/>
              </a:spcAft>
              <a:buNone/>
              <a:defRPr b="0" i="0" sz="1800" u="none" cap="none" strike="noStrike">
                <a:solidFill>
                  <a:srgbClr val="878787"/>
                </a:solidFill>
                <a:latin typeface="Lustria"/>
                <a:ea typeface="Lustria"/>
                <a:cs typeface="Lustria"/>
                <a:sym typeface="Lustria"/>
              </a:defRPr>
            </a:lvl9pPr>
          </a:lstStyle>
          <a:p/>
        </p:txBody>
      </p:sp>
      <p:sp>
        <p:nvSpPr>
          <p:cNvPr id="76" name="Shape 76"/>
          <p:cNvSpPr txBox="1"/>
          <p:nvPr>
            <p:ph idx="2" type="body"/>
          </p:nvPr>
        </p:nvSpPr>
        <p:spPr>
          <a:xfrm>
            <a:off x="6578600" y="7150100"/>
            <a:ext cx="5148263" cy="1409700"/>
          </a:xfrm>
          <a:prstGeom prst="rect">
            <a:avLst/>
          </a:prstGeom>
          <a:noFill/>
          <a:ln>
            <a:noFill/>
          </a:ln>
        </p:spPr>
        <p:txBody>
          <a:bodyPr anchorCtr="0" anchor="t" bIns="91425" lIns="91425" rIns="91425" tIns="91425"/>
          <a:lstStyle>
            <a:lvl1pPr indent="0" lvl="0" marL="0" marR="0" rtl="0" algn="ctr">
              <a:spcBef>
                <a:spcPts val="400"/>
              </a:spcBef>
              <a:spcAft>
                <a:spcPts val="0"/>
              </a:spcAft>
              <a:buNone/>
              <a:defRPr b="0" i="0" sz="2800" u="none" cap="none" strike="noStrike">
                <a:solidFill>
                  <a:srgbClr val="3F3F3F"/>
                </a:solidFill>
                <a:latin typeface="Lustria"/>
                <a:ea typeface="Lustria"/>
                <a:cs typeface="Lustria"/>
                <a:sym typeface="Lustria"/>
              </a:defRPr>
            </a:lvl1pPr>
            <a:lvl2pPr indent="0" lvl="1" marL="609600" marR="0" rtl="0" algn="ctr">
              <a:spcBef>
                <a:spcPts val="900"/>
              </a:spcBef>
              <a:spcAft>
                <a:spcPts val="0"/>
              </a:spcAft>
              <a:buNone/>
              <a:defRPr b="0" i="0" sz="2400" u="none" cap="none" strike="noStrike">
                <a:solidFill>
                  <a:srgbClr val="878787"/>
                </a:solidFill>
                <a:latin typeface="Lustria"/>
                <a:ea typeface="Lustria"/>
                <a:cs typeface="Lustria"/>
                <a:sym typeface="Lustria"/>
              </a:defRPr>
            </a:lvl2pPr>
            <a:lvl3pPr indent="0" lvl="2" marL="1257300" marR="0" rtl="0" algn="ctr">
              <a:spcBef>
                <a:spcPts val="900"/>
              </a:spcBef>
              <a:spcAft>
                <a:spcPts val="0"/>
              </a:spcAft>
              <a:buNone/>
              <a:defRPr b="0" i="0" sz="2000" u="none" cap="none" strike="noStrike">
                <a:solidFill>
                  <a:srgbClr val="878787"/>
                </a:solidFill>
                <a:latin typeface="Lustria"/>
                <a:ea typeface="Lustria"/>
                <a:cs typeface="Lustria"/>
                <a:sym typeface="Lustria"/>
              </a:defRPr>
            </a:lvl3pPr>
            <a:lvl4pPr indent="0" lvl="3" marL="1917700" marR="0" rtl="0" algn="ctr">
              <a:spcBef>
                <a:spcPts val="900"/>
              </a:spcBef>
              <a:spcAft>
                <a:spcPts val="0"/>
              </a:spcAft>
              <a:buNone/>
              <a:defRPr b="0" i="0" sz="1800" u="none" cap="none" strike="noStrike">
                <a:solidFill>
                  <a:srgbClr val="878787"/>
                </a:solidFill>
                <a:latin typeface="Lustria"/>
                <a:ea typeface="Lustria"/>
                <a:cs typeface="Lustria"/>
                <a:sym typeface="Lustria"/>
              </a:defRPr>
            </a:lvl4pPr>
            <a:lvl5pPr indent="0" lvl="4" marL="2565400" marR="0" rtl="0" algn="ctr">
              <a:spcBef>
                <a:spcPts val="900"/>
              </a:spcBef>
              <a:spcAft>
                <a:spcPts val="0"/>
              </a:spcAft>
              <a:buNone/>
              <a:defRPr b="0" i="0" sz="1800" u="none" cap="none" strike="noStrike">
                <a:solidFill>
                  <a:srgbClr val="878787"/>
                </a:solidFill>
                <a:latin typeface="Lustria"/>
                <a:ea typeface="Lustria"/>
                <a:cs typeface="Lustria"/>
                <a:sym typeface="Lustria"/>
              </a:defRPr>
            </a:lvl5pPr>
            <a:lvl6pPr indent="0" lvl="5" marL="3022600" marR="0" rtl="0" algn="ctr">
              <a:spcBef>
                <a:spcPts val="900"/>
              </a:spcBef>
              <a:spcAft>
                <a:spcPts val="0"/>
              </a:spcAft>
              <a:buNone/>
              <a:defRPr b="0" i="0" sz="1800" u="none" cap="none" strike="noStrike">
                <a:solidFill>
                  <a:srgbClr val="878787"/>
                </a:solidFill>
                <a:latin typeface="Lustria"/>
                <a:ea typeface="Lustria"/>
                <a:cs typeface="Lustria"/>
                <a:sym typeface="Lustria"/>
              </a:defRPr>
            </a:lvl6pPr>
            <a:lvl7pPr indent="0" lvl="6" marL="3479800" marR="0" rtl="0" algn="ctr">
              <a:spcBef>
                <a:spcPts val="900"/>
              </a:spcBef>
              <a:spcAft>
                <a:spcPts val="0"/>
              </a:spcAft>
              <a:buNone/>
              <a:defRPr b="0" i="0" sz="1800" u="none" cap="none" strike="noStrike">
                <a:solidFill>
                  <a:srgbClr val="878787"/>
                </a:solidFill>
                <a:latin typeface="Lustria"/>
                <a:ea typeface="Lustria"/>
                <a:cs typeface="Lustria"/>
                <a:sym typeface="Lustria"/>
              </a:defRPr>
            </a:lvl7pPr>
            <a:lvl8pPr indent="0" lvl="7" marL="3937000" marR="0" rtl="0" algn="ctr">
              <a:spcBef>
                <a:spcPts val="900"/>
              </a:spcBef>
              <a:spcAft>
                <a:spcPts val="0"/>
              </a:spcAft>
              <a:buNone/>
              <a:defRPr b="0" i="0" sz="1800" u="none" cap="none" strike="noStrike">
                <a:solidFill>
                  <a:srgbClr val="878787"/>
                </a:solidFill>
                <a:latin typeface="Lustria"/>
                <a:ea typeface="Lustria"/>
                <a:cs typeface="Lustria"/>
                <a:sym typeface="Lustria"/>
              </a:defRPr>
            </a:lvl8pPr>
            <a:lvl9pPr indent="0" lvl="8" marL="4394200" marR="0" rtl="0" algn="ctr">
              <a:spcBef>
                <a:spcPts val="900"/>
              </a:spcBef>
              <a:spcAft>
                <a:spcPts val="0"/>
              </a:spcAft>
              <a:buNone/>
              <a:defRPr b="0" i="0" sz="1800" u="none" cap="none" strike="noStrike">
                <a:solidFill>
                  <a:srgbClr val="878787"/>
                </a:solidFill>
                <a:latin typeface="Lustria"/>
                <a:ea typeface="Lustria"/>
                <a:cs typeface="Lustria"/>
                <a:sym typeface="Lustria"/>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Header">
    <p:spTree>
      <p:nvGrpSpPr>
        <p:cNvPr id="77" name="Shape 77"/>
        <p:cNvGrpSpPr/>
        <p:nvPr/>
      </p:nvGrpSpPr>
      <p:grpSpPr>
        <a:xfrm>
          <a:off x="0" y="0"/>
          <a:ext cx="0" cy="0"/>
          <a:chOff x="0" y="0"/>
          <a:chExt cx="0" cy="0"/>
        </a:xfrm>
      </p:grpSpPr>
      <p:sp>
        <p:nvSpPr>
          <p:cNvPr id="78" name="Shape 78"/>
          <p:cNvSpPr txBox="1"/>
          <p:nvPr>
            <p:ph type="title"/>
          </p:nvPr>
        </p:nvSpPr>
        <p:spPr>
          <a:xfrm>
            <a:off x="1027112" y="6267450"/>
            <a:ext cx="11053761" cy="1936749"/>
          </a:xfrm>
          <a:prstGeom prst="rect">
            <a:avLst/>
          </a:prstGeom>
          <a:noFill/>
          <a:ln>
            <a:noFill/>
          </a:ln>
        </p:spPr>
        <p:txBody>
          <a:bodyPr anchorCtr="0" anchor="t" bIns="91425" lIns="91425" rIns="91425" tIns="91425"/>
          <a:lstStyle>
            <a:lvl1pPr indent="0" lvl="0" marL="0" marR="0" rtl="0" algn="l">
              <a:spcBef>
                <a:spcPts val="0"/>
              </a:spcBef>
              <a:spcAft>
                <a:spcPts val="0"/>
              </a:spcAft>
              <a:buNone/>
              <a:defRPr b="1" i="0" sz="4000" u="none" cap="none" strike="noStrike">
                <a:solidFill>
                  <a:srgbClr val="3F3F3F"/>
                </a:solidFill>
                <a:latin typeface="Lustria"/>
                <a:ea typeface="Lustria"/>
                <a:cs typeface="Lustria"/>
                <a:sym typeface="Lustria"/>
              </a:defRPr>
            </a:lvl1pPr>
            <a:lvl2pPr indent="0" lvl="1" marL="0" marR="0" rtl="0" algn="ctr">
              <a:spcBef>
                <a:spcPts val="0"/>
              </a:spcBef>
              <a:spcAft>
                <a:spcPts val="0"/>
              </a:spcAft>
              <a:buNone/>
              <a:defRPr b="0" i="0" sz="7600" u="none" cap="none" strike="noStrike">
                <a:solidFill>
                  <a:srgbClr val="3F3F3F"/>
                </a:solidFill>
                <a:latin typeface="Lustria"/>
                <a:ea typeface="Lustria"/>
                <a:cs typeface="Lustria"/>
                <a:sym typeface="Lustria"/>
              </a:defRPr>
            </a:lvl2pPr>
            <a:lvl3pPr indent="0" lvl="2" marL="0" marR="0" rtl="0" algn="ctr">
              <a:spcBef>
                <a:spcPts val="0"/>
              </a:spcBef>
              <a:spcAft>
                <a:spcPts val="0"/>
              </a:spcAft>
              <a:buNone/>
              <a:defRPr b="0" i="0" sz="7600" u="none" cap="none" strike="noStrike">
                <a:solidFill>
                  <a:srgbClr val="3F3F3F"/>
                </a:solidFill>
                <a:latin typeface="Lustria"/>
                <a:ea typeface="Lustria"/>
                <a:cs typeface="Lustria"/>
                <a:sym typeface="Lustria"/>
              </a:defRPr>
            </a:lvl3pPr>
            <a:lvl4pPr indent="0" lvl="3" marL="0" marR="0" rtl="0" algn="ctr">
              <a:spcBef>
                <a:spcPts val="0"/>
              </a:spcBef>
              <a:spcAft>
                <a:spcPts val="0"/>
              </a:spcAft>
              <a:buNone/>
              <a:defRPr b="0" i="0" sz="7600" u="none" cap="none" strike="noStrike">
                <a:solidFill>
                  <a:srgbClr val="3F3F3F"/>
                </a:solidFill>
                <a:latin typeface="Lustria"/>
                <a:ea typeface="Lustria"/>
                <a:cs typeface="Lustria"/>
                <a:sym typeface="Lustria"/>
              </a:defRPr>
            </a:lvl4pPr>
            <a:lvl5pPr indent="0" lvl="4" marL="0" marR="0" rtl="0" algn="ctr">
              <a:spcBef>
                <a:spcPts val="0"/>
              </a:spcBef>
              <a:spcAft>
                <a:spcPts val="0"/>
              </a:spcAft>
              <a:buNone/>
              <a:defRPr b="0" i="0" sz="7600" u="none" cap="none" strike="noStrike">
                <a:solidFill>
                  <a:srgbClr val="3F3F3F"/>
                </a:solidFill>
                <a:latin typeface="Lustria"/>
                <a:ea typeface="Lustria"/>
                <a:cs typeface="Lustria"/>
                <a:sym typeface="Lustria"/>
              </a:defRPr>
            </a:lvl5pPr>
            <a:lvl6pPr indent="0" lvl="5" marL="457200" marR="0" rtl="0" algn="ctr">
              <a:spcBef>
                <a:spcPts val="0"/>
              </a:spcBef>
              <a:spcAft>
                <a:spcPts val="0"/>
              </a:spcAft>
              <a:buNone/>
              <a:defRPr b="0" i="0" sz="7600" u="none" cap="none" strike="noStrike">
                <a:solidFill>
                  <a:srgbClr val="3F3F3F"/>
                </a:solidFill>
                <a:latin typeface="Lustria"/>
                <a:ea typeface="Lustria"/>
                <a:cs typeface="Lustria"/>
                <a:sym typeface="Lustria"/>
              </a:defRPr>
            </a:lvl6pPr>
            <a:lvl7pPr indent="0" lvl="6" marL="914400" marR="0" rtl="0" algn="ctr">
              <a:spcBef>
                <a:spcPts val="0"/>
              </a:spcBef>
              <a:spcAft>
                <a:spcPts val="0"/>
              </a:spcAft>
              <a:buNone/>
              <a:defRPr b="0" i="0" sz="7600" u="none" cap="none" strike="noStrike">
                <a:solidFill>
                  <a:srgbClr val="3F3F3F"/>
                </a:solidFill>
                <a:latin typeface="Lustria"/>
                <a:ea typeface="Lustria"/>
                <a:cs typeface="Lustria"/>
                <a:sym typeface="Lustria"/>
              </a:defRPr>
            </a:lvl7pPr>
            <a:lvl8pPr indent="0" lvl="7" marL="1371600" marR="0" rtl="0" algn="ctr">
              <a:spcBef>
                <a:spcPts val="0"/>
              </a:spcBef>
              <a:spcAft>
                <a:spcPts val="0"/>
              </a:spcAft>
              <a:buNone/>
              <a:defRPr b="0" i="0" sz="7600" u="none" cap="none" strike="noStrike">
                <a:solidFill>
                  <a:srgbClr val="3F3F3F"/>
                </a:solidFill>
                <a:latin typeface="Lustria"/>
                <a:ea typeface="Lustria"/>
                <a:cs typeface="Lustria"/>
                <a:sym typeface="Lustria"/>
              </a:defRPr>
            </a:lvl8pPr>
            <a:lvl9pPr indent="0" lvl="8" marL="1828800" marR="0" rtl="0" algn="ctr">
              <a:spcBef>
                <a:spcPts val="0"/>
              </a:spcBef>
              <a:spcAft>
                <a:spcPts val="0"/>
              </a:spcAft>
              <a:buNone/>
              <a:defRPr b="0" i="0" sz="7600" u="none" cap="none" strike="noStrike">
                <a:solidFill>
                  <a:srgbClr val="3F3F3F"/>
                </a:solidFill>
                <a:latin typeface="Lustria"/>
                <a:ea typeface="Lustria"/>
                <a:cs typeface="Lustria"/>
                <a:sym typeface="Lustria"/>
              </a:defRPr>
            </a:lvl9pPr>
          </a:lstStyle>
          <a:p/>
        </p:txBody>
      </p:sp>
      <p:sp>
        <p:nvSpPr>
          <p:cNvPr id="79" name="Shape 79"/>
          <p:cNvSpPr txBox="1"/>
          <p:nvPr>
            <p:ph idx="1" type="body"/>
          </p:nvPr>
        </p:nvSpPr>
        <p:spPr>
          <a:xfrm>
            <a:off x="1027112" y="4133850"/>
            <a:ext cx="11053761" cy="2133599"/>
          </a:xfrm>
          <a:prstGeom prst="rect">
            <a:avLst/>
          </a:prstGeom>
          <a:noFill/>
          <a:ln>
            <a:noFill/>
          </a:ln>
        </p:spPr>
        <p:txBody>
          <a:bodyPr anchorCtr="0" anchor="b" bIns="91425" lIns="91425" rIns="91425" tIns="91425"/>
          <a:lstStyle>
            <a:lvl1pPr indent="0" lvl="0" marL="0" marR="0" rtl="0" algn="ctr">
              <a:spcBef>
                <a:spcPts val="400"/>
              </a:spcBef>
              <a:spcAft>
                <a:spcPts val="0"/>
              </a:spcAft>
              <a:buClr>
                <a:srgbClr val="3F3F3F"/>
              </a:buClr>
              <a:buFont typeface="Lustria"/>
              <a:buNone/>
              <a:defRPr b="0" i="0" sz="2000" u="none" cap="none" strike="noStrike">
                <a:solidFill>
                  <a:srgbClr val="3F3F3F"/>
                </a:solidFill>
                <a:latin typeface="Lustria"/>
                <a:ea typeface="Lustria"/>
                <a:cs typeface="Lustria"/>
                <a:sym typeface="Lustria"/>
              </a:defRPr>
            </a:lvl1pPr>
            <a:lvl2pPr indent="0" lvl="1" marL="457200" marR="0" rtl="0" algn="ctr">
              <a:spcBef>
                <a:spcPts val="900"/>
              </a:spcBef>
              <a:spcAft>
                <a:spcPts val="0"/>
              </a:spcAft>
              <a:buClr>
                <a:srgbClr val="878787"/>
              </a:buClr>
              <a:buFont typeface="Lustria"/>
              <a:buNone/>
              <a:defRPr b="0" i="0" sz="1800" u="none" cap="none" strike="noStrike">
                <a:solidFill>
                  <a:srgbClr val="878787"/>
                </a:solidFill>
                <a:latin typeface="Lustria"/>
                <a:ea typeface="Lustria"/>
                <a:cs typeface="Lustria"/>
                <a:sym typeface="Lustria"/>
              </a:defRPr>
            </a:lvl2pPr>
            <a:lvl3pPr indent="0" lvl="2" marL="914400" marR="0" rtl="0" algn="ctr">
              <a:spcBef>
                <a:spcPts val="900"/>
              </a:spcBef>
              <a:spcAft>
                <a:spcPts val="0"/>
              </a:spcAft>
              <a:buClr>
                <a:srgbClr val="878787"/>
              </a:buClr>
              <a:buFont typeface="Lustria"/>
              <a:buNone/>
              <a:defRPr b="0" i="0" sz="1600" u="none" cap="none" strike="noStrike">
                <a:solidFill>
                  <a:srgbClr val="878787"/>
                </a:solidFill>
                <a:latin typeface="Lustria"/>
                <a:ea typeface="Lustria"/>
                <a:cs typeface="Lustria"/>
                <a:sym typeface="Lustria"/>
              </a:defRPr>
            </a:lvl3pPr>
            <a:lvl4pPr indent="0" lvl="3" marL="1371600" marR="0" rtl="0" algn="ctr">
              <a:spcBef>
                <a:spcPts val="900"/>
              </a:spcBef>
              <a:spcAft>
                <a:spcPts val="0"/>
              </a:spcAft>
              <a:buClr>
                <a:srgbClr val="878787"/>
              </a:buClr>
              <a:buFont typeface="Lustria"/>
              <a:buNone/>
              <a:defRPr b="0" i="0" sz="1400" u="none" cap="none" strike="noStrike">
                <a:solidFill>
                  <a:srgbClr val="878787"/>
                </a:solidFill>
                <a:latin typeface="Lustria"/>
                <a:ea typeface="Lustria"/>
                <a:cs typeface="Lustria"/>
                <a:sym typeface="Lustria"/>
              </a:defRPr>
            </a:lvl4pPr>
            <a:lvl5pPr indent="0" lvl="4" marL="1828800" marR="0" rtl="0" algn="ctr">
              <a:spcBef>
                <a:spcPts val="900"/>
              </a:spcBef>
              <a:spcAft>
                <a:spcPts val="0"/>
              </a:spcAft>
              <a:buClr>
                <a:srgbClr val="878787"/>
              </a:buClr>
              <a:buFont typeface="Lustria"/>
              <a:buNone/>
              <a:defRPr b="0" i="0" sz="1400" u="none" cap="none" strike="noStrike">
                <a:solidFill>
                  <a:srgbClr val="878787"/>
                </a:solidFill>
                <a:latin typeface="Lustria"/>
                <a:ea typeface="Lustria"/>
                <a:cs typeface="Lustria"/>
                <a:sym typeface="Lustria"/>
              </a:defRPr>
            </a:lvl5pPr>
            <a:lvl6pPr indent="0" lvl="5" marL="2286000" marR="0" rtl="0" algn="ctr">
              <a:spcBef>
                <a:spcPts val="900"/>
              </a:spcBef>
              <a:spcAft>
                <a:spcPts val="0"/>
              </a:spcAft>
              <a:buClr>
                <a:srgbClr val="878787"/>
              </a:buClr>
              <a:buFont typeface="Lustria"/>
              <a:buNone/>
              <a:defRPr b="0" i="0" sz="1400" u="none" cap="none" strike="noStrike">
                <a:solidFill>
                  <a:srgbClr val="878787"/>
                </a:solidFill>
                <a:latin typeface="Lustria"/>
                <a:ea typeface="Lustria"/>
                <a:cs typeface="Lustria"/>
                <a:sym typeface="Lustria"/>
              </a:defRPr>
            </a:lvl6pPr>
            <a:lvl7pPr indent="0" lvl="6" marL="2743200" marR="0" rtl="0" algn="ctr">
              <a:spcBef>
                <a:spcPts val="900"/>
              </a:spcBef>
              <a:spcAft>
                <a:spcPts val="0"/>
              </a:spcAft>
              <a:buClr>
                <a:srgbClr val="878787"/>
              </a:buClr>
              <a:buFont typeface="Lustria"/>
              <a:buNone/>
              <a:defRPr b="0" i="0" sz="1400" u="none" cap="none" strike="noStrike">
                <a:solidFill>
                  <a:srgbClr val="878787"/>
                </a:solidFill>
                <a:latin typeface="Lustria"/>
                <a:ea typeface="Lustria"/>
                <a:cs typeface="Lustria"/>
                <a:sym typeface="Lustria"/>
              </a:defRPr>
            </a:lvl7pPr>
            <a:lvl8pPr indent="0" lvl="7" marL="3200400" marR="0" rtl="0" algn="ctr">
              <a:spcBef>
                <a:spcPts val="900"/>
              </a:spcBef>
              <a:spcAft>
                <a:spcPts val="0"/>
              </a:spcAft>
              <a:buClr>
                <a:srgbClr val="878787"/>
              </a:buClr>
              <a:buFont typeface="Lustria"/>
              <a:buNone/>
              <a:defRPr b="0" i="0" sz="1400" u="none" cap="none" strike="noStrike">
                <a:solidFill>
                  <a:srgbClr val="878787"/>
                </a:solidFill>
                <a:latin typeface="Lustria"/>
                <a:ea typeface="Lustria"/>
                <a:cs typeface="Lustria"/>
                <a:sym typeface="Lustria"/>
              </a:defRPr>
            </a:lvl8pPr>
            <a:lvl9pPr indent="0" lvl="8" marL="3657600" marR="0" rtl="0" algn="ctr">
              <a:spcBef>
                <a:spcPts val="900"/>
              </a:spcBef>
              <a:spcAft>
                <a:spcPts val="0"/>
              </a:spcAft>
              <a:buClr>
                <a:srgbClr val="878787"/>
              </a:buClr>
              <a:buFont typeface="Lustria"/>
              <a:buNone/>
              <a:defRPr b="0" i="0" sz="1400" u="none" cap="none" strike="noStrike">
                <a:solidFill>
                  <a:srgbClr val="878787"/>
                </a:solidFill>
                <a:latin typeface="Lustria"/>
                <a:ea typeface="Lustria"/>
                <a:cs typeface="Lustria"/>
                <a:sym typeface="Lustria"/>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80" name="Shape 80"/>
        <p:cNvGrpSpPr/>
        <p:nvPr/>
      </p:nvGrpSpPr>
      <p:grpSpPr>
        <a:xfrm>
          <a:off x="0" y="0"/>
          <a:ext cx="0" cy="0"/>
          <a:chOff x="0" y="0"/>
          <a:chExt cx="0" cy="0"/>
        </a:xfrm>
      </p:grpSpPr>
      <p:sp>
        <p:nvSpPr>
          <p:cNvPr id="81" name="Shape 81"/>
          <p:cNvSpPr txBox="1"/>
          <p:nvPr>
            <p:ph type="ctrTitle"/>
          </p:nvPr>
        </p:nvSpPr>
        <p:spPr>
          <a:xfrm>
            <a:off x="974725" y="3030538"/>
            <a:ext cx="11055350" cy="2090737"/>
          </a:xfrm>
          <a:prstGeom prst="rect">
            <a:avLst/>
          </a:prstGeom>
          <a:noFill/>
          <a:ln>
            <a:noFill/>
          </a:ln>
        </p:spPr>
        <p:txBody>
          <a:bodyPr anchorCtr="0" anchor="b" bIns="91425" lIns="91425" rIns="91425" tIns="91425"/>
          <a:lstStyle>
            <a:lvl1pPr indent="0" lvl="0" marL="0" marR="0" rtl="0" algn="ctr">
              <a:spcBef>
                <a:spcPts val="0"/>
              </a:spcBef>
              <a:spcAft>
                <a:spcPts val="0"/>
              </a:spcAft>
              <a:buNone/>
              <a:defRPr b="0" i="0" sz="7600" u="none" cap="none" strike="noStrike">
                <a:solidFill>
                  <a:srgbClr val="3F3F3F"/>
                </a:solidFill>
                <a:latin typeface="Lustria"/>
                <a:ea typeface="Lustria"/>
                <a:cs typeface="Lustria"/>
                <a:sym typeface="Lustria"/>
              </a:defRPr>
            </a:lvl1pPr>
            <a:lvl2pPr indent="0" lvl="1" marL="0" marR="0" rtl="0" algn="ctr">
              <a:spcBef>
                <a:spcPts val="0"/>
              </a:spcBef>
              <a:spcAft>
                <a:spcPts val="0"/>
              </a:spcAft>
              <a:buNone/>
              <a:defRPr b="0" i="0" sz="7600" u="none" cap="none" strike="noStrike">
                <a:solidFill>
                  <a:srgbClr val="3F3F3F"/>
                </a:solidFill>
                <a:latin typeface="Lustria"/>
                <a:ea typeface="Lustria"/>
                <a:cs typeface="Lustria"/>
                <a:sym typeface="Lustria"/>
              </a:defRPr>
            </a:lvl2pPr>
            <a:lvl3pPr indent="0" lvl="2" marL="0" marR="0" rtl="0" algn="ctr">
              <a:spcBef>
                <a:spcPts val="0"/>
              </a:spcBef>
              <a:spcAft>
                <a:spcPts val="0"/>
              </a:spcAft>
              <a:buNone/>
              <a:defRPr b="0" i="0" sz="7600" u="none" cap="none" strike="noStrike">
                <a:solidFill>
                  <a:srgbClr val="3F3F3F"/>
                </a:solidFill>
                <a:latin typeface="Lustria"/>
                <a:ea typeface="Lustria"/>
                <a:cs typeface="Lustria"/>
                <a:sym typeface="Lustria"/>
              </a:defRPr>
            </a:lvl3pPr>
            <a:lvl4pPr indent="0" lvl="3" marL="0" marR="0" rtl="0" algn="ctr">
              <a:spcBef>
                <a:spcPts val="0"/>
              </a:spcBef>
              <a:spcAft>
                <a:spcPts val="0"/>
              </a:spcAft>
              <a:buNone/>
              <a:defRPr b="0" i="0" sz="7600" u="none" cap="none" strike="noStrike">
                <a:solidFill>
                  <a:srgbClr val="3F3F3F"/>
                </a:solidFill>
                <a:latin typeface="Lustria"/>
                <a:ea typeface="Lustria"/>
                <a:cs typeface="Lustria"/>
                <a:sym typeface="Lustria"/>
              </a:defRPr>
            </a:lvl4pPr>
            <a:lvl5pPr indent="0" lvl="4" marL="0" marR="0" rtl="0" algn="ctr">
              <a:spcBef>
                <a:spcPts val="0"/>
              </a:spcBef>
              <a:spcAft>
                <a:spcPts val="0"/>
              </a:spcAft>
              <a:buNone/>
              <a:defRPr b="0" i="0" sz="7600" u="none" cap="none" strike="noStrike">
                <a:solidFill>
                  <a:srgbClr val="3F3F3F"/>
                </a:solidFill>
                <a:latin typeface="Lustria"/>
                <a:ea typeface="Lustria"/>
                <a:cs typeface="Lustria"/>
                <a:sym typeface="Lustria"/>
              </a:defRPr>
            </a:lvl5pPr>
            <a:lvl6pPr indent="0" lvl="5" marL="457200" marR="0" rtl="0" algn="ctr">
              <a:spcBef>
                <a:spcPts val="0"/>
              </a:spcBef>
              <a:spcAft>
                <a:spcPts val="0"/>
              </a:spcAft>
              <a:buNone/>
              <a:defRPr b="0" i="0" sz="7600" u="none" cap="none" strike="noStrike">
                <a:solidFill>
                  <a:srgbClr val="3F3F3F"/>
                </a:solidFill>
                <a:latin typeface="Lustria"/>
                <a:ea typeface="Lustria"/>
                <a:cs typeface="Lustria"/>
                <a:sym typeface="Lustria"/>
              </a:defRPr>
            </a:lvl6pPr>
            <a:lvl7pPr indent="0" lvl="6" marL="914400" marR="0" rtl="0" algn="ctr">
              <a:spcBef>
                <a:spcPts val="0"/>
              </a:spcBef>
              <a:spcAft>
                <a:spcPts val="0"/>
              </a:spcAft>
              <a:buNone/>
              <a:defRPr b="0" i="0" sz="7600" u="none" cap="none" strike="noStrike">
                <a:solidFill>
                  <a:srgbClr val="3F3F3F"/>
                </a:solidFill>
                <a:latin typeface="Lustria"/>
                <a:ea typeface="Lustria"/>
                <a:cs typeface="Lustria"/>
                <a:sym typeface="Lustria"/>
              </a:defRPr>
            </a:lvl7pPr>
            <a:lvl8pPr indent="0" lvl="7" marL="1371600" marR="0" rtl="0" algn="ctr">
              <a:spcBef>
                <a:spcPts val="0"/>
              </a:spcBef>
              <a:spcAft>
                <a:spcPts val="0"/>
              </a:spcAft>
              <a:buNone/>
              <a:defRPr b="0" i="0" sz="7600" u="none" cap="none" strike="noStrike">
                <a:solidFill>
                  <a:srgbClr val="3F3F3F"/>
                </a:solidFill>
                <a:latin typeface="Lustria"/>
                <a:ea typeface="Lustria"/>
                <a:cs typeface="Lustria"/>
                <a:sym typeface="Lustria"/>
              </a:defRPr>
            </a:lvl8pPr>
            <a:lvl9pPr indent="0" lvl="8" marL="1828800" marR="0" rtl="0" algn="ctr">
              <a:spcBef>
                <a:spcPts val="0"/>
              </a:spcBef>
              <a:spcAft>
                <a:spcPts val="0"/>
              </a:spcAft>
              <a:buNone/>
              <a:defRPr b="0" i="0" sz="7600" u="none" cap="none" strike="noStrike">
                <a:solidFill>
                  <a:srgbClr val="3F3F3F"/>
                </a:solidFill>
                <a:latin typeface="Lustria"/>
                <a:ea typeface="Lustria"/>
                <a:cs typeface="Lustria"/>
                <a:sym typeface="Lustria"/>
              </a:defRPr>
            </a:lvl9pPr>
          </a:lstStyle>
          <a:p/>
        </p:txBody>
      </p:sp>
      <p:sp>
        <p:nvSpPr>
          <p:cNvPr id="82" name="Shape 82"/>
          <p:cNvSpPr txBox="1"/>
          <p:nvPr>
            <p:ph idx="1" type="subTitle"/>
          </p:nvPr>
        </p:nvSpPr>
        <p:spPr>
          <a:xfrm>
            <a:off x="1951038" y="5527675"/>
            <a:ext cx="9102725" cy="2492374"/>
          </a:xfrm>
          <a:prstGeom prst="rect">
            <a:avLst/>
          </a:prstGeom>
          <a:noFill/>
          <a:ln>
            <a:noFill/>
          </a:ln>
        </p:spPr>
        <p:txBody>
          <a:bodyPr anchorCtr="0" anchor="t" bIns="91425" lIns="91425" rIns="91425" tIns="91425"/>
          <a:lstStyle>
            <a:lvl1pPr indent="0" lvl="0" marL="0" marR="0" rtl="0" algn="ctr">
              <a:spcBef>
                <a:spcPts val="400"/>
              </a:spcBef>
              <a:spcAft>
                <a:spcPts val="0"/>
              </a:spcAft>
              <a:buClr>
                <a:srgbClr val="3F3F3F"/>
              </a:buClr>
              <a:buFont typeface="Lustria"/>
              <a:buNone/>
              <a:defRPr b="0" i="0" sz="2800" u="none" cap="none" strike="noStrike">
                <a:solidFill>
                  <a:srgbClr val="3F3F3F"/>
                </a:solidFill>
                <a:latin typeface="Lustria"/>
                <a:ea typeface="Lustria"/>
                <a:cs typeface="Lustria"/>
                <a:sym typeface="Lustria"/>
              </a:defRPr>
            </a:lvl1pPr>
            <a:lvl2pPr indent="0" lvl="1" marL="457200" marR="0" rtl="0" algn="ctr">
              <a:spcBef>
                <a:spcPts val="900"/>
              </a:spcBef>
              <a:spcAft>
                <a:spcPts val="0"/>
              </a:spcAft>
              <a:buClr>
                <a:srgbClr val="878787"/>
              </a:buClr>
              <a:buFont typeface="Lustria"/>
              <a:buNone/>
              <a:defRPr b="0" i="0" sz="3000" u="none" cap="none" strike="noStrike">
                <a:solidFill>
                  <a:srgbClr val="878787"/>
                </a:solidFill>
                <a:latin typeface="Lustria"/>
                <a:ea typeface="Lustria"/>
                <a:cs typeface="Lustria"/>
                <a:sym typeface="Lustria"/>
              </a:defRPr>
            </a:lvl2pPr>
            <a:lvl3pPr indent="0" lvl="2" marL="914400" marR="0" rtl="0" algn="ctr">
              <a:spcBef>
                <a:spcPts val="900"/>
              </a:spcBef>
              <a:spcAft>
                <a:spcPts val="0"/>
              </a:spcAft>
              <a:buClr>
                <a:srgbClr val="878787"/>
              </a:buClr>
              <a:buFont typeface="Lustria"/>
              <a:buNone/>
              <a:defRPr b="0" i="0" sz="2800" u="none" cap="none" strike="noStrike">
                <a:solidFill>
                  <a:srgbClr val="878787"/>
                </a:solidFill>
                <a:latin typeface="Lustria"/>
                <a:ea typeface="Lustria"/>
                <a:cs typeface="Lustria"/>
                <a:sym typeface="Lustria"/>
              </a:defRPr>
            </a:lvl3pPr>
            <a:lvl4pPr indent="0" lvl="3" marL="1371600" marR="0" rtl="0" algn="ctr">
              <a:spcBef>
                <a:spcPts val="900"/>
              </a:spcBef>
              <a:spcAft>
                <a:spcPts val="0"/>
              </a:spcAft>
              <a:buClr>
                <a:srgbClr val="878787"/>
              </a:buClr>
              <a:buFont typeface="Lustria"/>
              <a:buNone/>
              <a:defRPr b="0" i="0" sz="2400" u="none" cap="none" strike="noStrike">
                <a:solidFill>
                  <a:srgbClr val="878787"/>
                </a:solidFill>
                <a:latin typeface="Lustria"/>
                <a:ea typeface="Lustria"/>
                <a:cs typeface="Lustria"/>
                <a:sym typeface="Lustria"/>
              </a:defRPr>
            </a:lvl4pPr>
            <a:lvl5pPr indent="0" lvl="4" marL="1828800" marR="0" rtl="0" algn="ctr">
              <a:spcBef>
                <a:spcPts val="900"/>
              </a:spcBef>
              <a:spcAft>
                <a:spcPts val="0"/>
              </a:spcAft>
              <a:buClr>
                <a:srgbClr val="878787"/>
              </a:buClr>
              <a:buFont typeface="Lustria"/>
              <a:buNone/>
              <a:defRPr b="0" i="0" sz="2400" u="none" cap="none" strike="noStrike">
                <a:solidFill>
                  <a:srgbClr val="878787"/>
                </a:solidFill>
                <a:latin typeface="Lustria"/>
                <a:ea typeface="Lustria"/>
                <a:cs typeface="Lustria"/>
                <a:sym typeface="Lustria"/>
              </a:defRPr>
            </a:lvl5pPr>
            <a:lvl6pPr indent="0" lvl="5" marL="2286000" marR="0" rtl="0" algn="ctr">
              <a:spcBef>
                <a:spcPts val="900"/>
              </a:spcBef>
              <a:spcAft>
                <a:spcPts val="0"/>
              </a:spcAft>
              <a:buClr>
                <a:srgbClr val="878787"/>
              </a:buClr>
              <a:buFont typeface="Lustria"/>
              <a:buNone/>
              <a:defRPr b="0" i="0" sz="2400" u="none" cap="none" strike="noStrike">
                <a:solidFill>
                  <a:srgbClr val="878787"/>
                </a:solidFill>
                <a:latin typeface="Lustria"/>
                <a:ea typeface="Lustria"/>
                <a:cs typeface="Lustria"/>
                <a:sym typeface="Lustria"/>
              </a:defRPr>
            </a:lvl6pPr>
            <a:lvl7pPr indent="0" lvl="6" marL="2743200" marR="0" rtl="0" algn="ctr">
              <a:spcBef>
                <a:spcPts val="900"/>
              </a:spcBef>
              <a:spcAft>
                <a:spcPts val="0"/>
              </a:spcAft>
              <a:buClr>
                <a:srgbClr val="878787"/>
              </a:buClr>
              <a:buFont typeface="Lustria"/>
              <a:buNone/>
              <a:defRPr b="0" i="0" sz="2400" u="none" cap="none" strike="noStrike">
                <a:solidFill>
                  <a:srgbClr val="878787"/>
                </a:solidFill>
                <a:latin typeface="Lustria"/>
                <a:ea typeface="Lustria"/>
                <a:cs typeface="Lustria"/>
                <a:sym typeface="Lustria"/>
              </a:defRPr>
            </a:lvl7pPr>
            <a:lvl8pPr indent="0" lvl="7" marL="3200400" marR="0" rtl="0" algn="ctr">
              <a:spcBef>
                <a:spcPts val="900"/>
              </a:spcBef>
              <a:spcAft>
                <a:spcPts val="0"/>
              </a:spcAft>
              <a:buClr>
                <a:srgbClr val="878787"/>
              </a:buClr>
              <a:buFont typeface="Lustria"/>
              <a:buNone/>
              <a:defRPr b="0" i="0" sz="2400" u="none" cap="none" strike="noStrike">
                <a:solidFill>
                  <a:srgbClr val="878787"/>
                </a:solidFill>
                <a:latin typeface="Lustria"/>
                <a:ea typeface="Lustria"/>
                <a:cs typeface="Lustria"/>
                <a:sym typeface="Lustria"/>
              </a:defRPr>
            </a:lvl8pPr>
            <a:lvl9pPr indent="0" lvl="8" marL="3657600" marR="0" rtl="0" algn="ctr">
              <a:spcBef>
                <a:spcPts val="900"/>
              </a:spcBef>
              <a:spcAft>
                <a:spcPts val="0"/>
              </a:spcAft>
              <a:buClr>
                <a:srgbClr val="878787"/>
              </a:buClr>
              <a:buFont typeface="Lustria"/>
              <a:buNone/>
              <a:defRPr b="0" i="0" sz="2400" u="none" cap="none" strike="noStrike">
                <a:solidFill>
                  <a:srgbClr val="878787"/>
                </a:solidFill>
                <a:latin typeface="Lustria"/>
                <a:ea typeface="Lustria"/>
                <a:cs typeface="Lustria"/>
                <a:sym typeface="Lustria"/>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
  <p:cSld name="Title and Content">
    <p:spTree>
      <p:nvGrpSpPr>
        <p:cNvPr id="87" name="Shape 87"/>
        <p:cNvGrpSpPr/>
        <p:nvPr/>
      </p:nvGrpSpPr>
      <p:grpSpPr>
        <a:xfrm>
          <a:off x="0" y="0"/>
          <a:ext cx="0" cy="0"/>
          <a:chOff x="0" y="0"/>
          <a:chExt cx="0" cy="0"/>
        </a:xfrm>
      </p:grpSpPr>
      <p:sp>
        <p:nvSpPr>
          <p:cNvPr id="88" name="Shape 88"/>
          <p:cNvSpPr txBox="1"/>
          <p:nvPr>
            <p:ph type="title"/>
          </p:nvPr>
        </p:nvSpPr>
        <p:spPr>
          <a:xfrm>
            <a:off x="754062" y="1663700"/>
            <a:ext cx="4278311" cy="1295400"/>
          </a:xfrm>
          <a:prstGeom prst="rect">
            <a:avLst/>
          </a:prstGeom>
          <a:noFill/>
          <a:ln>
            <a:noFill/>
          </a:ln>
        </p:spPr>
        <p:txBody>
          <a:bodyPr anchorCtr="0" anchor="b" bIns="91425" lIns="91425" rIns="91425" tIns="91425"/>
          <a:lstStyle>
            <a:lvl1pPr indent="0" lvl="0" marL="0" marR="0" rtl="0" algn="l">
              <a:spcBef>
                <a:spcPts val="0"/>
              </a:spcBef>
              <a:spcAft>
                <a:spcPts val="0"/>
              </a:spcAft>
              <a:buNone/>
              <a:defRPr b="0" i="0" sz="3800" u="none" cap="none" strike="noStrike">
                <a:solidFill>
                  <a:srgbClr val="3F3F3F"/>
                </a:solidFill>
                <a:latin typeface="Lustria"/>
                <a:ea typeface="Lustria"/>
                <a:cs typeface="Lustria"/>
                <a:sym typeface="Lustria"/>
              </a:defRPr>
            </a:lvl1pPr>
            <a:lvl2pPr indent="0" lvl="1" marL="0" marR="0" rtl="0" algn="l">
              <a:spcBef>
                <a:spcPts val="0"/>
              </a:spcBef>
              <a:spcAft>
                <a:spcPts val="0"/>
              </a:spcAft>
              <a:buNone/>
              <a:defRPr b="0" i="0" sz="3800" u="none" cap="none" strike="noStrike">
                <a:solidFill>
                  <a:srgbClr val="3F3F3F"/>
                </a:solidFill>
                <a:latin typeface="Lustria"/>
                <a:ea typeface="Lustria"/>
                <a:cs typeface="Lustria"/>
                <a:sym typeface="Lustria"/>
              </a:defRPr>
            </a:lvl2pPr>
            <a:lvl3pPr indent="0" lvl="2" marL="0" marR="0" rtl="0" algn="l">
              <a:spcBef>
                <a:spcPts val="0"/>
              </a:spcBef>
              <a:spcAft>
                <a:spcPts val="0"/>
              </a:spcAft>
              <a:buNone/>
              <a:defRPr b="0" i="0" sz="3800" u="none" cap="none" strike="noStrike">
                <a:solidFill>
                  <a:srgbClr val="3F3F3F"/>
                </a:solidFill>
                <a:latin typeface="Lustria"/>
                <a:ea typeface="Lustria"/>
                <a:cs typeface="Lustria"/>
                <a:sym typeface="Lustria"/>
              </a:defRPr>
            </a:lvl3pPr>
            <a:lvl4pPr indent="0" lvl="3" marL="0" marR="0" rtl="0" algn="l">
              <a:spcBef>
                <a:spcPts val="0"/>
              </a:spcBef>
              <a:spcAft>
                <a:spcPts val="0"/>
              </a:spcAft>
              <a:buNone/>
              <a:defRPr b="0" i="0" sz="3800" u="none" cap="none" strike="noStrike">
                <a:solidFill>
                  <a:srgbClr val="3F3F3F"/>
                </a:solidFill>
                <a:latin typeface="Lustria"/>
                <a:ea typeface="Lustria"/>
                <a:cs typeface="Lustria"/>
                <a:sym typeface="Lustria"/>
              </a:defRPr>
            </a:lvl4pPr>
            <a:lvl5pPr indent="0" lvl="4" marL="0" marR="0" rtl="0" algn="l">
              <a:spcBef>
                <a:spcPts val="0"/>
              </a:spcBef>
              <a:spcAft>
                <a:spcPts val="0"/>
              </a:spcAft>
              <a:buNone/>
              <a:defRPr b="0" i="0" sz="3800" u="none" cap="none" strike="noStrike">
                <a:solidFill>
                  <a:srgbClr val="3F3F3F"/>
                </a:solidFill>
                <a:latin typeface="Lustria"/>
                <a:ea typeface="Lustria"/>
                <a:cs typeface="Lustria"/>
                <a:sym typeface="Lustria"/>
              </a:defRPr>
            </a:lvl5pPr>
            <a:lvl6pPr indent="0" lvl="5" marL="457200" marR="0" rtl="0" algn="l">
              <a:spcBef>
                <a:spcPts val="0"/>
              </a:spcBef>
              <a:spcAft>
                <a:spcPts val="0"/>
              </a:spcAft>
              <a:buNone/>
              <a:defRPr b="0" i="0" sz="3800" u="none" cap="none" strike="noStrike">
                <a:solidFill>
                  <a:srgbClr val="3F3F3F"/>
                </a:solidFill>
                <a:latin typeface="Lustria"/>
                <a:ea typeface="Lustria"/>
                <a:cs typeface="Lustria"/>
                <a:sym typeface="Lustria"/>
              </a:defRPr>
            </a:lvl6pPr>
            <a:lvl7pPr indent="0" lvl="6" marL="914400" marR="0" rtl="0" algn="l">
              <a:spcBef>
                <a:spcPts val="0"/>
              </a:spcBef>
              <a:spcAft>
                <a:spcPts val="0"/>
              </a:spcAft>
              <a:buNone/>
              <a:defRPr b="0" i="0" sz="3800" u="none" cap="none" strike="noStrike">
                <a:solidFill>
                  <a:srgbClr val="3F3F3F"/>
                </a:solidFill>
                <a:latin typeface="Lustria"/>
                <a:ea typeface="Lustria"/>
                <a:cs typeface="Lustria"/>
                <a:sym typeface="Lustria"/>
              </a:defRPr>
            </a:lvl7pPr>
            <a:lvl8pPr indent="0" lvl="7" marL="1371600" marR="0" rtl="0" algn="l">
              <a:spcBef>
                <a:spcPts val="0"/>
              </a:spcBef>
              <a:spcAft>
                <a:spcPts val="0"/>
              </a:spcAft>
              <a:buNone/>
              <a:defRPr b="0" i="0" sz="3800" u="none" cap="none" strike="noStrike">
                <a:solidFill>
                  <a:srgbClr val="3F3F3F"/>
                </a:solidFill>
                <a:latin typeface="Lustria"/>
                <a:ea typeface="Lustria"/>
                <a:cs typeface="Lustria"/>
                <a:sym typeface="Lustria"/>
              </a:defRPr>
            </a:lvl8pPr>
            <a:lvl9pPr indent="0" lvl="8" marL="1828800" marR="0" rtl="0" algn="l">
              <a:spcBef>
                <a:spcPts val="0"/>
              </a:spcBef>
              <a:spcAft>
                <a:spcPts val="0"/>
              </a:spcAft>
              <a:buNone/>
              <a:defRPr b="0" i="0" sz="3800" u="none" cap="none" strike="noStrike">
                <a:solidFill>
                  <a:srgbClr val="3F3F3F"/>
                </a:solidFill>
                <a:latin typeface="Lustria"/>
                <a:ea typeface="Lustria"/>
                <a:cs typeface="Lustria"/>
                <a:sym typeface="Lustria"/>
              </a:defRPr>
            </a:lvl9pPr>
          </a:lstStyle>
          <a:p/>
        </p:txBody>
      </p:sp>
      <p:sp>
        <p:nvSpPr>
          <p:cNvPr id="89" name="Shape 89"/>
          <p:cNvSpPr txBox="1"/>
          <p:nvPr>
            <p:ph idx="1" type="body"/>
          </p:nvPr>
        </p:nvSpPr>
        <p:spPr>
          <a:xfrm>
            <a:off x="6154737" y="863600"/>
            <a:ext cx="5854700" cy="7772400"/>
          </a:xfrm>
          <a:prstGeom prst="rect">
            <a:avLst/>
          </a:prstGeom>
          <a:noFill/>
          <a:ln>
            <a:noFill/>
          </a:ln>
        </p:spPr>
        <p:txBody>
          <a:bodyPr anchorCtr="0" anchor="t" bIns="91425" lIns="91425" rIns="91425" tIns="91425"/>
          <a:lstStyle>
            <a:lvl1pPr indent="0" lvl="0" marL="0" marR="0" rtl="0" algn="l">
              <a:lnSpc>
                <a:spcPct val="120000"/>
              </a:lnSpc>
              <a:spcBef>
                <a:spcPts val="2800"/>
              </a:spcBef>
              <a:spcAft>
                <a:spcPts val="0"/>
              </a:spcAft>
              <a:buNone/>
              <a:defRPr b="0" i="0" sz="2200" u="none" cap="none" strike="noStrike">
                <a:solidFill>
                  <a:srgbClr val="3F3F3F"/>
                </a:solidFill>
                <a:latin typeface="Lustria"/>
                <a:ea typeface="Lustria"/>
                <a:cs typeface="Lustria"/>
                <a:sym typeface="Lustria"/>
              </a:defRPr>
            </a:lvl1pPr>
            <a:lvl2pPr indent="0" lvl="1" marL="609600" marR="0" rtl="0" algn="l">
              <a:spcBef>
                <a:spcPts val="900"/>
              </a:spcBef>
              <a:spcAft>
                <a:spcPts val="0"/>
              </a:spcAft>
              <a:buNone/>
              <a:defRPr b="0" i="0" sz="1600" u="none" cap="none" strike="noStrike">
                <a:solidFill>
                  <a:srgbClr val="3F3F3F"/>
                </a:solidFill>
                <a:latin typeface="Lustria"/>
                <a:ea typeface="Lustria"/>
                <a:cs typeface="Lustria"/>
                <a:sym typeface="Lustria"/>
              </a:defRPr>
            </a:lvl2pPr>
            <a:lvl3pPr indent="0" lvl="2" marL="1257300" marR="0" rtl="0" algn="l">
              <a:spcBef>
                <a:spcPts val="900"/>
              </a:spcBef>
              <a:spcAft>
                <a:spcPts val="0"/>
              </a:spcAft>
              <a:buNone/>
              <a:defRPr b="0" i="0" sz="1400" u="none" cap="none" strike="noStrike">
                <a:solidFill>
                  <a:srgbClr val="3F3F3F"/>
                </a:solidFill>
                <a:latin typeface="Lustria"/>
                <a:ea typeface="Lustria"/>
                <a:cs typeface="Lustria"/>
                <a:sym typeface="Lustria"/>
              </a:defRPr>
            </a:lvl3pPr>
            <a:lvl4pPr indent="0" lvl="3" marL="1917700" marR="0" rtl="0" algn="l">
              <a:spcBef>
                <a:spcPts val="900"/>
              </a:spcBef>
              <a:spcAft>
                <a:spcPts val="0"/>
              </a:spcAft>
              <a:buNone/>
              <a:defRPr b="0" i="0" sz="1200" u="none" cap="none" strike="noStrike">
                <a:solidFill>
                  <a:srgbClr val="3F3F3F"/>
                </a:solidFill>
                <a:latin typeface="Lustria"/>
                <a:ea typeface="Lustria"/>
                <a:cs typeface="Lustria"/>
                <a:sym typeface="Lustria"/>
              </a:defRPr>
            </a:lvl4pPr>
            <a:lvl5pPr indent="0" lvl="4" marL="2565400" marR="0" rtl="0" algn="l">
              <a:spcBef>
                <a:spcPts val="900"/>
              </a:spcBef>
              <a:spcAft>
                <a:spcPts val="0"/>
              </a:spcAft>
              <a:buNone/>
              <a:defRPr b="0" i="0" sz="1200" u="none" cap="none" strike="noStrike">
                <a:solidFill>
                  <a:srgbClr val="3F3F3F"/>
                </a:solidFill>
                <a:latin typeface="Lustria"/>
                <a:ea typeface="Lustria"/>
                <a:cs typeface="Lustria"/>
                <a:sym typeface="Lustria"/>
              </a:defRPr>
            </a:lvl5pPr>
            <a:lvl6pPr indent="0" lvl="5" marL="3022600" marR="0" rtl="0" algn="l">
              <a:spcBef>
                <a:spcPts val="900"/>
              </a:spcBef>
              <a:spcAft>
                <a:spcPts val="0"/>
              </a:spcAft>
              <a:buNone/>
              <a:defRPr b="0" i="0" sz="1200" u="none" cap="none" strike="noStrike">
                <a:solidFill>
                  <a:srgbClr val="3F3F3F"/>
                </a:solidFill>
                <a:latin typeface="Lustria"/>
                <a:ea typeface="Lustria"/>
                <a:cs typeface="Lustria"/>
                <a:sym typeface="Lustria"/>
              </a:defRPr>
            </a:lvl6pPr>
            <a:lvl7pPr indent="0" lvl="6" marL="3479800" marR="0" rtl="0" algn="l">
              <a:spcBef>
                <a:spcPts val="900"/>
              </a:spcBef>
              <a:spcAft>
                <a:spcPts val="0"/>
              </a:spcAft>
              <a:buNone/>
              <a:defRPr b="0" i="0" sz="1200" u="none" cap="none" strike="noStrike">
                <a:solidFill>
                  <a:srgbClr val="3F3F3F"/>
                </a:solidFill>
                <a:latin typeface="Lustria"/>
                <a:ea typeface="Lustria"/>
                <a:cs typeface="Lustria"/>
                <a:sym typeface="Lustria"/>
              </a:defRPr>
            </a:lvl7pPr>
            <a:lvl8pPr indent="0" lvl="7" marL="3937000" marR="0" rtl="0" algn="l">
              <a:spcBef>
                <a:spcPts val="900"/>
              </a:spcBef>
              <a:spcAft>
                <a:spcPts val="0"/>
              </a:spcAft>
              <a:buNone/>
              <a:defRPr b="0" i="0" sz="1200" u="none" cap="none" strike="noStrike">
                <a:solidFill>
                  <a:srgbClr val="3F3F3F"/>
                </a:solidFill>
                <a:latin typeface="Lustria"/>
                <a:ea typeface="Lustria"/>
                <a:cs typeface="Lustria"/>
                <a:sym typeface="Lustria"/>
              </a:defRPr>
            </a:lvl8pPr>
            <a:lvl9pPr indent="0" lvl="8" marL="4394200" marR="0" rtl="0" algn="l">
              <a:spcBef>
                <a:spcPts val="900"/>
              </a:spcBef>
              <a:spcAft>
                <a:spcPts val="0"/>
              </a:spcAft>
              <a:buNone/>
              <a:defRPr b="0" i="0" sz="1200" u="none" cap="none" strike="noStrike">
                <a:solidFill>
                  <a:srgbClr val="3F3F3F"/>
                </a:solidFill>
                <a:latin typeface="Lustria"/>
                <a:ea typeface="Lustria"/>
                <a:cs typeface="Lustria"/>
                <a:sym typeface="Lustria"/>
              </a:defRPr>
            </a:lvl9pPr>
          </a:lstStyle>
          <a:p/>
        </p:txBody>
      </p:sp>
      <p:sp>
        <p:nvSpPr>
          <p:cNvPr id="90" name="Shape 90"/>
          <p:cNvSpPr txBox="1"/>
          <p:nvPr>
            <p:ph idx="12" type="sldNum"/>
          </p:nvPr>
        </p:nvSpPr>
        <p:spPr>
          <a:xfrm>
            <a:off x="6353175" y="9109075"/>
            <a:ext cx="296861" cy="317500"/>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B0BBC0"/>
              </a:buClr>
              <a:buSzPct val="25000"/>
              <a:buFont typeface="Lustria"/>
              <a:buNone/>
            </a:pPr>
            <a:fld id="{00000000-1234-1234-1234-123412341234}" type="slidenum">
              <a:rPr b="0" i="0" lang="en-US" sz="1600" u="none">
                <a:solidFill>
                  <a:srgbClr val="B0BBC0"/>
                </a:solidFill>
                <a:latin typeface="Lustria"/>
                <a:ea typeface="Lustria"/>
                <a:cs typeface="Lustria"/>
                <a:sym typeface="Lustria"/>
              </a:rPr>
              <a:t>‹#›</a:t>
            </a:fld>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vertTitleAndTx">
  <p:cSld name="Vertical Title and Text">
    <p:spTree>
      <p:nvGrpSpPr>
        <p:cNvPr id="91" name="Shape 91"/>
        <p:cNvGrpSpPr/>
        <p:nvPr/>
      </p:nvGrpSpPr>
      <p:grpSpPr>
        <a:xfrm>
          <a:off x="0" y="0"/>
          <a:ext cx="0" cy="0"/>
          <a:chOff x="0" y="0"/>
          <a:chExt cx="0" cy="0"/>
        </a:xfrm>
      </p:grpSpPr>
      <p:sp>
        <p:nvSpPr>
          <p:cNvPr id="92" name="Shape 92"/>
          <p:cNvSpPr txBox="1"/>
          <p:nvPr>
            <p:ph type="title"/>
          </p:nvPr>
        </p:nvSpPr>
        <p:spPr>
          <a:xfrm rot="5400000">
            <a:off x="6716713" y="3343275"/>
            <a:ext cx="7772400" cy="2813050"/>
          </a:xfrm>
          <a:prstGeom prst="rect">
            <a:avLst/>
          </a:prstGeom>
          <a:noFill/>
          <a:ln>
            <a:noFill/>
          </a:ln>
        </p:spPr>
        <p:txBody>
          <a:bodyPr anchorCtr="0" anchor="b" bIns="91425" lIns="91425" rIns="91425" tIns="91425"/>
          <a:lstStyle>
            <a:lvl1pPr indent="0" lvl="0" marL="0" marR="0" rtl="0" algn="l">
              <a:spcBef>
                <a:spcPts val="0"/>
              </a:spcBef>
              <a:spcAft>
                <a:spcPts val="0"/>
              </a:spcAft>
              <a:buNone/>
              <a:defRPr b="0" i="0" sz="3800" u="none" cap="none" strike="noStrike">
                <a:solidFill>
                  <a:srgbClr val="3F3F3F"/>
                </a:solidFill>
                <a:latin typeface="Lustria"/>
                <a:ea typeface="Lustria"/>
                <a:cs typeface="Lustria"/>
                <a:sym typeface="Lustria"/>
              </a:defRPr>
            </a:lvl1pPr>
            <a:lvl2pPr indent="0" lvl="1" marL="0" marR="0" rtl="0" algn="l">
              <a:spcBef>
                <a:spcPts val="0"/>
              </a:spcBef>
              <a:spcAft>
                <a:spcPts val="0"/>
              </a:spcAft>
              <a:buNone/>
              <a:defRPr b="0" i="0" sz="3800" u="none" cap="none" strike="noStrike">
                <a:solidFill>
                  <a:srgbClr val="3F3F3F"/>
                </a:solidFill>
                <a:latin typeface="Lustria"/>
                <a:ea typeface="Lustria"/>
                <a:cs typeface="Lustria"/>
                <a:sym typeface="Lustria"/>
              </a:defRPr>
            </a:lvl2pPr>
            <a:lvl3pPr indent="0" lvl="2" marL="0" marR="0" rtl="0" algn="l">
              <a:spcBef>
                <a:spcPts val="0"/>
              </a:spcBef>
              <a:spcAft>
                <a:spcPts val="0"/>
              </a:spcAft>
              <a:buNone/>
              <a:defRPr b="0" i="0" sz="3800" u="none" cap="none" strike="noStrike">
                <a:solidFill>
                  <a:srgbClr val="3F3F3F"/>
                </a:solidFill>
                <a:latin typeface="Lustria"/>
                <a:ea typeface="Lustria"/>
                <a:cs typeface="Lustria"/>
                <a:sym typeface="Lustria"/>
              </a:defRPr>
            </a:lvl3pPr>
            <a:lvl4pPr indent="0" lvl="3" marL="0" marR="0" rtl="0" algn="l">
              <a:spcBef>
                <a:spcPts val="0"/>
              </a:spcBef>
              <a:spcAft>
                <a:spcPts val="0"/>
              </a:spcAft>
              <a:buNone/>
              <a:defRPr b="0" i="0" sz="3800" u="none" cap="none" strike="noStrike">
                <a:solidFill>
                  <a:srgbClr val="3F3F3F"/>
                </a:solidFill>
                <a:latin typeface="Lustria"/>
                <a:ea typeface="Lustria"/>
                <a:cs typeface="Lustria"/>
                <a:sym typeface="Lustria"/>
              </a:defRPr>
            </a:lvl4pPr>
            <a:lvl5pPr indent="0" lvl="4" marL="0" marR="0" rtl="0" algn="l">
              <a:spcBef>
                <a:spcPts val="0"/>
              </a:spcBef>
              <a:spcAft>
                <a:spcPts val="0"/>
              </a:spcAft>
              <a:buNone/>
              <a:defRPr b="0" i="0" sz="3800" u="none" cap="none" strike="noStrike">
                <a:solidFill>
                  <a:srgbClr val="3F3F3F"/>
                </a:solidFill>
                <a:latin typeface="Lustria"/>
                <a:ea typeface="Lustria"/>
                <a:cs typeface="Lustria"/>
                <a:sym typeface="Lustria"/>
              </a:defRPr>
            </a:lvl5pPr>
            <a:lvl6pPr indent="0" lvl="5" marL="457200" marR="0" rtl="0" algn="l">
              <a:spcBef>
                <a:spcPts val="0"/>
              </a:spcBef>
              <a:spcAft>
                <a:spcPts val="0"/>
              </a:spcAft>
              <a:buNone/>
              <a:defRPr b="0" i="0" sz="3800" u="none" cap="none" strike="noStrike">
                <a:solidFill>
                  <a:srgbClr val="3F3F3F"/>
                </a:solidFill>
                <a:latin typeface="Lustria"/>
                <a:ea typeface="Lustria"/>
                <a:cs typeface="Lustria"/>
                <a:sym typeface="Lustria"/>
              </a:defRPr>
            </a:lvl6pPr>
            <a:lvl7pPr indent="0" lvl="6" marL="914400" marR="0" rtl="0" algn="l">
              <a:spcBef>
                <a:spcPts val="0"/>
              </a:spcBef>
              <a:spcAft>
                <a:spcPts val="0"/>
              </a:spcAft>
              <a:buNone/>
              <a:defRPr b="0" i="0" sz="3800" u="none" cap="none" strike="noStrike">
                <a:solidFill>
                  <a:srgbClr val="3F3F3F"/>
                </a:solidFill>
                <a:latin typeface="Lustria"/>
                <a:ea typeface="Lustria"/>
                <a:cs typeface="Lustria"/>
                <a:sym typeface="Lustria"/>
              </a:defRPr>
            </a:lvl7pPr>
            <a:lvl8pPr indent="0" lvl="7" marL="1371600" marR="0" rtl="0" algn="l">
              <a:spcBef>
                <a:spcPts val="0"/>
              </a:spcBef>
              <a:spcAft>
                <a:spcPts val="0"/>
              </a:spcAft>
              <a:buNone/>
              <a:defRPr b="0" i="0" sz="3800" u="none" cap="none" strike="noStrike">
                <a:solidFill>
                  <a:srgbClr val="3F3F3F"/>
                </a:solidFill>
                <a:latin typeface="Lustria"/>
                <a:ea typeface="Lustria"/>
                <a:cs typeface="Lustria"/>
                <a:sym typeface="Lustria"/>
              </a:defRPr>
            </a:lvl8pPr>
            <a:lvl9pPr indent="0" lvl="8" marL="1828800" marR="0" rtl="0" algn="l">
              <a:spcBef>
                <a:spcPts val="0"/>
              </a:spcBef>
              <a:spcAft>
                <a:spcPts val="0"/>
              </a:spcAft>
              <a:buNone/>
              <a:defRPr b="0" i="0" sz="3800" u="none" cap="none" strike="noStrike">
                <a:solidFill>
                  <a:srgbClr val="3F3F3F"/>
                </a:solidFill>
                <a:latin typeface="Lustria"/>
                <a:ea typeface="Lustria"/>
                <a:cs typeface="Lustria"/>
                <a:sym typeface="Lustria"/>
              </a:defRPr>
            </a:lvl9pPr>
          </a:lstStyle>
          <a:p/>
        </p:txBody>
      </p:sp>
      <p:sp>
        <p:nvSpPr>
          <p:cNvPr id="93" name="Shape 93"/>
          <p:cNvSpPr txBox="1"/>
          <p:nvPr>
            <p:ph idx="1" type="body"/>
          </p:nvPr>
        </p:nvSpPr>
        <p:spPr>
          <a:xfrm rot="5400000">
            <a:off x="1012825" y="604837"/>
            <a:ext cx="7772400" cy="8289924"/>
          </a:xfrm>
          <a:prstGeom prst="rect">
            <a:avLst/>
          </a:prstGeom>
          <a:noFill/>
          <a:ln>
            <a:noFill/>
          </a:ln>
        </p:spPr>
        <p:txBody>
          <a:bodyPr anchorCtr="0" anchor="t" bIns="91425" lIns="91425" rIns="91425" tIns="91425"/>
          <a:lstStyle>
            <a:lvl1pPr indent="0" lvl="0" marL="0" marR="0" rtl="0" algn="l">
              <a:lnSpc>
                <a:spcPct val="120000"/>
              </a:lnSpc>
              <a:spcBef>
                <a:spcPts val="2800"/>
              </a:spcBef>
              <a:spcAft>
                <a:spcPts val="0"/>
              </a:spcAft>
              <a:buNone/>
              <a:defRPr b="0" i="0" sz="2200" u="none" cap="none" strike="noStrike">
                <a:solidFill>
                  <a:srgbClr val="3F3F3F"/>
                </a:solidFill>
                <a:latin typeface="Lustria"/>
                <a:ea typeface="Lustria"/>
                <a:cs typeface="Lustria"/>
                <a:sym typeface="Lustria"/>
              </a:defRPr>
            </a:lvl1pPr>
            <a:lvl2pPr indent="0" lvl="1" marL="609600" marR="0" rtl="0" algn="l">
              <a:spcBef>
                <a:spcPts val="900"/>
              </a:spcBef>
              <a:spcAft>
                <a:spcPts val="0"/>
              </a:spcAft>
              <a:buNone/>
              <a:defRPr b="0" i="0" sz="1600" u="none" cap="none" strike="noStrike">
                <a:solidFill>
                  <a:srgbClr val="3F3F3F"/>
                </a:solidFill>
                <a:latin typeface="Lustria"/>
                <a:ea typeface="Lustria"/>
                <a:cs typeface="Lustria"/>
                <a:sym typeface="Lustria"/>
              </a:defRPr>
            </a:lvl2pPr>
            <a:lvl3pPr indent="0" lvl="2" marL="1257300" marR="0" rtl="0" algn="l">
              <a:spcBef>
                <a:spcPts val="900"/>
              </a:spcBef>
              <a:spcAft>
                <a:spcPts val="0"/>
              </a:spcAft>
              <a:buNone/>
              <a:defRPr b="0" i="0" sz="1400" u="none" cap="none" strike="noStrike">
                <a:solidFill>
                  <a:srgbClr val="3F3F3F"/>
                </a:solidFill>
                <a:latin typeface="Lustria"/>
                <a:ea typeface="Lustria"/>
                <a:cs typeface="Lustria"/>
                <a:sym typeface="Lustria"/>
              </a:defRPr>
            </a:lvl3pPr>
            <a:lvl4pPr indent="0" lvl="3" marL="1917700" marR="0" rtl="0" algn="l">
              <a:spcBef>
                <a:spcPts val="900"/>
              </a:spcBef>
              <a:spcAft>
                <a:spcPts val="0"/>
              </a:spcAft>
              <a:buNone/>
              <a:defRPr b="0" i="0" sz="1200" u="none" cap="none" strike="noStrike">
                <a:solidFill>
                  <a:srgbClr val="3F3F3F"/>
                </a:solidFill>
                <a:latin typeface="Lustria"/>
                <a:ea typeface="Lustria"/>
                <a:cs typeface="Lustria"/>
                <a:sym typeface="Lustria"/>
              </a:defRPr>
            </a:lvl4pPr>
            <a:lvl5pPr indent="0" lvl="4" marL="2565400" marR="0" rtl="0" algn="l">
              <a:spcBef>
                <a:spcPts val="900"/>
              </a:spcBef>
              <a:spcAft>
                <a:spcPts val="0"/>
              </a:spcAft>
              <a:buNone/>
              <a:defRPr b="0" i="0" sz="1200" u="none" cap="none" strike="noStrike">
                <a:solidFill>
                  <a:srgbClr val="3F3F3F"/>
                </a:solidFill>
                <a:latin typeface="Lustria"/>
                <a:ea typeface="Lustria"/>
                <a:cs typeface="Lustria"/>
                <a:sym typeface="Lustria"/>
              </a:defRPr>
            </a:lvl5pPr>
            <a:lvl6pPr indent="0" lvl="5" marL="3022600" marR="0" rtl="0" algn="l">
              <a:spcBef>
                <a:spcPts val="900"/>
              </a:spcBef>
              <a:spcAft>
                <a:spcPts val="0"/>
              </a:spcAft>
              <a:buNone/>
              <a:defRPr b="0" i="0" sz="1200" u="none" cap="none" strike="noStrike">
                <a:solidFill>
                  <a:srgbClr val="3F3F3F"/>
                </a:solidFill>
                <a:latin typeface="Lustria"/>
                <a:ea typeface="Lustria"/>
                <a:cs typeface="Lustria"/>
                <a:sym typeface="Lustria"/>
              </a:defRPr>
            </a:lvl6pPr>
            <a:lvl7pPr indent="0" lvl="6" marL="3479800" marR="0" rtl="0" algn="l">
              <a:spcBef>
                <a:spcPts val="900"/>
              </a:spcBef>
              <a:spcAft>
                <a:spcPts val="0"/>
              </a:spcAft>
              <a:buNone/>
              <a:defRPr b="0" i="0" sz="1200" u="none" cap="none" strike="noStrike">
                <a:solidFill>
                  <a:srgbClr val="3F3F3F"/>
                </a:solidFill>
                <a:latin typeface="Lustria"/>
                <a:ea typeface="Lustria"/>
                <a:cs typeface="Lustria"/>
                <a:sym typeface="Lustria"/>
              </a:defRPr>
            </a:lvl7pPr>
            <a:lvl8pPr indent="0" lvl="7" marL="3937000" marR="0" rtl="0" algn="l">
              <a:spcBef>
                <a:spcPts val="900"/>
              </a:spcBef>
              <a:spcAft>
                <a:spcPts val="0"/>
              </a:spcAft>
              <a:buNone/>
              <a:defRPr b="0" i="0" sz="1200" u="none" cap="none" strike="noStrike">
                <a:solidFill>
                  <a:srgbClr val="3F3F3F"/>
                </a:solidFill>
                <a:latin typeface="Lustria"/>
                <a:ea typeface="Lustria"/>
                <a:cs typeface="Lustria"/>
                <a:sym typeface="Lustria"/>
              </a:defRPr>
            </a:lvl8pPr>
            <a:lvl9pPr indent="0" lvl="8" marL="4394200" marR="0" rtl="0" algn="l">
              <a:spcBef>
                <a:spcPts val="900"/>
              </a:spcBef>
              <a:spcAft>
                <a:spcPts val="0"/>
              </a:spcAft>
              <a:buNone/>
              <a:defRPr b="0" i="0" sz="1200" u="none" cap="none" strike="noStrike">
                <a:solidFill>
                  <a:srgbClr val="3F3F3F"/>
                </a:solidFill>
                <a:latin typeface="Lustria"/>
                <a:ea typeface="Lustria"/>
                <a:cs typeface="Lustria"/>
                <a:sym typeface="Lustria"/>
              </a:defRPr>
            </a:lvl9pPr>
          </a:lstStyle>
          <a:p/>
        </p:txBody>
      </p:sp>
      <p:sp>
        <p:nvSpPr>
          <p:cNvPr id="94" name="Shape 94"/>
          <p:cNvSpPr txBox="1"/>
          <p:nvPr>
            <p:ph idx="12" type="sldNum"/>
          </p:nvPr>
        </p:nvSpPr>
        <p:spPr>
          <a:xfrm>
            <a:off x="6353175" y="9109075"/>
            <a:ext cx="296861" cy="317500"/>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B0BBC0"/>
              </a:buClr>
              <a:buSzPct val="25000"/>
              <a:buFont typeface="Lustria"/>
              <a:buNone/>
            </a:pPr>
            <a:fld id="{00000000-1234-1234-1234-123412341234}" type="slidenum">
              <a:rPr b="0" i="0" lang="en-US" sz="1600" u="none">
                <a:solidFill>
                  <a:srgbClr val="B0BBC0"/>
                </a:solidFill>
                <a:latin typeface="Lustria"/>
                <a:ea typeface="Lustria"/>
                <a:cs typeface="Lustria"/>
                <a:sym typeface="Lustria"/>
              </a:rPr>
              <a:t>‹#›</a:t>
            </a:fld>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vertTx">
  <p:cSld name="Title and Vertical Text">
    <p:spTree>
      <p:nvGrpSpPr>
        <p:cNvPr id="95" name="Shape 95"/>
        <p:cNvGrpSpPr/>
        <p:nvPr/>
      </p:nvGrpSpPr>
      <p:grpSpPr>
        <a:xfrm>
          <a:off x="0" y="0"/>
          <a:ext cx="0" cy="0"/>
          <a:chOff x="0" y="0"/>
          <a:chExt cx="0" cy="0"/>
        </a:xfrm>
      </p:grpSpPr>
      <p:sp>
        <p:nvSpPr>
          <p:cNvPr id="96" name="Shape 96"/>
          <p:cNvSpPr txBox="1"/>
          <p:nvPr>
            <p:ph type="title"/>
          </p:nvPr>
        </p:nvSpPr>
        <p:spPr>
          <a:xfrm>
            <a:off x="754062" y="1663700"/>
            <a:ext cx="4278311" cy="1295400"/>
          </a:xfrm>
          <a:prstGeom prst="rect">
            <a:avLst/>
          </a:prstGeom>
          <a:noFill/>
          <a:ln>
            <a:noFill/>
          </a:ln>
        </p:spPr>
        <p:txBody>
          <a:bodyPr anchorCtr="0" anchor="b" bIns="91425" lIns="91425" rIns="91425" tIns="91425"/>
          <a:lstStyle>
            <a:lvl1pPr indent="0" lvl="0" marL="0" marR="0" rtl="0" algn="l">
              <a:spcBef>
                <a:spcPts val="0"/>
              </a:spcBef>
              <a:spcAft>
                <a:spcPts val="0"/>
              </a:spcAft>
              <a:buNone/>
              <a:defRPr b="0" i="0" sz="3800" u="none" cap="none" strike="noStrike">
                <a:solidFill>
                  <a:srgbClr val="3F3F3F"/>
                </a:solidFill>
                <a:latin typeface="Lustria"/>
                <a:ea typeface="Lustria"/>
                <a:cs typeface="Lustria"/>
                <a:sym typeface="Lustria"/>
              </a:defRPr>
            </a:lvl1pPr>
            <a:lvl2pPr indent="0" lvl="1" marL="0" marR="0" rtl="0" algn="l">
              <a:spcBef>
                <a:spcPts val="0"/>
              </a:spcBef>
              <a:spcAft>
                <a:spcPts val="0"/>
              </a:spcAft>
              <a:buNone/>
              <a:defRPr b="0" i="0" sz="3800" u="none" cap="none" strike="noStrike">
                <a:solidFill>
                  <a:srgbClr val="3F3F3F"/>
                </a:solidFill>
                <a:latin typeface="Lustria"/>
                <a:ea typeface="Lustria"/>
                <a:cs typeface="Lustria"/>
                <a:sym typeface="Lustria"/>
              </a:defRPr>
            </a:lvl2pPr>
            <a:lvl3pPr indent="0" lvl="2" marL="0" marR="0" rtl="0" algn="l">
              <a:spcBef>
                <a:spcPts val="0"/>
              </a:spcBef>
              <a:spcAft>
                <a:spcPts val="0"/>
              </a:spcAft>
              <a:buNone/>
              <a:defRPr b="0" i="0" sz="3800" u="none" cap="none" strike="noStrike">
                <a:solidFill>
                  <a:srgbClr val="3F3F3F"/>
                </a:solidFill>
                <a:latin typeface="Lustria"/>
                <a:ea typeface="Lustria"/>
                <a:cs typeface="Lustria"/>
                <a:sym typeface="Lustria"/>
              </a:defRPr>
            </a:lvl3pPr>
            <a:lvl4pPr indent="0" lvl="3" marL="0" marR="0" rtl="0" algn="l">
              <a:spcBef>
                <a:spcPts val="0"/>
              </a:spcBef>
              <a:spcAft>
                <a:spcPts val="0"/>
              </a:spcAft>
              <a:buNone/>
              <a:defRPr b="0" i="0" sz="3800" u="none" cap="none" strike="noStrike">
                <a:solidFill>
                  <a:srgbClr val="3F3F3F"/>
                </a:solidFill>
                <a:latin typeface="Lustria"/>
                <a:ea typeface="Lustria"/>
                <a:cs typeface="Lustria"/>
                <a:sym typeface="Lustria"/>
              </a:defRPr>
            </a:lvl4pPr>
            <a:lvl5pPr indent="0" lvl="4" marL="0" marR="0" rtl="0" algn="l">
              <a:spcBef>
                <a:spcPts val="0"/>
              </a:spcBef>
              <a:spcAft>
                <a:spcPts val="0"/>
              </a:spcAft>
              <a:buNone/>
              <a:defRPr b="0" i="0" sz="3800" u="none" cap="none" strike="noStrike">
                <a:solidFill>
                  <a:srgbClr val="3F3F3F"/>
                </a:solidFill>
                <a:latin typeface="Lustria"/>
                <a:ea typeface="Lustria"/>
                <a:cs typeface="Lustria"/>
                <a:sym typeface="Lustria"/>
              </a:defRPr>
            </a:lvl5pPr>
            <a:lvl6pPr indent="0" lvl="5" marL="457200" marR="0" rtl="0" algn="l">
              <a:spcBef>
                <a:spcPts val="0"/>
              </a:spcBef>
              <a:spcAft>
                <a:spcPts val="0"/>
              </a:spcAft>
              <a:buNone/>
              <a:defRPr b="0" i="0" sz="3800" u="none" cap="none" strike="noStrike">
                <a:solidFill>
                  <a:srgbClr val="3F3F3F"/>
                </a:solidFill>
                <a:latin typeface="Lustria"/>
                <a:ea typeface="Lustria"/>
                <a:cs typeface="Lustria"/>
                <a:sym typeface="Lustria"/>
              </a:defRPr>
            </a:lvl6pPr>
            <a:lvl7pPr indent="0" lvl="6" marL="914400" marR="0" rtl="0" algn="l">
              <a:spcBef>
                <a:spcPts val="0"/>
              </a:spcBef>
              <a:spcAft>
                <a:spcPts val="0"/>
              </a:spcAft>
              <a:buNone/>
              <a:defRPr b="0" i="0" sz="3800" u="none" cap="none" strike="noStrike">
                <a:solidFill>
                  <a:srgbClr val="3F3F3F"/>
                </a:solidFill>
                <a:latin typeface="Lustria"/>
                <a:ea typeface="Lustria"/>
                <a:cs typeface="Lustria"/>
                <a:sym typeface="Lustria"/>
              </a:defRPr>
            </a:lvl7pPr>
            <a:lvl8pPr indent="0" lvl="7" marL="1371600" marR="0" rtl="0" algn="l">
              <a:spcBef>
                <a:spcPts val="0"/>
              </a:spcBef>
              <a:spcAft>
                <a:spcPts val="0"/>
              </a:spcAft>
              <a:buNone/>
              <a:defRPr b="0" i="0" sz="3800" u="none" cap="none" strike="noStrike">
                <a:solidFill>
                  <a:srgbClr val="3F3F3F"/>
                </a:solidFill>
                <a:latin typeface="Lustria"/>
                <a:ea typeface="Lustria"/>
                <a:cs typeface="Lustria"/>
                <a:sym typeface="Lustria"/>
              </a:defRPr>
            </a:lvl8pPr>
            <a:lvl9pPr indent="0" lvl="8" marL="1828800" marR="0" rtl="0" algn="l">
              <a:spcBef>
                <a:spcPts val="0"/>
              </a:spcBef>
              <a:spcAft>
                <a:spcPts val="0"/>
              </a:spcAft>
              <a:buNone/>
              <a:defRPr b="0" i="0" sz="3800" u="none" cap="none" strike="noStrike">
                <a:solidFill>
                  <a:srgbClr val="3F3F3F"/>
                </a:solidFill>
                <a:latin typeface="Lustria"/>
                <a:ea typeface="Lustria"/>
                <a:cs typeface="Lustria"/>
                <a:sym typeface="Lustria"/>
              </a:defRPr>
            </a:lvl9pPr>
          </a:lstStyle>
          <a:p/>
        </p:txBody>
      </p:sp>
      <p:sp>
        <p:nvSpPr>
          <p:cNvPr id="97" name="Shape 97"/>
          <p:cNvSpPr txBox="1"/>
          <p:nvPr>
            <p:ph idx="1" type="body"/>
          </p:nvPr>
        </p:nvSpPr>
        <p:spPr>
          <a:xfrm rot="5400000">
            <a:off x="5195886" y="1822450"/>
            <a:ext cx="7772400" cy="5854700"/>
          </a:xfrm>
          <a:prstGeom prst="rect">
            <a:avLst/>
          </a:prstGeom>
          <a:noFill/>
          <a:ln>
            <a:noFill/>
          </a:ln>
        </p:spPr>
        <p:txBody>
          <a:bodyPr anchorCtr="0" anchor="t" bIns="91425" lIns="91425" rIns="91425" tIns="91425"/>
          <a:lstStyle>
            <a:lvl1pPr indent="0" lvl="0" marL="0" marR="0" rtl="0" algn="l">
              <a:lnSpc>
                <a:spcPct val="120000"/>
              </a:lnSpc>
              <a:spcBef>
                <a:spcPts val="2800"/>
              </a:spcBef>
              <a:spcAft>
                <a:spcPts val="0"/>
              </a:spcAft>
              <a:buNone/>
              <a:defRPr b="0" i="0" sz="2200" u="none" cap="none" strike="noStrike">
                <a:solidFill>
                  <a:srgbClr val="3F3F3F"/>
                </a:solidFill>
                <a:latin typeface="Lustria"/>
                <a:ea typeface="Lustria"/>
                <a:cs typeface="Lustria"/>
                <a:sym typeface="Lustria"/>
              </a:defRPr>
            </a:lvl1pPr>
            <a:lvl2pPr indent="0" lvl="1" marL="609600" marR="0" rtl="0" algn="l">
              <a:spcBef>
                <a:spcPts val="900"/>
              </a:spcBef>
              <a:spcAft>
                <a:spcPts val="0"/>
              </a:spcAft>
              <a:buNone/>
              <a:defRPr b="0" i="0" sz="1600" u="none" cap="none" strike="noStrike">
                <a:solidFill>
                  <a:srgbClr val="3F3F3F"/>
                </a:solidFill>
                <a:latin typeface="Lustria"/>
                <a:ea typeface="Lustria"/>
                <a:cs typeface="Lustria"/>
                <a:sym typeface="Lustria"/>
              </a:defRPr>
            </a:lvl2pPr>
            <a:lvl3pPr indent="0" lvl="2" marL="1257300" marR="0" rtl="0" algn="l">
              <a:spcBef>
                <a:spcPts val="900"/>
              </a:spcBef>
              <a:spcAft>
                <a:spcPts val="0"/>
              </a:spcAft>
              <a:buNone/>
              <a:defRPr b="0" i="0" sz="1400" u="none" cap="none" strike="noStrike">
                <a:solidFill>
                  <a:srgbClr val="3F3F3F"/>
                </a:solidFill>
                <a:latin typeface="Lustria"/>
                <a:ea typeface="Lustria"/>
                <a:cs typeface="Lustria"/>
                <a:sym typeface="Lustria"/>
              </a:defRPr>
            </a:lvl3pPr>
            <a:lvl4pPr indent="0" lvl="3" marL="1917700" marR="0" rtl="0" algn="l">
              <a:spcBef>
                <a:spcPts val="900"/>
              </a:spcBef>
              <a:spcAft>
                <a:spcPts val="0"/>
              </a:spcAft>
              <a:buNone/>
              <a:defRPr b="0" i="0" sz="1200" u="none" cap="none" strike="noStrike">
                <a:solidFill>
                  <a:srgbClr val="3F3F3F"/>
                </a:solidFill>
                <a:latin typeface="Lustria"/>
                <a:ea typeface="Lustria"/>
                <a:cs typeface="Lustria"/>
                <a:sym typeface="Lustria"/>
              </a:defRPr>
            </a:lvl4pPr>
            <a:lvl5pPr indent="0" lvl="4" marL="2565400" marR="0" rtl="0" algn="l">
              <a:spcBef>
                <a:spcPts val="900"/>
              </a:spcBef>
              <a:spcAft>
                <a:spcPts val="0"/>
              </a:spcAft>
              <a:buNone/>
              <a:defRPr b="0" i="0" sz="1200" u="none" cap="none" strike="noStrike">
                <a:solidFill>
                  <a:srgbClr val="3F3F3F"/>
                </a:solidFill>
                <a:latin typeface="Lustria"/>
                <a:ea typeface="Lustria"/>
                <a:cs typeface="Lustria"/>
                <a:sym typeface="Lustria"/>
              </a:defRPr>
            </a:lvl5pPr>
            <a:lvl6pPr indent="0" lvl="5" marL="3022600" marR="0" rtl="0" algn="l">
              <a:spcBef>
                <a:spcPts val="900"/>
              </a:spcBef>
              <a:spcAft>
                <a:spcPts val="0"/>
              </a:spcAft>
              <a:buNone/>
              <a:defRPr b="0" i="0" sz="1200" u="none" cap="none" strike="noStrike">
                <a:solidFill>
                  <a:srgbClr val="3F3F3F"/>
                </a:solidFill>
                <a:latin typeface="Lustria"/>
                <a:ea typeface="Lustria"/>
                <a:cs typeface="Lustria"/>
                <a:sym typeface="Lustria"/>
              </a:defRPr>
            </a:lvl6pPr>
            <a:lvl7pPr indent="0" lvl="6" marL="3479800" marR="0" rtl="0" algn="l">
              <a:spcBef>
                <a:spcPts val="900"/>
              </a:spcBef>
              <a:spcAft>
                <a:spcPts val="0"/>
              </a:spcAft>
              <a:buNone/>
              <a:defRPr b="0" i="0" sz="1200" u="none" cap="none" strike="noStrike">
                <a:solidFill>
                  <a:srgbClr val="3F3F3F"/>
                </a:solidFill>
                <a:latin typeface="Lustria"/>
                <a:ea typeface="Lustria"/>
                <a:cs typeface="Lustria"/>
                <a:sym typeface="Lustria"/>
              </a:defRPr>
            </a:lvl7pPr>
            <a:lvl8pPr indent="0" lvl="7" marL="3937000" marR="0" rtl="0" algn="l">
              <a:spcBef>
                <a:spcPts val="900"/>
              </a:spcBef>
              <a:spcAft>
                <a:spcPts val="0"/>
              </a:spcAft>
              <a:buNone/>
              <a:defRPr b="0" i="0" sz="1200" u="none" cap="none" strike="noStrike">
                <a:solidFill>
                  <a:srgbClr val="3F3F3F"/>
                </a:solidFill>
                <a:latin typeface="Lustria"/>
                <a:ea typeface="Lustria"/>
                <a:cs typeface="Lustria"/>
                <a:sym typeface="Lustria"/>
              </a:defRPr>
            </a:lvl8pPr>
            <a:lvl9pPr indent="0" lvl="8" marL="4394200" marR="0" rtl="0" algn="l">
              <a:spcBef>
                <a:spcPts val="900"/>
              </a:spcBef>
              <a:spcAft>
                <a:spcPts val="0"/>
              </a:spcAft>
              <a:buNone/>
              <a:defRPr b="0" i="0" sz="1200" u="none" cap="none" strike="noStrike">
                <a:solidFill>
                  <a:srgbClr val="3F3F3F"/>
                </a:solidFill>
                <a:latin typeface="Lustria"/>
                <a:ea typeface="Lustria"/>
                <a:cs typeface="Lustria"/>
                <a:sym typeface="Lustria"/>
              </a:defRPr>
            </a:lvl9pPr>
          </a:lstStyle>
          <a:p/>
        </p:txBody>
      </p:sp>
      <p:sp>
        <p:nvSpPr>
          <p:cNvPr id="98" name="Shape 98"/>
          <p:cNvSpPr txBox="1"/>
          <p:nvPr>
            <p:ph idx="12" type="sldNum"/>
          </p:nvPr>
        </p:nvSpPr>
        <p:spPr>
          <a:xfrm>
            <a:off x="6353175" y="9109075"/>
            <a:ext cx="296861" cy="317500"/>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B0BBC0"/>
              </a:buClr>
              <a:buSzPct val="25000"/>
              <a:buFont typeface="Lustria"/>
              <a:buNone/>
            </a:pPr>
            <a:fld id="{00000000-1234-1234-1234-123412341234}" type="slidenum">
              <a:rPr b="0" i="0" lang="en-US" sz="1600" u="none">
                <a:solidFill>
                  <a:srgbClr val="B0BBC0"/>
                </a:solidFill>
                <a:latin typeface="Lustria"/>
                <a:ea typeface="Lustria"/>
                <a:cs typeface="Lustria"/>
                <a:sym typeface="Lustria"/>
              </a:rPr>
              <a:t>‹#›</a:t>
            </a:fld>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picTx">
  <p:cSld name="Picture with Caption">
    <p:spTree>
      <p:nvGrpSpPr>
        <p:cNvPr id="99" name="Shape 99"/>
        <p:cNvGrpSpPr/>
        <p:nvPr/>
      </p:nvGrpSpPr>
      <p:grpSpPr>
        <a:xfrm>
          <a:off x="0" y="0"/>
          <a:ext cx="0" cy="0"/>
          <a:chOff x="0" y="0"/>
          <a:chExt cx="0" cy="0"/>
        </a:xfrm>
      </p:grpSpPr>
      <p:sp>
        <p:nvSpPr>
          <p:cNvPr id="100" name="Shape 100"/>
          <p:cNvSpPr txBox="1"/>
          <p:nvPr>
            <p:ph type="title"/>
          </p:nvPr>
        </p:nvSpPr>
        <p:spPr>
          <a:xfrm>
            <a:off x="2549525" y="6827838"/>
            <a:ext cx="7802563" cy="806450"/>
          </a:xfrm>
          <a:prstGeom prst="rect">
            <a:avLst/>
          </a:prstGeom>
          <a:noFill/>
          <a:ln>
            <a:noFill/>
          </a:ln>
        </p:spPr>
        <p:txBody>
          <a:bodyPr anchorCtr="0" anchor="b" bIns="91425" lIns="91425" rIns="91425" tIns="91425"/>
          <a:lstStyle>
            <a:lvl1pPr indent="0" lvl="0" marL="0" marR="0" rtl="0" algn="l">
              <a:spcBef>
                <a:spcPts val="0"/>
              </a:spcBef>
              <a:spcAft>
                <a:spcPts val="0"/>
              </a:spcAft>
              <a:buNone/>
              <a:defRPr b="1" i="0" sz="2000" u="none" cap="none" strike="noStrike">
                <a:solidFill>
                  <a:srgbClr val="3F3F3F"/>
                </a:solidFill>
                <a:latin typeface="Lustria"/>
                <a:ea typeface="Lustria"/>
                <a:cs typeface="Lustria"/>
                <a:sym typeface="Lustria"/>
              </a:defRPr>
            </a:lvl1pPr>
            <a:lvl2pPr indent="0" lvl="1" marL="0" marR="0" rtl="0" algn="l">
              <a:spcBef>
                <a:spcPts val="0"/>
              </a:spcBef>
              <a:spcAft>
                <a:spcPts val="0"/>
              </a:spcAft>
              <a:buNone/>
              <a:defRPr b="0" i="0" sz="3800" u="none" cap="none" strike="noStrike">
                <a:solidFill>
                  <a:srgbClr val="3F3F3F"/>
                </a:solidFill>
                <a:latin typeface="Lustria"/>
                <a:ea typeface="Lustria"/>
                <a:cs typeface="Lustria"/>
                <a:sym typeface="Lustria"/>
              </a:defRPr>
            </a:lvl2pPr>
            <a:lvl3pPr indent="0" lvl="2" marL="0" marR="0" rtl="0" algn="l">
              <a:spcBef>
                <a:spcPts val="0"/>
              </a:spcBef>
              <a:spcAft>
                <a:spcPts val="0"/>
              </a:spcAft>
              <a:buNone/>
              <a:defRPr b="0" i="0" sz="3800" u="none" cap="none" strike="noStrike">
                <a:solidFill>
                  <a:srgbClr val="3F3F3F"/>
                </a:solidFill>
                <a:latin typeface="Lustria"/>
                <a:ea typeface="Lustria"/>
                <a:cs typeface="Lustria"/>
                <a:sym typeface="Lustria"/>
              </a:defRPr>
            </a:lvl3pPr>
            <a:lvl4pPr indent="0" lvl="3" marL="0" marR="0" rtl="0" algn="l">
              <a:spcBef>
                <a:spcPts val="0"/>
              </a:spcBef>
              <a:spcAft>
                <a:spcPts val="0"/>
              </a:spcAft>
              <a:buNone/>
              <a:defRPr b="0" i="0" sz="3800" u="none" cap="none" strike="noStrike">
                <a:solidFill>
                  <a:srgbClr val="3F3F3F"/>
                </a:solidFill>
                <a:latin typeface="Lustria"/>
                <a:ea typeface="Lustria"/>
                <a:cs typeface="Lustria"/>
                <a:sym typeface="Lustria"/>
              </a:defRPr>
            </a:lvl4pPr>
            <a:lvl5pPr indent="0" lvl="4" marL="0" marR="0" rtl="0" algn="l">
              <a:spcBef>
                <a:spcPts val="0"/>
              </a:spcBef>
              <a:spcAft>
                <a:spcPts val="0"/>
              </a:spcAft>
              <a:buNone/>
              <a:defRPr b="0" i="0" sz="3800" u="none" cap="none" strike="noStrike">
                <a:solidFill>
                  <a:srgbClr val="3F3F3F"/>
                </a:solidFill>
                <a:latin typeface="Lustria"/>
                <a:ea typeface="Lustria"/>
                <a:cs typeface="Lustria"/>
                <a:sym typeface="Lustria"/>
              </a:defRPr>
            </a:lvl5pPr>
            <a:lvl6pPr indent="0" lvl="5" marL="457200" marR="0" rtl="0" algn="l">
              <a:spcBef>
                <a:spcPts val="0"/>
              </a:spcBef>
              <a:spcAft>
                <a:spcPts val="0"/>
              </a:spcAft>
              <a:buNone/>
              <a:defRPr b="0" i="0" sz="3800" u="none" cap="none" strike="noStrike">
                <a:solidFill>
                  <a:srgbClr val="3F3F3F"/>
                </a:solidFill>
                <a:latin typeface="Lustria"/>
                <a:ea typeface="Lustria"/>
                <a:cs typeface="Lustria"/>
                <a:sym typeface="Lustria"/>
              </a:defRPr>
            </a:lvl6pPr>
            <a:lvl7pPr indent="0" lvl="6" marL="914400" marR="0" rtl="0" algn="l">
              <a:spcBef>
                <a:spcPts val="0"/>
              </a:spcBef>
              <a:spcAft>
                <a:spcPts val="0"/>
              </a:spcAft>
              <a:buNone/>
              <a:defRPr b="0" i="0" sz="3800" u="none" cap="none" strike="noStrike">
                <a:solidFill>
                  <a:srgbClr val="3F3F3F"/>
                </a:solidFill>
                <a:latin typeface="Lustria"/>
                <a:ea typeface="Lustria"/>
                <a:cs typeface="Lustria"/>
                <a:sym typeface="Lustria"/>
              </a:defRPr>
            </a:lvl7pPr>
            <a:lvl8pPr indent="0" lvl="7" marL="1371600" marR="0" rtl="0" algn="l">
              <a:spcBef>
                <a:spcPts val="0"/>
              </a:spcBef>
              <a:spcAft>
                <a:spcPts val="0"/>
              </a:spcAft>
              <a:buNone/>
              <a:defRPr b="0" i="0" sz="3800" u="none" cap="none" strike="noStrike">
                <a:solidFill>
                  <a:srgbClr val="3F3F3F"/>
                </a:solidFill>
                <a:latin typeface="Lustria"/>
                <a:ea typeface="Lustria"/>
                <a:cs typeface="Lustria"/>
                <a:sym typeface="Lustria"/>
              </a:defRPr>
            </a:lvl8pPr>
            <a:lvl9pPr indent="0" lvl="8" marL="1828800" marR="0" rtl="0" algn="l">
              <a:spcBef>
                <a:spcPts val="0"/>
              </a:spcBef>
              <a:spcAft>
                <a:spcPts val="0"/>
              </a:spcAft>
              <a:buNone/>
              <a:defRPr b="0" i="0" sz="3800" u="none" cap="none" strike="noStrike">
                <a:solidFill>
                  <a:srgbClr val="3F3F3F"/>
                </a:solidFill>
                <a:latin typeface="Lustria"/>
                <a:ea typeface="Lustria"/>
                <a:cs typeface="Lustria"/>
                <a:sym typeface="Lustria"/>
              </a:defRPr>
            </a:lvl9pPr>
          </a:lstStyle>
          <a:p/>
        </p:txBody>
      </p:sp>
      <p:sp>
        <p:nvSpPr>
          <p:cNvPr id="101" name="Shape 101"/>
          <p:cNvSpPr/>
          <p:nvPr>
            <p:ph idx="2" type="pic"/>
          </p:nvPr>
        </p:nvSpPr>
        <p:spPr>
          <a:xfrm>
            <a:off x="2549525" y="871537"/>
            <a:ext cx="7802563" cy="5851525"/>
          </a:xfrm>
          <a:prstGeom prst="rect">
            <a:avLst/>
          </a:prstGeom>
          <a:noFill/>
          <a:ln>
            <a:noFill/>
          </a:ln>
        </p:spPr>
        <p:txBody>
          <a:bodyPr anchorCtr="0" anchor="t" bIns="91425" lIns="91425" rIns="91425" tIns="91425"/>
          <a:lstStyle>
            <a:lvl1pPr indent="0" lvl="0" marL="0" marR="0" rtl="0" algn="l">
              <a:lnSpc>
                <a:spcPct val="120000"/>
              </a:lnSpc>
              <a:spcBef>
                <a:spcPts val="2800"/>
              </a:spcBef>
              <a:spcAft>
                <a:spcPts val="0"/>
              </a:spcAft>
              <a:buClr>
                <a:srgbClr val="3F3F3F"/>
              </a:buClr>
              <a:buFont typeface="Lustria"/>
              <a:buNone/>
              <a:defRPr b="0" i="0" sz="3200" u="none" cap="none" strike="noStrike">
                <a:solidFill>
                  <a:srgbClr val="3F3F3F"/>
                </a:solidFill>
                <a:latin typeface="Lustria"/>
                <a:ea typeface="Lustria"/>
                <a:cs typeface="Lustria"/>
                <a:sym typeface="Lustria"/>
              </a:defRPr>
            </a:lvl1pPr>
            <a:lvl2pPr indent="0" lvl="1" marL="457200" marR="0" rtl="0" algn="l">
              <a:spcBef>
                <a:spcPts val="900"/>
              </a:spcBef>
              <a:spcAft>
                <a:spcPts val="0"/>
              </a:spcAft>
              <a:buClr>
                <a:srgbClr val="3F3F3F"/>
              </a:buClr>
              <a:buFont typeface="Lustria"/>
              <a:buNone/>
              <a:defRPr b="0" i="0" sz="2800" u="none" cap="none" strike="noStrike">
                <a:solidFill>
                  <a:srgbClr val="3F3F3F"/>
                </a:solidFill>
                <a:latin typeface="Lustria"/>
                <a:ea typeface="Lustria"/>
                <a:cs typeface="Lustria"/>
                <a:sym typeface="Lustria"/>
              </a:defRPr>
            </a:lvl2pPr>
            <a:lvl3pPr indent="0" lvl="2" marL="914400" marR="0" rtl="0" algn="l">
              <a:spcBef>
                <a:spcPts val="900"/>
              </a:spcBef>
              <a:spcAft>
                <a:spcPts val="0"/>
              </a:spcAft>
              <a:buClr>
                <a:srgbClr val="3F3F3F"/>
              </a:buClr>
              <a:buFont typeface="Lustria"/>
              <a:buNone/>
              <a:defRPr b="0" i="0" sz="2400" u="none" cap="none" strike="noStrike">
                <a:solidFill>
                  <a:srgbClr val="3F3F3F"/>
                </a:solidFill>
                <a:latin typeface="Lustria"/>
                <a:ea typeface="Lustria"/>
                <a:cs typeface="Lustria"/>
                <a:sym typeface="Lustria"/>
              </a:defRPr>
            </a:lvl3pPr>
            <a:lvl4pPr indent="0" lvl="3" marL="1371600" marR="0" rtl="0" algn="l">
              <a:spcBef>
                <a:spcPts val="900"/>
              </a:spcBef>
              <a:spcAft>
                <a:spcPts val="0"/>
              </a:spcAft>
              <a:buClr>
                <a:srgbClr val="3F3F3F"/>
              </a:buClr>
              <a:buFont typeface="Lustria"/>
              <a:buNone/>
              <a:defRPr b="0" i="0" sz="2000" u="none" cap="none" strike="noStrike">
                <a:solidFill>
                  <a:srgbClr val="3F3F3F"/>
                </a:solidFill>
                <a:latin typeface="Lustria"/>
                <a:ea typeface="Lustria"/>
                <a:cs typeface="Lustria"/>
                <a:sym typeface="Lustria"/>
              </a:defRPr>
            </a:lvl4pPr>
            <a:lvl5pPr indent="0" lvl="4" marL="1828800" marR="0" rtl="0" algn="l">
              <a:spcBef>
                <a:spcPts val="900"/>
              </a:spcBef>
              <a:spcAft>
                <a:spcPts val="0"/>
              </a:spcAft>
              <a:buClr>
                <a:srgbClr val="3F3F3F"/>
              </a:buClr>
              <a:buFont typeface="Lustria"/>
              <a:buNone/>
              <a:defRPr b="0" i="0" sz="2000" u="none" cap="none" strike="noStrike">
                <a:solidFill>
                  <a:srgbClr val="3F3F3F"/>
                </a:solidFill>
                <a:latin typeface="Lustria"/>
                <a:ea typeface="Lustria"/>
                <a:cs typeface="Lustria"/>
                <a:sym typeface="Lustria"/>
              </a:defRPr>
            </a:lvl5pPr>
            <a:lvl6pPr indent="0" lvl="5" marL="2286000" marR="0" rtl="0" algn="l">
              <a:spcBef>
                <a:spcPts val="900"/>
              </a:spcBef>
              <a:spcAft>
                <a:spcPts val="0"/>
              </a:spcAft>
              <a:buClr>
                <a:srgbClr val="3F3F3F"/>
              </a:buClr>
              <a:buFont typeface="Lustria"/>
              <a:buNone/>
              <a:defRPr b="0" i="0" sz="2000" u="none" cap="none" strike="noStrike">
                <a:solidFill>
                  <a:srgbClr val="3F3F3F"/>
                </a:solidFill>
                <a:latin typeface="Lustria"/>
                <a:ea typeface="Lustria"/>
                <a:cs typeface="Lustria"/>
                <a:sym typeface="Lustria"/>
              </a:defRPr>
            </a:lvl6pPr>
            <a:lvl7pPr indent="0" lvl="6" marL="2743200" marR="0" rtl="0" algn="l">
              <a:spcBef>
                <a:spcPts val="900"/>
              </a:spcBef>
              <a:spcAft>
                <a:spcPts val="0"/>
              </a:spcAft>
              <a:buClr>
                <a:srgbClr val="3F3F3F"/>
              </a:buClr>
              <a:buFont typeface="Lustria"/>
              <a:buNone/>
              <a:defRPr b="0" i="0" sz="2000" u="none" cap="none" strike="noStrike">
                <a:solidFill>
                  <a:srgbClr val="3F3F3F"/>
                </a:solidFill>
                <a:latin typeface="Lustria"/>
                <a:ea typeface="Lustria"/>
                <a:cs typeface="Lustria"/>
                <a:sym typeface="Lustria"/>
              </a:defRPr>
            </a:lvl7pPr>
            <a:lvl8pPr indent="0" lvl="7" marL="3200400" marR="0" rtl="0" algn="l">
              <a:spcBef>
                <a:spcPts val="900"/>
              </a:spcBef>
              <a:spcAft>
                <a:spcPts val="0"/>
              </a:spcAft>
              <a:buClr>
                <a:srgbClr val="3F3F3F"/>
              </a:buClr>
              <a:buFont typeface="Lustria"/>
              <a:buNone/>
              <a:defRPr b="0" i="0" sz="2000" u="none" cap="none" strike="noStrike">
                <a:solidFill>
                  <a:srgbClr val="3F3F3F"/>
                </a:solidFill>
                <a:latin typeface="Lustria"/>
                <a:ea typeface="Lustria"/>
                <a:cs typeface="Lustria"/>
                <a:sym typeface="Lustria"/>
              </a:defRPr>
            </a:lvl8pPr>
            <a:lvl9pPr indent="0" lvl="8" marL="3657600" marR="0" rtl="0" algn="l">
              <a:spcBef>
                <a:spcPts val="900"/>
              </a:spcBef>
              <a:spcAft>
                <a:spcPts val="0"/>
              </a:spcAft>
              <a:buClr>
                <a:srgbClr val="3F3F3F"/>
              </a:buClr>
              <a:buFont typeface="Lustria"/>
              <a:buNone/>
              <a:defRPr b="0" i="0" sz="2000" u="none" cap="none" strike="noStrike">
                <a:solidFill>
                  <a:srgbClr val="3F3F3F"/>
                </a:solidFill>
                <a:latin typeface="Lustria"/>
                <a:ea typeface="Lustria"/>
                <a:cs typeface="Lustria"/>
                <a:sym typeface="Lustria"/>
              </a:defRPr>
            </a:lvl9pPr>
          </a:lstStyle>
          <a:p/>
        </p:txBody>
      </p:sp>
      <p:sp>
        <p:nvSpPr>
          <p:cNvPr id="102" name="Shape 102"/>
          <p:cNvSpPr txBox="1"/>
          <p:nvPr>
            <p:ph idx="1" type="body"/>
          </p:nvPr>
        </p:nvSpPr>
        <p:spPr>
          <a:xfrm>
            <a:off x="2549525" y="7634288"/>
            <a:ext cx="7802563" cy="1144587"/>
          </a:xfrm>
          <a:prstGeom prst="rect">
            <a:avLst/>
          </a:prstGeom>
          <a:noFill/>
          <a:ln>
            <a:noFill/>
          </a:ln>
        </p:spPr>
        <p:txBody>
          <a:bodyPr anchorCtr="0" anchor="t" bIns="91425" lIns="91425" rIns="91425" tIns="91425"/>
          <a:lstStyle>
            <a:lvl1pPr indent="0" lvl="0" marL="0" marR="0" rtl="0" algn="l">
              <a:lnSpc>
                <a:spcPct val="120000"/>
              </a:lnSpc>
              <a:spcBef>
                <a:spcPts val="2800"/>
              </a:spcBef>
              <a:spcAft>
                <a:spcPts val="0"/>
              </a:spcAft>
              <a:buClr>
                <a:srgbClr val="3F3F3F"/>
              </a:buClr>
              <a:buFont typeface="Lustria"/>
              <a:buNone/>
              <a:defRPr b="0" i="0" sz="1400" u="none" cap="none" strike="noStrike">
                <a:solidFill>
                  <a:srgbClr val="3F3F3F"/>
                </a:solidFill>
                <a:latin typeface="Lustria"/>
                <a:ea typeface="Lustria"/>
                <a:cs typeface="Lustria"/>
                <a:sym typeface="Lustria"/>
              </a:defRPr>
            </a:lvl1pPr>
            <a:lvl2pPr indent="0" lvl="1" marL="457200" marR="0" rtl="0" algn="l">
              <a:spcBef>
                <a:spcPts val="900"/>
              </a:spcBef>
              <a:spcAft>
                <a:spcPts val="0"/>
              </a:spcAft>
              <a:buClr>
                <a:srgbClr val="3F3F3F"/>
              </a:buClr>
              <a:buFont typeface="Lustria"/>
              <a:buNone/>
              <a:defRPr b="0" i="0" sz="1200" u="none" cap="none" strike="noStrike">
                <a:solidFill>
                  <a:srgbClr val="3F3F3F"/>
                </a:solidFill>
                <a:latin typeface="Lustria"/>
                <a:ea typeface="Lustria"/>
                <a:cs typeface="Lustria"/>
                <a:sym typeface="Lustria"/>
              </a:defRPr>
            </a:lvl2pPr>
            <a:lvl3pPr indent="0" lvl="2" marL="914400" marR="0" rtl="0" algn="l">
              <a:spcBef>
                <a:spcPts val="900"/>
              </a:spcBef>
              <a:spcAft>
                <a:spcPts val="0"/>
              </a:spcAft>
              <a:buClr>
                <a:srgbClr val="3F3F3F"/>
              </a:buClr>
              <a:buFont typeface="Lustria"/>
              <a:buNone/>
              <a:defRPr b="0" i="0" sz="1000" u="none" cap="none" strike="noStrike">
                <a:solidFill>
                  <a:srgbClr val="3F3F3F"/>
                </a:solidFill>
                <a:latin typeface="Lustria"/>
                <a:ea typeface="Lustria"/>
                <a:cs typeface="Lustria"/>
                <a:sym typeface="Lustria"/>
              </a:defRPr>
            </a:lvl3pPr>
            <a:lvl4pPr indent="0" lvl="3" marL="1371600" marR="0" rtl="0" algn="l">
              <a:spcBef>
                <a:spcPts val="900"/>
              </a:spcBef>
              <a:spcAft>
                <a:spcPts val="0"/>
              </a:spcAft>
              <a:buClr>
                <a:srgbClr val="3F3F3F"/>
              </a:buClr>
              <a:buFont typeface="Lustria"/>
              <a:buNone/>
              <a:defRPr b="0" i="0" sz="900" u="none" cap="none" strike="noStrike">
                <a:solidFill>
                  <a:srgbClr val="3F3F3F"/>
                </a:solidFill>
                <a:latin typeface="Lustria"/>
                <a:ea typeface="Lustria"/>
                <a:cs typeface="Lustria"/>
                <a:sym typeface="Lustria"/>
              </a:defRPr>
            </a:lvl4pPr>
            <a:lvl5pPr indent="0" lvl="4" marL="1828800" marR="0" rtl="0" algn="l">
              <a:spcBef>
                <a:spcPts val="900"/>
              </a:spcBef>
              <a:spcAft>
                <a:spcPts val="0"/>
              </a:spcAft>
              <a:buClr>
                <a:srgbClr val="3F3F3F"/>
              </a:buClr>
              <a:buFont typeface="Lustria"/>
              <a:buNone/>
              <a:defRPr b="0" i="0" sz="900" u="none" cap="none" strike="noStrike">
                <a:solidFill>
                  <a:srgbClr val="3F3F3F"/>
                </a:solidFill>
                <a:latin typeface="Lustria"/>
                <a:ea typeface="Lustria"/>
                <a:cs typeface="Lustria"/>
                <a:sym typeface="Lustria"/>
              </a:defRPr>
            </a:lvl5pPr>
            <a:lvl6pPr indent="0" lvl="5" marL="2286000" marR="0" rtl="0" algn="l">
              <a:spcBef>
                <a:spcPts val="900"/>
              </a:spcBef>
              <a:spcAft>
                <a:spcPts val="0"/>
              </a:spcAft>
              <a:buClr>
                <a:srgbClr val="3F3F3F"/>
              </a:buClr>
              <a:buFont typeface="Lustria"/>
              <a:buNone/>
              <a:defRPr b="0" i="0" sz="900" u="none" cap="none" strike="noStrike">
                <a:solidFill>
                  <a:srgbClr val="3F3F3F"/>
                </a:solidFill>
                <a:latin typeface="Lustria"/>
                <a:ea typeface="Lustria"/>
                <a:cs typeface="Lustria"/>
                <a:sym typeface="Lustria"/>
              </a:defRPr>
            </a:lvl6pPr>
            <a:lvl7pPr indent="0" lvl="6" marL="2743200" marR="0" rtl="0" algn="l">
              <a:spcBef>
                <a:spcPts val="900"/>
              </a:spcBef>
              <a:spcAft>
                <a:spcPts val="0"/>
              </a:spcAft>
              <a:buClr>
                <a:srgbClr val="3F3F3F"/>
              </a:buClr>
              <a:buFont typeface="Lustria"/>
              <a:buNone/>
              <a:defRPr b="0" i="0" sz="900" u="none" cap="none" strike="noStrike">
                <a:solidFill>
                  <a:srgbClr val="3F3F3F"/>
                </a:solidFill>
                <a:latin typeface="Lustria"/>
                <a:ea typeface="Lustria"/>
                <a:cs typeface="Lustria"/>
                <a:sym typeface="Lustria"/>
              </a:defRPr>
            </a:lvl7pPr>
            <a:lvl8pPr indent="0" lvl="7" marL="3200400" marR="0" rtl="0" algn="l">
              <a:spcBef>
                <a:spcPts val="900"/>
              </a:spcBef>
              <a:spcAft>
                <a:spcPts val="0"/>
              </a:spcAft>
              <a:buClr>
                <a:srgbClr val="3F3F3F"/>
              </a:buClr>
              <a:buFont typeface="Lustria"/>
              <a:buNone/>
              <a:defRPr b="0" i="0" sz="900" u="none" cap="none" strike="noStrike">
                <a:solidFill>
                  <a:srgbClr val="3F3F3F"/>
                </a:solidFill>
                <a:latin typeface="Lustria"/>
                <a:ea typeface="Lustria"/>
                <a:cs typeface="Lustria"/>
                <a:sym typeface="Lustria"/>
              </a:defRPr>
            </a:lvl8pPr>
            <a:lvl9pPr indent="0" lvl="8" marL="3657600" marR="0" rtl="0" algn="l">
              <a:spcBef>
                <a:spcPts val="900"/>
              </a:spcBef>
              <a:spcAft>
                <a:spcPts val="0"/>
              </a:spcAft>
              <a:buClr>
                <a:srgbClr val="3F3F3F"/>
              </a:buClr>
              <a:buFont typeface="Lustria"/>
              <a:buNone/>
              <a:defRPr b="0" i="0" sz="900" u="none" cap="none" strike="noStrike">
                <a:solidFill>
                  <a:srgbClr val="3F3F3F"/>
                </a:solidFill>
                <a:latin typeface="Lustria"/>
                <a:ea typeface="Lustria"/>
                <a:cs typeface="Lustria"/>
                <a:sym typeface="Lustria"/>
              </a:defRPr>
            </a:lvl9pPr>
          </a:lstStyle>
          <a:p/>
        </p:txBody>
      </p:sp>
      <p:sp>
        <p:nvSpPr>
          <p:cNvPr id="103" name="Shape 103"/>
          <p:cNvSpPr txBox="1"/>
          <p:nvPr>
            <p:ph idx="12" type="sldNum"/>
          </p:nvPr>
        </p:nvSpPr>
        <p:spPr>
          <a:xfrm>
            <a:off x="6353175" y="9109075"/>
            <a:ext cx="296861" cy="317500"/>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B0BBC0"/>
              </a:buClr>
              <a:buSzPct val="25000"/>
              <a:buFont typeface="Lustria"/>
              <a:buNone/>
            </a:pPr>
            <a:fld id="{00000000-1234-1234-1234-123412341234}" type="slidenum">
              <a:rPr b="0" i="0" lang="en-US" sz="1600" u="none">
                <a:solidFill>
                  <a:srgbClr val="B0BBC0"/>
                </a:solidFill>
                <a:latin typeface="Lustria"/>
                <a:ea typeface="Lustria"/>
                <a:cs typeface="Lustria"/>
                <a:sym typeface="Lustria"/>
              </a:rPr>
              <a:t>‹#›</a:t>
            </a:fld>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Tx">
  <p:cSld name="Content with Caption">
    <p:spTree>
      <p:nvGrpSpPr>
        <p:cNvPr id="104" name="Shape 104"/>
        <p:cNvGrpSpPr/>
        <p:nvPr/>
      </p:nvGrpSpPr>
      <p:grpSpPr>
        <a:xfrm>
          <a:off x="0" y="0"/>
          <a:ext cx="0" cy="0"/>
          <a:chOff x="0" y="0"/>
          <a:chExt cx="0" cy="0"/>
        </a:xfrm>
      </p:grpSpPr>
      <p:sp>
        <p:nvSpPr>
          <p:cNvPr id="105" name="Shape 105"/>
          <p:cNvSpPr txBox="1"/>
          <p:nvPr>
            <p:ph type="title"/>
          </p:nvPr>
        </p:nvSpPr>
        <p:spPr>
          <a:xfrm>
            <a:off x="650875" y="388937"/>
            <a:ext cx="4278312" cy="1652586"/>
          </a:xfrm>
          <a:prstGeom prst="rect">
            <a:avLst/>
          </a:prstGeom>
          <a:noFill/>
          <a:ln>
            <a:noFill/>
          </a:ln>
        </p:spPr>
        <p:txBody>
          <a:bodyPr anchorCtr="0" anchor="b" bIns="91425" lIns="91425" rIns="91425" tIns="91425"/>
          <a:lstStyle>
            <a:lvl1pPr indent="0" lvl="0" marL="0" marR="0" rtl="0" algn="l">
              <a:spcBef>
                <a:spcPts val="0"/>
              </a:spcBef>
              <a:spcAft>
                <a:spcPts val="0"/>
              </a:spcAft>
              <a:buNone/>
              <a:defRPr b="1" i="0" sz="2000" u="none" cap="none" strike="noStrike">
                <a:solidFill>
                  <a:srgbClr val="3F3F3F"/>
                </a:solidFill>
                <a:latin typeface="Lustria"/>
                <a:ea typeface="Lustria"/>
                <a:cs typeface="Lustria"/>
                <a:sym typeface="Lustria"/>
              </a:defRPr>
            </a:lvl1pPr>
            <a:lvl2pPr indent="0" lvl="1" marL="0" marR="0" rtl="0" algn="l">
              <a:spcBef>
                <a:spcPts val="0"/>
              </a:spcBef>
              <a:spcAft>
                <a:spcPts val="0"/>
              </a:spcAft>
              <a:buNone/>
              <a:defRPr b="0" i="0" sz="3800" u="none" cap="none" strike="noStrike">
                <a:solidFill>
                  <a:srgbClr val="3F3F3F"/>
                </a:solidFill>
                <a:latin typeface="Lustria"/>
                <a:ea typeface="Lustria"/>
                <a:cs typeface="Lustria"/>
                <a:sym typeface="Lustria"/>
              </a:defRPr>
            </a:lvl2pPr>
            <a:lvl3pPr indent="0" lvl="2" marL="0" marR="0" rtl="0" algn="l">
              <a:spcBef>
                <a:spcPts val="0"/>
              </a:spcBef>
              <a:spcAft>
                <a:spcPts val="0"/>
              </a:spcAft>
              <a:buNone/>
              <a:defRPr b="0" i="0" sz="3800" u="none" cap="none" strike="noStrike">
                <a:solidFill>
                  <a:srgbClr val="3F3F3F"/>
                </a:solidFill>
                <a:latin typeface="Lustria"/>
                <a:ea typeface="Lustria"/>
                <a:cs typeface="Lustria"/>
                <a:sym typeface="Lustria"/>
              </a:defRPr>
            </a:lvl3pPr>
            <a:lvl4pPr indent="0" lvl="3" marL="0" marR="0" rtl="0" algn="l">
              <a:spcBef>
                <a:spcPts val="0"/>
              </a:spcBef>
              <a:spcAft>
                <a:spcPts val="0"/>
              </a:spcAft>
              <a:buNone/>
              <a:defRPr b="0" i="0" sz="3800" u="none" cap="none" strike="noStrike">
                <a:solidFill>
                  <a:srgbClr val="3F3F3F"/>
                </a:solidFill>
                <a:latin typeface="Lustria"/>
                <a:ea typeface="Lustria"/>
                <a:cs typeface="Lustria"/>
                <a:sym typeface="Lustria"/>
              </a:defRPr>
            </a:lvl4pPr>
            <a:lvl5pPr indent="0" lvl="4" marL="0" marR="0" rtl="0" algn="l">
              <a:spcBef>
                <a:spcPts val="0"/>
              </a:spcBef>
              <a:spcAft>
                <a:spcPts val="0"/>
              </a:spcAft>
              <a:buNone/>
              <a:defRPr b="0" i="0" sz="3800" u="none" cap="none" strike="noStrike">
                <a:solidFill>
                  <a:srgbClr val="3F3F3F"/>
                </a:solidFill>
                <a:latin typeface="Lustria"/>
                <a:ea typeface="Lustria"/>
                <a:cs typeface="Lustria"/>
                <a:sym typeface="Lustria"/>
              </a:defRPr>
            </a:lvl5pPr>
            <a:lvl6pPr indent="0" lvl="5" marL="457200" marR="0" rtl="0" algn="l">
              <a:spcBef>
                <a:spcPts val="0"/>
              </a:spcBef>
              <a:spcAft>
                <a:spcPts val="0"/>
              </a:spcAft>
              <a:buNone/>
              <a:defRPr b="0" i="0" sz="3800" u="none" cap="none" strike="noStrike">
                <a:solidFill>
                  <a:srgbClr val="3F3F3F"/>
                </a:solidFill>
                <a:latin typeface="Lustria"/>
                <a:ea typeface="Lustria"/>
                <a:cs typeface="Lustria"/>
                <a:sym typeface="Lustria"/>
              </a:defRPr>
            </a:lvl6pPr>
            <a:lvl7pPr indent="0" lvl="6" marL="914400" marR="0" rtl="0" algn="l">
              <a:spcBef>
                <a:spcPts val="0"/>
              </a:spcBef>
              <a:spcAft>
                <a:spcPts val="0"/>
              </a:spcAft>
              <a:buNone/>
              <a:defRPr b="0" i="0" sz="3800" u="none" cap="none" strike="noStrike">
                <a:solidFill>
                  <a:srgbClr val="3F3F3F"/>
                </a:solidFill>
                <a:latin typeface="Lustria"/>
                <a:ea typeface="Lustria"/>
                <a:cs typeface="Lustria"/>
                <a:sym typeface="Lustria"/>
              </a:defRPr>
            </a:lvl7pPr>
            <a:lvl8pPr indent="0" lvl="7" marL="1371600" marR="0" rtl="0" algn="l">
              <a:spcBef>
                <a:spcPts val="0"/>
              </a:spcBef>
              <a:spcAft>
                <a:spcPts val="0"/>
              </a:spcAft>
              <a:buNone/>
              <a:defRPr b="0" i="0" sz="3800" u="none" cap="none" strike="noStrike">
                <a:solidFill>
                  <a:srgbClr val="3F3F3F"/>
                </a:solidFill>
                <a:latin typeface="Lustria"/>
                <a:ea typeface="Lustria"/>
                <a:cs typeface="Lustria"/>
                <a:sym typeface="Lustria"/>
              </a:defRPr>
            </a:lvl8pPr>
            <a:lvl9pPr indent="0" lvl="8" marL="1828800" marR="0" rtl="0" algn="l">
              <a:spcBef>
                <a:spcPts val="0"/>
              </a:spcBef>
              <a:spcAft>
                <a:spcPts val="0"/>
              </a:spcAft>
              <a:buNone/>
              <a:defRPr b="0" i="0" sz="3800" u="none" cap="none" strike="noStrike">
                <a:solidFill>
                  <a:srgbClr val="3F3F3F"/>
                </a:solidFill>
                <a:latin typeface="Lustria"/>
                <a:ea typeface="Lustria"/>
                <a:cs typeface="Lustria"/>
                <a:sym typeface="Lustria"/>
              </a:defRPr>
            </a:lvl9pPr>
          </a:lstStyle>
          <a:p/>
        </p:txBody>
      </p:sp>
      <p:sp>
        <p:nvSpPr>
          <p:cNvPr id="106" name="Shape 106"/>
          <p:cNvSpPr txBox="1"/>
          <p:nvPr>
            <p:ph idx="1" type="body"/>
          </p:nvPr>
        </p:nvSpPr>
        <p:spPr>
          <a:xfrm>
            <a:off x="5084762" y="388937"/>
            <a:ext cx="7269161" cy="8323262"/>
          </a:xfrm>
          <a:prstGeom prst="rect">
            <a:avLst/>
          </a:prstGeom>
          <a:noFill/>
          <a:ln>
            <a:noFill/>
          </a:ln>
        </p:spPr>
        <p:txBody>
          <a:bodyPr anchorCtr="0" anchor="t" bIns="91425" lIns="91425" rIns="91425" tIns="91425"/>
          <a:lstStyle>
            <a:lvl1pPr indent="0" lvl="0" marL="0" marR="0" rtl="0" algn="l">
              <a:lnSpc>
                <a:spcPct val="120000"/>
              </a:lnSpc>
              <a:spcBef>
                <a:spcPts val="2800"/>
              </a:spcBef>
              <a:spcAft>
                <a:spcPts val="0"/>
              </a:spcAft>
              <a:buNone/>
              <a:defRPr b="0" i="0" sz="3200" u="none" cap="none" strike="noStrike">
                <a:solidFill>
                  <a:srgbClr val="3F3F3F"/>
                </a:solidFill>
                <a:latin typeface="Lustria"/>
                <a:ea typeface="Lustria"/>
                <a:cs typeface="Lustria"/>
                <a:sym typeface="Lustria"/>
              </a:defRPr>
            </a:lvl1pPr>
            <a:lvl2pPr indent="0" lvl="1" marL="609600" marR="0" rtl="0" algn="l">
              <a:spcBef>
                <a:spcPts val="900"/>
              </a:spcBef>
              <a:spcAft>
                <a:spcPts val="0"/>
              </a:spcAft>
              <a:buNone/>
              <a:defRPr b="0" i="0" sz="2800" u="none" cap="none" strike="noStrike">
                <a:solidFill>
                  <a:srgbClr val="3F3F3F"/>
                </a:solidFill>
                <a:latin typeface="Lustria"/>
                <a:ea typeface="Lustria"/>
                <a:cs typeface="Lustria"/>
                <a:sym typeface="Lustria"/>
              </a:defRPr>
            </a:lvl2pPr>
            <a:lvl3pPr indent="0" lvl="2" marL="1257300" marR="0" rtl="0" algn="l">
              <a:spcBef>
                <a:spcPts val="900"/>
              </a:spcBef>
              <a:spcAft>
                <a:spcPts val="0"/>
              </a:spcAft>
              <a:buNone/>
              <a:defRPr b="0" i="0" sz="2400" u="none" cap="none" strike="noStrike">
                <a:solidFill>
                  <a:srgbClr val="3F3F3F"/>
                </a:solidFill>
                <a:latin typeface="Lustria"/>
                <a:ea typeface="Lustria"/>
                <a:cs typeface="Lustria"/>
                <a:sym typeface="Lustria"/>
              </a:defRPr>
            </a:lvl3pPr>
            <a:lvl4pPr indent="0" lvl="3" marL="1917700" marR="0" rtl="0" algn="l">
              <a:spcBef>
                <a:spcPts val="900"/>
              </a:spcBef>
              <a:spcAft>
                <a:spcPts val="0"/>
              </a:spcAft>
              <a:buNone/>
              <a:defRPr b="0" i="0" sz="2000" u="none" cap="none" strike="noStrike">
                <a:solidFill>
                  <a:srgbClr val="3F3F3F"/>
                </a:solidFill>
                <a:latin typeface="Lustria"/>
                <a:ea typeface="Lustria"/>
                <a:cs typeface="Lustria"/>
                <a:sym typeface="Lustria"/>
              </a:defRPr>
            </a:lvl4pPr>
            <a:lvl5pPr indent="0" lvl="4" marL="2565400" marR="0" rtl="0" algn="l">
              <a:spcBef>
                <a:spcPts val="900"/>
              </a:spcBef>
              <a:spcAft>
                <a:spcPts val="0"/>
              </a:spcAft>
              <a:buNone/>
              <a:defRPr b="0" i="0" sz="2000" u="none" cap="none" strike="noStrike">
                <a:solidFill>
                  <a:srgbClr val="3F3F3F"/>
                </a:solidFill>
                <a:latin typeface="Lustria"/>
                <a:ea typeface="Lustria"/>
                <a:cs typeface="Lustria"/>
                <a:sym typeface="Lustria"/>
              </a:defRPr>
            </a:lvl5pPr>
            <a:lvl6pPr indent="0" lvl="5" marL="3022600" marR="0" rtl="0" algn="l">
              <a:spcBef>
                <a:spcPts val="900"/>
              </a:spcBef>
              <a:spcAft>
                <a:spcPts val="0"/>
              </a:spcAft>
              <a:buNone/>
              <a:defRPr b="0" i="0" sz="2000" u="none" cap="none" strike="noStrike">
                <a:solidFill>
                  <a:srgbClr val="3F3F3F"/>
                </a:solidFill>
                <a:latin typeface="Lustria"/>
                <a:ea typeface="Lustria"/>
                <a:cs typeface="Lustria"/>
                <a:sym typeface="Lustria"/>
              </a:defRPr>
            </a:lvl6pPr>
            <a:lvl7pPr indent="0" lvl="6" marL="3479800" marR="0" rtl="0" algn="l">
              <a:spcBef>
                <a:spcPts val="900"/>
              </a:spcBef>
              <a:spcAft>
                <a:spcPts val="0"/>
              </a:spcAft>
              <a:buNone/>
              <a:defRPr b="0" i="0" sz="2000" u="none" cap="none" strike="noStrike">
                <a:solidFill>
                  <a:srgbClr val="3F3F3F"/>
                </a:solidFill>
                <a:latin typeface="Lustria"/>
                <a:ea typeface="Lustria"/>
                <a:cs typeface="Lustria"/>
                <a:sym typeface="Lustria"/>
              </a:defRPr>
            </a:lvl7pPr>
            <a:lvl8pPr indent="0" lvl="7" marL="3937000" marR="0" rtl="0" algn="l">
              <a:spcBef>
                <a:spcPts val="900"/>
              </a:spcBef>
              <a:spcAft>
                <a:spcPts val="0"/>
              </a:spcAft>
              <a:buNone/>
              <a:defRPr b="0" i="0" sz="2000" u="none" cap="none" strike="noStrike">
                <a:solidFill>
                  <a:srgbClr val="3F3F3F"/>
                </a:solidFill>
                <a:latin typeface="Lustria"/>
                <a:ea typeface="Lustria"/>
                <a:cs typeface="Lustria"/>
                <a:sym typeface="Lustria"/>
              </a:defRPr>
            </a:lvl8pPr>
            <a:lvl9pPr indent="0" lvl="8" marL="4394200" marR="0" rtl="0" algn="l">
              <a:spcBef>
                <a:spcPts val="900"/>
              </a:spcBef>
              <a:spcAft>
                <a:spcPts val="0"/>
              </a:spcAft>
              <a:buNone/>
              <a:defRPr b="0" i="0" sz="2000" u="none" cap="none" strike="noStrike">
                <a:solidFill>
                  <a:srgbClr val="3F3F3F"/>
                </a:solidFill>
                <a:latin typeface="Lustria"/>
                <a:ea typeface="Lustria"/>
                <a:cs typeface="Lustria"/>
                <a:sym typeface="Lustria"/>
              </a:defRPr>
            </a:lvl9pPr>
          </a:lstStyle>
          <a:p/>
        </p:txBody>
      </p:sp>
      <p:sp>
        <p:nvSpPr>
          <p:cNvPr id="107" name="Shape 107"/>
          <p:cNvSpPr txBox="1"/>
          <p:nvPr>
            <p:ph idx="2" type="body"/>
          </p:nvPr>
        </p:nvSpPr>
        <p:spPr>
          <a:xfrm>
            <a:off x="650875" y="2041525"/>
            <a:ext cx="4278312" cy="6670675"/>
          </a:xfrm>
          <a:prstGeom prst="rect">
            <a:avLst/>
          </a:prstGeom>
          <a:noFill/>
          <a:ln>
            <a:noFill/>
          </a:ln>
        </p:spPr>
        <p:txBody>
          <a:bodyPr anchorCtr="0" anchor="t" bIns="91425" lIns="91425" rIns="91425" tIns="91425"/>
          <a:lstStyle>
            <a:lvl1pPr indent="0" lvl="0" marL="0" marR="0" rtl="0" algn="l">
              <a:lnSpc>
                <a:spcPct val="120000"/>
              </a:lnSpc>
              <a:spcBef>
                <a:spcPts val="2800"/>
              </a:spcBef>
              <a:spcAft>
                <a:spcPts val="0"/>
              </a:spcAft>
              <a:buClr>
                <a:srgbClr val="3F3F3F"/>
              </a:buClr>
              <a:buFont typeface="Lustria"/>
              <a:buNone/>
              <a:defRPr b="0" i="0" sz="1400" u="none" cap="none" strike="noStrike">
                <a:solidFill>
                  <a:srgbClr val="3F3F3F"/>
                </a:solidFill>
                <a:latin typeface="Lustria"/>
                <a:ea typeface="Lustria"/>
                <a:cs typeface="Lustria"/>
                <a:sym typeface="Lustria"/>
              </a:defRPr>
            </a:lvl1pPr>
            <a:lvl2pPr indent="0" lvl="1" marL="457200" marR="0" rtl="0" algn="l">
              <a:spcBef>
                <a:spcPts val="900"/>
              </a:spcBef>
              <a:spcAft>
                <a:spcPts val="0"/>
              </a:spcAft>
              <a:buClr>
                <a:srgbClr val="3F3F3F"/>
              </a:buClr>
              <a:buFont typeface="Lustria"/>
              <a:buNone/>
              <a:defRPr b="0" i="0" sz="1200" u="none" cap="none" strike="noStrike">
                <a:solidFill>
                  <a:srgbClr val="3F3F3F"/>
                </a:solidFill>
                <a:latin typeface="Lustria"/>
                <a:ea typeface="Lustria"/>
                <a:cs typeface="Lustria"/>
                <a:sym typeface="Lustria"/>
              </a:defRPr>
            </a:lvl2pPr>
            <a:lvl3pPr indent="0" lvl="2" marL="914400" marR="0" rtl="0" algn="l">
              <a:spcBef>
                <a:spcPts val="900"/>
              </a:spcBef>
              <a:spcAft>
                <a:spcPts val="0"/>
              </a:spcAft>
              <a:buClr>
                <a:srgbClr val="3F3F3F"/>
              </a:buClr>
              <a:buFont typeface="Lustria"/>
              <a:buNone/>
              <a:defRPr b="0" i="0" sz="1000" u="none" cap="none" strike="noStrike">
                <a:solidFill>
                  <a:srgbClr val="3F3F3F"/>
                </a:solidFill>
                <a:latin typeface="Lustria"/>
                <a:ea typeface="Lustria"/>
                <a:cs typeface="Lustria"/>
                <a:sym typeface="Lustria"/>
              </a:defRPr>
            </a:lvl3pPr>
            <a:lvl4pPr indent="0" lvl="3" marL="1371600" marR="0" rtl="0" algn="l">
              <a:spcBef>
                <a:spcPts val="900"/>
              </a:spcBef>
              <a:spcAft>
                <a:spcPts val="0"/>
              </a:spcAft>
              <a:buClr>
                <a:srgbClr val="3F3F3F"/>
              </a:buClr>
              <a:buFont typeface="Lustria"/>
              <a:buNone/>
              <a:defRPr b="0" i="0" sz="900" u="none" cap="none" strike="noStrike">
                <a:solidFill>
                  <a:srgbClr val="3F3F3F"/>
                </a:solidFill>
                <a:latin typeface="Lustria"/>
                <a:ea typeface="Lustria"/>
                <a:cs typeface="Lustria"/>
                <a:sym typeface="Lustria"/>
              </a:defRPr>
            </a:lvl4pPr>
            <a:lvl5pPr indent="0" lvl="4" marL="1828800" marR="0" rtl="0" algn="l">
              <a:spcBef>
                <a:spcPts val="900"/>
              </a:spcBef>
              <a:spcAft>
                <a:spcPts val="0"/>
              </a:spcAft>
              <a:buClr>
                <a:srgbClr val="3F3F3F"/>
              </a:buClr>
              <a:buFont typeface="Lustria"/>
              <a:buNone/>
              <a:defRPr b="0" i="0" sz="900" u="none" cap="none" strike="noStrike">
                <a:solidFill>
                  <a:srgbClr val="3F3F3F"/>
                </a:solidFill>
                <a:latin typeface="Lustria"/>
                <a:ea typeface="Lustria"/>
                <a:cs typeface="Lustria"/>
                <a:sym typeface="Lustria"/>
              </a:defRPr>
            </a:lvl5pPr>
            <a:lvl6pPr indent="0" lvl="5" marL="2286000" marR="0" rtl="0" algn="l">
              <a:spcBef>
                <a:spcPts val="900"/>
              </a:spcBef>
              <a:spcAft>
                <a:spcPts val="0"/>
              </a:spcAft>
              <a:buClr>
                <a:srgbClr val="3F3F3F"/>
              </a:buClr>
              <a:buFont typeface="Lustria"/>
              <a:buNone/>
              <a:defRPr b="0" i="0" sz="900" u="none" cap="none" strike="noStrike">
                <a:solidFill>
                  <a:srgbClr val="3F3F3F"/>
                </a:solidFill>
                <a:latin typeface="Lustria"/>
                <a:ea typeface="Lustria"/>
                <a:cs typeface="Lustria"/>
                <a:sym typeface="Lustria"/>
              </a:defRPr>
            </a:lvl6pPr>
            <a:lvl7pPr indent="0" lvl="6" marL="2743200" marR="0" rtl="0" algn="l">
              <a:spcBef>
                <a:spcPts val="900"/>
              </a:spcBef>
              <a:spcAft>
                <a:spcPts val="0"/>
              </a:spcAft>
              <a:buClr>
                <a:srgbClr val="3F3F3F"/>
              </a:buClr>
              <a:buFont typeface="Lustria"/>
              <a:buNone/>
              <a:defRPr b="0" i="0" sz="900" u="none" cap="none" strike="noStrike">
                <a:solidFill>
                  <a:srgbClr val="3F3F3F"/>
                </a:solidFill>
                <a:latin typeface="Lustria"/>
                <a:ea typeface="Lustria"/>
                <a:cs typeface="Lustria"/>
                <a:sym typeface="Lustria"/>
              </a:defRPr>
            </a:lvl7pPr>
            <a:lvl8pPr indent="0" lvl="7" marL="3200400" marR="0" rtl="0" algn="l">
              <a:spcBef>
                <a:spcPts val="900"/>
              </a:spcBef>
              <a:spcAft>
                <a:spcPts val="0"/>
              </a:spcAft>
              <a:buClr>
                <a:srgbClr val="3F3F3F"/>
              </a:buClr>
              <a:buFont typeface="Lustria"/>
              <a:buNone/>
              <a:defRPr b="0" i="0" sz="900" u="none" cap="none" strike="noStrike">
                <a:solidFill>
                  <a:srgbClr val="3F3F3F"/>
                </a:solidFill>
                <a:latin typeface="Lustria"/>
                <a:ea typeface="Lustria"/>
                <a:cs typeface="Lustria"/>
                <a:sym typeface="Lustria"/>
              </a:defRPr>
            </a:lvl8pPr>
            <a:lvl9pPr indent="0" lvl="8" marL="3657600" marR="0" rtl="0" algn="l">
              <a:spcBef>
                <a:spcPts val="900"/>
              </a:spcBef>
              <a:spcAft>
                <a:spcPts val="0"/>
              </a:spcAft>
              <a:buClr>
                <a:srgbClr val="3F3F3F"/>
              </a:buClr>
              <a:buFont typeface="Lustria"/>
              <a:buNone/>
              <a:defRPr b="0" i="0" sz="900" u="none" cap="none" strike="noStrike">
                <a:solidFill>
                  <a:srgbClr val="3F3F3F"/>
                </a:solidFill>
                <a:latin typeface="Lustria"/>
                <a:ea typeface="Lustria"/>
                <a:cs typeface="Lustria"/>
                <a:sym typeface="Lustria"/>
              </a:defRPr>
            </a:lvl9pPr>
          </a:lstStyle>
          <a:p/>
        </p:txBody>
      </p:sp>
      <p:sp>
        <p:nvSpPr>
          <p:cNvPr id="108" name="Shape 108"/>
          <p:cNvSpPr txBox="1"/>
          <p:nvPr>
            <p:ph idx="12" type="sldNum"/>
          </p:nvPr>
        </p:nvSpPr>
        <p:spPr>
          <a:xfrm>
            <a:off x="6353175" y="9109075"/>
            <a:ext cx="296861" cy="317500"/>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B0BBC0"/>
              </a:buClr>
              <a:buSzPct val="25000"/>
              <a:buFont typeface="Lustria"/>
              <a:buNone/>
            </a:pPr>
            <a:fld id="{00000000-1234-1234-1234-123412341234}" type="slidenum">
              <a:rPr b="0" i="0" lang="en-US" sz="1600" u="none">
                <a:solidFill>
                  <a:srgbClr val="B0BBC0"/>
                </a:solidFill>
                <a:latin typeface="Lustria"/>
                <a:ea typeface="Lustria"/>
                <a:cs typeface="Lustria"/>
                <a:sym typeface="Lustria"/>
              </a:rPr>
              <a:t>‹#›</a:t>
            </a:fld>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109" name="Shape 109"/>
        <p:cNvGrpSpPr/>
        <p:nvPr/>
      </p:nvGrpSpPr>
      <p:grpSpPr>
        <a:xfrm>
          <a:off x="0" y="0"/>
          <a:ext cx="0" cy="0"/>
          <a:chOff x="0" y="0"/>
          <a:chExt cx="0" cy="0"/>
        </a:xfrm>
      </p:grpSpPr>
      <p:sp>
        <p:nvSpPr>
          <p:cNvPr id="110" name="Shape 110"/>
          <p:cNvSpPr txBox="1"/>
          <p:nvPr>
            <p:ph idx="12" type="sldNum"/>
          </p:nvPr>
        </p:nvSpPr>
        <p:spPr>
          <a:xfrm>
            <a:off x="6353175" y="9109075"/>
            <a:ext cx="296861" cy="317500"/>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B0BBC0"/>
              </a:buClr>
              <a:buSzPct val="25000"/>
              <a:buFont typeface="Lustria"/>
              <a:buNone/>
            </a:pPr>
            <a:fld id="{00000000-1234-1234-1234-123412341234}" type="slidenum">
              <a:rPr b="0" i="0" lang="en-US" sz="1600" u="none">
                <a:solidFill>
                  <a:srgbClr val="B0BBC0"/>
                </a:solidFill>
                <a:latin typeface="Lustria"/>
                <a:ea typeface="Lustria"/>
                <a:cs typeface="Lustria"/>
                <a:sym typeface="Lustria"/>
              </a:rPr>
              <a:t>‹#›</a:t>
            </a:fld>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111" name="Shape 111"/>
        <p:cNvGrpSpPr/>
        <p:nvPr/>
      </p:nvGrpSpPr>
      <p:grpSpPr>
        <a:xfrm>
          <a:off x="0" y="0"/>
          <a:ext cx="0" cy="0"/>
          <a:chOff x="0" y="0"/>
          <a:chExt cx="0" cy="0"/>
        </a:xfrm>
      </p:grpSpPr>
      <p:sp>
        <p:nvSpPr>
          <p:cNvPr id="112" name="Shape 112"/>
          <p:cNvSpPr txBox="1"/>
          <p:nvPr>
            <p:ph type="title"/>
          </p:nvPr>
        </p:nvSpPr>
        <p:spPr>
          <a:xfrm>
            <a:off x="754062" y="1663700"/>
            <a:ext cx="4278311" cy="1295400"/>
          </a:xfrm>
          <a:prstGeom prst="rect">
            <a:avLst/>
          </a:prstGeom>
          <a:noFill/>
          <a:ln>
            <a:noFill/>
          </a:ln>
        </p:spPr>
        <p:txBody>
          <a:bodyPr anchorCtr="0" anchor="b" bIns="91425" lIns="91425" rIns="91425" tIns="91425"/>
          <a:lstStyle>
            <a:lvl1pPr indent="0" lvl="0" marL="0" marR="0" rtl="0" algn="l">
              <a:spcBef>
                <a:spcPts val="0"/>
              </a:spcBef>
              <a:spcAft>
                <a:spcPts val="0"/>
              </a:spcAft>
              <a:buNone/>
              <a:defRPr b="0" i="0" sz="3800" u="none" cap="none" strike="noStrike">
                <a:solidFill>
                  <a:srgbClr val="3F3F3F"/>
                </a:solidFill>
                <a:latin typeface="Lustria"/>
                <a:ea typeface="Lustria"/>
                <a:cs typeface="Lustria"/>
                <a:sym typeface="Lustria"/>
              </a:defRPr>
            </a:lvl1pPr>
            <a:lvl2pPr indent="0" lvl="1" marL="0" marR="0" rtl="0" algn="l">
              <a:spcBef>
                <a:spcPts val="0"/>
              </a:spcBef>
              <a:spcAft>
                <a:spcPts val="0"/>
              </a:spcAft>
              <a:buNone/>
              <a:defRPr b="0" i="0" sz="3800" u="none" cap="none" strike="noStrike">
                <a:solidFill>
                  <a:srgbClr val="3F3F3F"/>
                </a:solidFill>
                <a:latin typeface="Lustria"/>
                <a:ea typeface="Lustria"/>
                <a:cs typeface="Lustria"/>
                <a:sym typeface="Lustria"/>
              </a:defRPr>
            </a:lvl2pPr>
            <a:lvl3pPr indent="0" lvl="2" marL="0" marR="0" rtl="0" algn="l">
              <a:spcBef>
                <a:spcPts val="0"/>
              </a:spcBef>
              <a:spcAft>
                <a:spcPts val="0"/>
              </a:spcAft>
              <a:buNone/>
              <a:defRPr b="0" i="0" sz="3800" u="none" cap="none" strike="noStrike">
                <a:solidFill>
                  <a:srgbClr val="3F3F3F"/>
                </a:solidFill>
                <a:latin typeface="Lustria"/>
                <a:ea typeface="Lustria"/>
                <a:cs typeface="Lustria"/>
                <a:sym typeface="Lustria"/>
              </a:defRPr>
            </a:lvl3pPr>
            <a:lvl4pPr indent="0" lvl="3" marL="0" marR="0" rtl="0" algn="l">
              <a:spcBef>
                <a:spcPts val="0"/>
              </a:spcBef>
              <a:spcAft>
                <a:spcPts val="0"/>
              </a:spcAft>
              <a:buNone/>
              <a:defRPr b="0" i="0" sz="3800" u="none" cap="none" strike="noStrike">
                <a:solidFill>
                  <a:srgbClr val="3F3F3F"/>
                </a:solidFill>
                <a:latin typeface="Lustria"/>
                <a:ea typeface="Lustria"/>
                <a:cs typeface="Lustria"/>
                <a:sym typeface="Lustria"/>
              </a:defRPr>
            </a:lvl4pPr>
            <a:lvl5pPr indent="0" lvl="4" marL="0" marR="0" rtl="0" algn="l">
              <a:spcBef>
                <a:spcPts val="0"/>
              </a:spcBef>
              <a:spcAft>
                <a:spcPts val="0"/>
              </a:spcAft>
              <a:buNone/>
              <a:defRPr b="0" i="0" sz="3800" u="none" cap="none" strike="noStrike">
                <a:solidFill>
                  <a:srgbClr val="3F3F3F"/>
                </a:solidFill>
                <a:latin typeface="Lustria"/>
                <a:ea typeface="Lustria"/>
                <a:cs typeface="Lustria"/>
                <a:sym typeface="Lustria"/>
              </a:defRPr>
            </a:lvl5pPr>
            <a:lvl6pPr indent="0" lvl="5" marL="457200" marR="0" rtl="0" algn="l">
              <a:spcBef>
                <a:spcPts val="0"/>
              </a:spcBef>
              <a:spcAft>
                <a:spcPts val="0"/>
              </a:spcAft>
              <a:buNone/>
              <a:defRPr b="0" i="0" sz="3800" u="none" cap="none" strike="noStrike">
                <a:solidFill>
                  <a:srgbClr val="3F3F3F"/>
                </a:solidFill>
                <a:latin typeface="Lustria"/>
                <a:ea typeface="Lustria"/>
                <a:cs typeface="Lustria"/>
                <a:sym typeface="Lustria"/>
              </a:defRPr>
            </a:lvl6pPr>
            <a:lvl7pPr indent="0" lvl="6" marL="914400" marR="0" rtl="0" algn="l">
              <a:spcBef>
                <a:spcPts val="0"/>
              </a:spcBef>
              <a:spcAft>
                <a:spcPts val="0"/>
              </a:spcAft>
              <a:buNone/>
              <a:defRPr b="0" i="0" sz="3800" u="none" cap="none" strike="noStrike">
                <a:solidFill>
                  <a:srgbClr val="3F3F3F"/>
                </a:solidFill>
                <a:latin typeface="Lustria"/>
                <a:ea typeface="Lustria"/>
                <a:cs typeface="Lustria"/>
                <a:sym typeface="Lustria"/>
              </a:defRPr>
            </a:lvl7pPr>
            <a:lvl8pPr indent="0" lvl="7" marL="1371600" marR="0" rtl="0" algn="l">
              <a:spcBef>
                <a:spcPts val="0"/>
              </a:spcBef>
              <a:spcAft>
                <a:spcPts val="0"/>
              </a:spcAft>
              <a:buNone/>
              <a:defRPr b="0" i="0" sz="3800" u="none" cap="none" strike="noStrike">
                <a:solidFill>
                  <a:srgbClr val="3F3F3F"/>
                </a:solidFill>
                <a:latin typeface="Lustria"/>
                <a:ea typeface="Lustria"/>
                <a:cs typeface="Lustria"/>
                <a:sym typeface="Lustria"/>
              </a:defRPr>
            </a:lvl8pPr>
            <a:lvl9pPr indent="0" lvl="8" marL="1828800" marR="0" rtl="0" algn="l">
              <a:spcBef>
                <a:spcPts val="0"/>
              </a:spcBef>
              <a:spcAft>
                <a:spcPts val="0"/>
              </a:spcAft>
              <a:buNone/>
              <a:defRPr b="0" i="0" sz="3800" u="none" cap="none" strike="noStrike">
                <a:solidFill>
                  <a:srgbClr val="3F3F3F"/>
                </a:solidFill>
                <a:latin typeface="Lustria"/>
                <a:ea typeface="Lustria"/>
                <a:cs typeface="Lustria"/>
                <a:sym typeface="Lustria"/>
              </a:defRPr>
            </a:lvl9pPr>
          </a:lstStyle>
          <a:p/>
        </p:txBody>
      </p:sp>
      <p:sp>
        <p:nvSpPr>
          <p:cNvPr id="113" name="Shape 113"/>
          <p:cNvSpPr txBox="1"/>
          <p:nvPr>
            <p:ph idx="12" type="sldNum"/>
          </p:nvPr>
        </p:nvSpPr>
        <p:spPr>
          <a:xfrm>
            <a:off x="6353175" y="9109075"/>
            <a:ext cx="296861" cy="317500"/>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B0BBC0"/>
              </a:buClr>
              <a:buSzPct val="25000"/>
              <a:buFont typeface="Lustria"/>
              <a:buNone/>
            </a:pPr>
            <a:fld id="{00000000-1234-1234-1234-123412341234}" type="slidenum">
              <a:rPr b="0" i="0" lang="en-US" sz="1600" u="none">
                <a:solidFill>
                  <a:srgbClr val="B0BBC0"/>
                </a:solidFill>
                <a:latin typeface="Lustria"/>
                <a:ea typeface="Lustria"/>
                <a:cs typeface="Lustria"/>
                <a:sym typeface="Lustria"/>
              </a:rPr>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vertTx">
  <p:cSld name="Title and Vertical Text">
    <p:spTree>
      <p:nvGrpSpPr>
        <p:cNvPr id="14" name="Shape 14"/>
        <p:cNvGrpSpPr/>
        <p:nvPr/>
      </p:nvGrpSpPr>
      <p:grpSpPr>
        <a:xfrm>
          <a:off x="0" y="0"/>
          <a:ext cx="0" cy="0"/>
          <a:chOff x="0" y="0"/>
          <a:chExt cx="0" cy="0"/>
        </a:xfrm>
      </p:grpSpPr>
      <p:sp>
        <p:nvSpPr>
          <p:cNvPr id="15" name="Shape 15"/>
          <p:cNvSpPr txBox="1"/>
          <p:nvPr>
            <p:ph type="title"/>
          </p:nvPr>
        </p:nvSpPr>
        <p:spPr>
          <a:xfrm>
            <a:off x="825500" y="7137400"/>
            <a:ext cx="11353800" cy="1181100"/>
          </a:xfrm>
          <a:prstGeom prst="rect">
            <a:avLst/>
          </a:prstGeom>
          <a:noFill/>
          <a:ln>
            <a:noFill/>
          </a:ln>
          <a:effectLst>
            <a:outerShdw blurRad="63500" dir="16200000" dist="25399">
              <a:schemeClr val="lt2">
                <a:alpha val="29803"/>
              </a:schemeClr>
            </a:outerShdw>
          </a:effectLst>
        </p:spPr>
        <p:txBody>
          <a:bodyPr anchorCtr="0" anchor="b" bIns="91425" lIns="91425" rIns="91425" tIns="91425"/>
          <a:lstStyle>
            <a:lvl1pPr indent="0" lvl="0" marL="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1pPr>
            <a:lvl2pPr indent="0" lvl="1" marL="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2pPr>
            <a:lvl3pPr indent="0" lvl="2" marL="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3pPr>
            <a:lvl4pPr indent="0" lvl="3" marL="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4pPr>
            <a:lvl5pPr indent="0" lvl="4" marL="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5pPr>
            <a:lvl6pPr indent="0" lvl="5" marL="45720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6pPr>
            <a:lvl7pPr indent="0" lvl="6" marL="91440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7pPr>
            <a:lvl8pPr indent="0" lvl="7" marL="137160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8pPr>
            <a:lvl9pPr indent="0" lvl="8" marL="182880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9pPr>
          </a:lstStyle>
          <a:p/>
        </p:txBody>
      </p:sp>
      <p:sp>
        <p:nvSpPr>
          <p:cNvPr id="16" name="Shape 16"/>
          <p:cNvSpPr txBox="1"/>
          <p:nvPr>
            <p:ph idx="1" type="body"/>
          </p:nvPr>
        </p:nvSpPr>
        <p:spPr>
          <a:xfrm rot="5400000">
            <a:off x="6057899" y="3073399"/>
            <a:ext cx="889000" cy="11353800"/>
          </a:xfrm>
          <a:prstGeom prst="rect">
            <a:avLst/>
          </a:prstGeom>
          <a:noFill/>
          <a:ln>
            <a:noFill/>
          </a:ln>
          <a:effectLst>
            <a:outerShdw blurRad="63500" dir="16200000" dist="25399">
              <a:schemeClr val="lt2">
                <a:alpha val="29803"/>
              </a:schemeClr>
            </a:outerShdw>
          </a:effectLst>
        </p:spPr>
        <p:txBody>
          <a:bodyPr anchorCtr="0" anchor="t" bIns="91425" lIns="91425" rIns="91425" tIns="91425"/>
          <a:lstStyle>
            <a:lvl1pPr indent="0" lvl="0" marL="0" marR="0" rtl="0" algn="ctr">
              <a:lnSpc>
                <a:spcPct val="120000"/>
              </a:lnSpc>
              <a:spcBef>
                <a:spcPts val="0"/>
              </a:spcBef>
              <a:spcAft>
                <a:spcPts val="0"/>
              </a:spcAft>
              <a:buNone/>
              <a:defRPr b="0" i="1" sz="4800" u="none" cap="none" strike="noStrike">
                <a:solidFill>
                  <a:srgbClr val="F2D99B"/>
                </a:solidFill>
                <a:latin typeface="Arial"/>
                <a:ea typeface="Arial"/>
                <a:cs typeface="Arial"/>
                <a:sym typeface="Arial"/>
              </a:defRPr>
            </a:lvl1pPr>
            <a:lvl2pPr indent="0" lvl="1" marL="457200" marR="0" rtl="0" algn="ctr">
              <a:lnSpc>
                <a:spcPct val="120000"/>
              </a:lnSpc>
              <a:spcBef>
                <a:spcPts val="0"/>
              </a:spcBef>
              <a:spcAft>
                <a:spcPts val="0"/>
              </a:spcAft>
              <a:buNone/>
              <a:defRPr b="0" i="1" sz="4800" u="none" cap="none" strike="noStrike">
                <a:solidFill>
                  <a:srgbClr val="F2D99B"/>
                </a:solidFill>
                <a:latin typeface="Arial"/>
                <a:ea typeface="Arial"/>
                <a:cs typeface="Arial"/>
                <a:sym typeface="Arial"/>
              </a:defRPr>
            </a:lvl2pPr>
            <a:lvl3pPr indent="0" lvl="2" marL="914400" marR="0" rtl="0" algn="ctr">
              <a:lnSpc>
                <a:spcPct val="120000"/>
              </a:lnSpc>
              <a:spcBef>
                <a:spcPts val="0"/>
              </a:spcBef>
              <a:spcAft>
                <a:spcPts val="0"/>
              </a:spcAft>
              <a:buNone/>
              <a:defRPr b="0" i="1" sz="4800" u="none" cap="none" strike="noStrike">
                <a:solidFill>
                  <a:srgbClr val="F2D99B"/>
                </a:solidFill>
                <a:latin typeface="Arial"/>
                <a:ea typeface="Arial"/>
                <a:cs typeface="Arial"/>
                <a:sym typeface="Arial"/>
              </a:defRPr>
            </a:lvl3pPr>
            <a:lvl4pPr indent="0" lvl="3" marL="1371600" marR="0" rtl="0" algn="ctr">
              <a:lnSpc>
                <a:spcPct val="120000"/>
              </a:lnSpc>
              <a:spcBef>
                <a:spcPts val="0"/>
              </a:spcBef>
              <a:spcAft>
                <a:spcPts val="0"/>
              </a:spcAft>
              <a:buNone/>
              <a:defRPr b="0" i="1" sz="4800" u="none" cap="none" strike="noStrike">
                <a:solidFill>
                  <a:srgbClr val="F2D99B"/>
                </a:solidFill>
                <a:latin typeface="Arial"/>
                <a:ea typeface="Arial"/>
                <a:cs typeface="Arial"/>
                <a:sym typeface="Arial"/>
              </a:defRPr>
            </a:lvl4pPr>
            <a:lvl5pPr indent="0" lvl="4" marL="1828800" marR="0" rtl="0" algn="ctr">
              <a:lnSpc>
                <a:spcPct val="120000"/>
              </a:lnSpc>
              <a:spcBef>
                <a:spcPts val="0"/>
              </a:spcBef>
              <a:spcAft>
                <a:spcPts val="0"/>
              </a:spcAft>
              <a:buNone/>
              <a:defRPr b="0" i="1" sz="4800" u="none" cap="none" strike="noStrike">
                <a:solidFill>
                  <a:srgbClr val="F2D99B"/>
                </a:solidFill>
                <a:latin typeface="Arial"/>
                <a:ea typeface="Arial"/>
                <a:cs typeface="Arial"/>
                <a:sym typeface="Arial"/>
              </a:defRPr>
            </a:lvl5pPr>
            <a:lvl6pPr indent="0" lvl="5" marL="457200" marR="0" rtl="0" algn="ctr">
              <a:lnSpc>
                <a:spcPct val="120000"/>
              </a:lnSpc>
              <a:spcBef>
                <a:spcPts val="0"/>
              </a:spcBef>
              <a:spcAft>
                <a:spcPts val="0"/>
              </a:spcAft>
              <a:buNone/>
              <a:defRPr b="0" i="1" sz="4800" u="none" cap="none" strike="noStrike">
                <a:solidFill>
                  <a:srgbClr val="F2D99B"/>
                </a:solidFill>
                <a:latin typeface="Arial"/>
                <a:ea typeface="Arial"/>
                <a:cs typeface="Arial"/>
                <a:sym typeface="Arial"/>
              </a:defRPr>
            </a:lvl6pPr>
            <a:lvl7pPr indent="0" lvl="6" marL="914400" marR="0" rtl="0" algn="ctr">
              <a:lnSpc>
                <a:spcPct val="120000"/>
              </a:lnSpc>
              <a:spcBef>
                <a:spcPts val="0"/>
              </a:spcBef>
              <a:spcAft>
                <a:spcPts val="0"/>
              </a:spcAft>
              <a:buNone/>
              <a:defRPr b="0" i="1" sz="4800" u="none" cap="none" strike="noStrike">
                <a:solidFill>
                  <a:srgbClr val="F2D99B"/>
                </a:solidFill>
                <a:latin typeface="Arial"/>
                <a:ea typeface="Arial"/>
                <a:cs typeface="Arial"/>
                <a:sym typeface="Arial"/>
              </a:defRPr>
            </a:lvl7pPr>
            <a:lvl8pPr indent="0" lvl="7" marL="1371600" marR="0" rtl="0" algn="ctr">
              <a:lnSpc>
                <a:spcPct val="120000"/>
              </a:lnSpc>
              <a:spcBef>
                <a:spcPts val="0"/>
              </a:spcBef>
              <a:spcAft>
                <a:spcPts val="0"/>
              </a:spcAft>
              <a:buNone/>
              <a:defRPr b="0" i="1" sz="4800" u="none" cap="none" strike="noStrike">
                <a:solidFill>
                  <a:srgbClr val="F2D99B"/>
                </a:solidFill>
                <a:latin typeface="Arial"/>
                <a:ea typeface="Arial"/>
                <a:cs typeface="Arial"/>
                <a:sym typeface="Arial"/>
              </a:defRPr>
            </a:lvl8pPr>
            <a:lvl9pPr indent="0" lvl="8" marL="1828800" marR="0" rtl="0" algn="ctr">
              <a:lnSpc>
                <a:spcPct val="120000"/>
              </a:lnSpc>
              <a:spcBef>
                <a:spcPts val="0"/>
              </a:spcBef>
              <a:spcAft>
                <a:spcPts val="0"/>
              </a:spcAft>
              <a:buNone/>
              <a:defRPr b="0" i="1" sz="4800" u="none" cap="none" strike="noStrike">
                <a:solidFill>
                  <a:srgbClr val="F2D99B"/>
                </a:solidFill>
                <a:latin typeface="Arial"/>
                <a:ea typeface="Arial"/>
                <a:cs typeface="Arial"/>
                <a:sym typeface="Arial"/>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TxTwoObj">
  <p:cSld name="Comparison">
    <p:spTree>
      <p:nvGrpSpPr>
        <p:cNvPr id="114" name="Shape 114"/>
        <p:cNvGrpSpPr/>
        <p:nvPr/>
      </p:nvGrpSpPr>
      <p:grpSpPr>
        <a:xfrm>
          <a:off x="0" y="0"/>
          <a:ext cx="0" cy="0"/>
          <a:chOff x="0" y="0"/>
          <a:chExt cx="0" cy="0"/>
        </a:xfrm>
      </p:grpSpPr>
      <p:sp>
        <p:nvSpPr>
          <p:cNvPr id="115" name="Shape 115"/>
          <p:cNvSpPr txBox="1"/>
          <p:nvPr>
            <p:ph type="title"/>
          </p:nvPr>
        </p:nvSpPr>
        <p:spPr>
          <a:xfrm>
            <a:off x="650875" y="390525"/>
            <a:ext cx="11703050" cy="1625599"/>
          </a:xfrm>
          <a:prstGeom prst="rect">
            <a:avLst/>
          </a:prstGeom>
          <a:noFill/>
          <a:ln>
            <a:noFill/>
          </a:ln>
        </p:spPr>
        <p:txBody>
          <a:bodyPr anchorCtr="0" anchor="b" bIns="91425" lIns="91425" rIns="91425" tIns="91425"/>
          <a:lstStyle>
            <a:lvl1pPr indent="0" lvl="0" marL="0" marR="0" rtl="0" algn="l">
              <a:spcBef>
                <a:spcPts val="0"/>
              </a:spcBef>
              <a:spcAft>
                <a:spcPts val="0"/>
              </a:spcAft>
              <a:buNone/>
              <a:defRPr b="0" i="0" sz="3800" u="none" cap="none" strike="noStrike">
                <a:solidFill>
                  <a:srgbClr val="3F3F3F"/>
                </a:solidFill>
                <a:latin typeface="Lustria"/>
                <a:ea typeface="Lustria"/>
                <a:cs typeface="Lustria"/>
                <a:sym typeface="Lustria"/>
              </a:defRPr>
            </a:lvl1pPr>
            <a:lvl2pPr indent="0" lvl="1" marL="0" marR="0" rtl="0" algn="l">
              <a:spcBef>
                <a:spcPts val="0"/>
              </a:spcBef>
              <a:spcAft>
                <a:spcPts val="0"/>
              </a:spcAft>
              <a:buNone/>
              <a:defRPr b="0" i="0" sz="3800" u="none" cap="none" strike="noStrike">
                <a:solidFill>
                  <a:srgbClr val="3F3F3F"/>
                </a:solidFill>
                <a:latin typeface="Lustria"/>
                <a:ea typeface="Lustria"/>
                <a:cs typeface="Lustria"/>
                <a:sym typeface="Lustria"/>
              </a:defRPr>
            </a:lvl2pPr>
            <a:lvl3pPr indent="0" lvl="2" marL="0" marR="0" rtl="0" algn="l">
              <a:spcBef>
                <a:spcPts val="0"/>
              </a:spcBef>
              <a:spcAft>
                <a:spcPts val="0"/>
              </a:spcAft>
              <a:buNone/>
              <a:defRPr b="0" i="0" sz="3800" u="none" cap="none" strike="noStrike">
                <a:solidFill>
                  <a:srgbClr val="3F3F3F"/>
                </a:solidFill>
                <a:latin typeface="Lustria"/>
                <a:ea typeface="Lustria"/>
                <a:cs typeface="Lustria"/>
                <a:sym typeface="Lustria"/>
              </a:defRPr>
            </a:lvl3pPr>
            <a:lvl4pPr indent="0" lvl="3" marL="0" marR="0" rtl="0" algn="l">
              <a:spcBef>
                <a:spcPts val="0"/>
              </a:spcBef>
              <a:spcAft>
                <a:spcPts val="0"/>
              </a:spcAft>
              <a:buNone/>
              <a:defRPr b="0" i="0" sz="3800" u="none" cap="none" strike="noStrike">
                <a:solidFill>
                  <a:srgbClr val="3F3F3F"/>
                </a:solidFill>
                <a:latin typeface="Lustria"/>
                <a:ea typeface="Lustria"/>
                <a:cs typeface="Lustria"/>
                <a:sym typeface="Lustria"/>
              </a:defRPr>
            </a:lvl4pPr>
            <a:lvl5pPr indent="0" lvl="4" marL="0" marR="0" rtl="0" algn="l">
              <a:spcBef>
                <a:spcPts val="0"/>
              </a:spcBef>
              <a:spcAft>
                <a:spcPts val="0"/>
              </a:spcAft>
              <a:buNone/>
              <a:defRPr b="0" i="0" sz="3800" u="none" cap="none" strike="noStrike">
                <a:solidFill>
                  <a:srgbClr val="3F3F3F"/>
                </a:solidFill>
                <a:latin typeface="Lustria"/>
                <a:ea typeface="Lustria"/>
                <a:cs typeface="Lustria"/>
                <a:sym typeface="Lustria"/>
              </a:defRPr>
            </a:lvl5pPr>
            <a:lvl6pPr indent="0" lvl="5" marL="457200" marR="0" rtl="0" algn="l">
              <a:spcBef>
                <a:spcPts val="0"/>
              </a:spcBef>
              <a:spcAft>
                <a:spcPts val="0"/>
              </a:spcAft>
              <a:buNone/>
              <a:defRPr b="0" i="0" sz="3800" u="none" cap="none" strike="noStrike">
                <a:solidFill>
                  <a:srgbClr val="3F3F3F"/>
                </a:solidFill>
                <a:latin typeface="Lustria"/>
                <a:ea typeface="Lustria"/>
                <a:cs typeface="Lustria"/>
                <a:sym typeface="Lustria"/>
              </a:defRPr>
            </a:lvl6pPr>
            <a:lvl7pPr indent="0" lvl="6" marL="914400" marR="0" rtl="0" algn="l">
              <a:spcBef>
                <a:spcPts val="0"/>
              </a:spcBef>
              <a:spcAft>
                <a:spcPts val="0"/>
              </a:spcAft>
              <a:buNone/>
              <a:defRPr b="0" i="0" sz="3800" u="none" cap="none" strike="noStrike">
                <a:solidFill>
                  <a:srgbClr val="3F3F3F"/>
                </a:solidFill>
                <a:latin typeface="Lustria"/>
                <a:ea typeface="Lustria"/>
                <a:cs typeface="Lustria"/>
                <a:sym typeface="Lustria"/>
              </a:defRPr>
            </a:lvl7pPr>
            <a:lvl8pPr indent="0" lvl="7" marL="1371600" marR="0" rtl="0" algn="l">
              <a:spcBef>
                <a:spcPts val="0"/>
              </a:spcBef>
              <a:spcAft>
                <a:spcPts val="0"/>
              </a:spcAft>
              <a:buNone/>
              <a:defRPr b="0" i="0" sz="3800" u="none" cap="none" strike="noStrike">
                <a:solidFill>
                  <a:srgbClr val="3F3F3F"/>
                </a:solidFill>
                <a:latin typeface="Lustria"/>
                <a:ea typeface="Lustria"/>
                <a:cs typeface="Lustria"/>
                <a:sym typeface="Lustria"/>
              </a:defRPr>
            </a:lvl8pPr>
            <a:lvl9pPr indent="0" lvl="8" marL="1828800" marR="0" rtl="0" algn="l">
              <a:spcBef>
                <a:spcPts val="0"/>
              </a:spcBef>
              <a:spcAft>
                <a:spcPts val="0"/>
              </a:spcAft>
              <a:buNone/>
              <a:defRPr b="0" i="0" sz="3800" u="none" cap="none" strike="noStrike">
                <a:solidFill>
                  <a:srgbClr val="3F3F3F"/>
                </a:solidFill>
                <a:latin typeface="Lustria"/>
                <a:ea typeface="Lustria"/>
                <a:cs typeface="Lustria"/>
                <a:sym typeface="Lustria"/>
              </a:defRPr>
            </a:lvl9pPr>
          </a:lstStyle>
          <a:p/>
        </p:txBody>
      </p:sp>
      <p:sp>
        <p:nvSpPr>
          <p:cNvPr id="116" name="Shape 116"/>
          <p:cNvSpPr txBox="1"/>
          <p:nvPr>
            <p:ph idx="1" type="body"/>
          </p:nvPr>
        </p:nvSpPr>
        <p:spPr>
          <a:xfrm>
            <a:off x="650875" y="2182813"/>
            <a:ext cx="5745162" cy="909637"/>
          </a:xfrm>
          <a:prstGeom prst="rect">
            <a:avLst/>
          </a:prstGeom>
          <a:noFill/>
          <a:ln>
            <a:noFill/>
          </a:ln>
        </p:spPr>
        <p:txBody>
          <a:bodyPr anchorCtr="0" anchor="b" bIns="91425" lIns="91425" rIns="91425" tIns="91425"/>
          <a:lstStyle>
            <a:lvl1pPr indent="0" lvl="0" marL="0" marR="0" rtl="0" algn="l">
              <a:lnSpc>
                <a:spcPct val="120000"/>
              </a:lnSpc>
              <a:spcBef>
                <a:spcPts val="2800"/>
              </a:spcBef>
              <a:spcAft>
                <a:spcPts val="0"/>
              </a:spcAft>
              <a:buClr>
                <a:srgbClr val="3F3F3F"/>
              </a:buClr>
              <a:buFont typeface="Lustria"/>
              <a:buNone/>
              <a:defRPr b="1" i="0" sz="2400" u="none" cap="none" strike="noStrike">
                <a:solidFill>
                  <a:srgbClr val="3F3F3F"/>
                </a:solidFill>
                <a:latin typeface="Lustria"/>
                <a:ea typeface="Lustria"/>
                <a:cs typeface="Lustria"/>
                <a:sym typeface="Lustria"/>
              </a:defRPr>
            </a:lvl1pPr>
            <a:lvl2pPr indent="0" lvl="1" marL="457200" marR="0" rtl="0" algn="l">
              <a:spcBef>
                <a:spcPts val="900"/>
              </a:spcBef>
              <a:spcAft>
                <a:spcPts val="0"/>
              </a:spcAft>
              <a:buClr>
                <a:srgbClr val="3F3F3F"/>
              </a:buClr>
              <a:buFont typeface="Lustria"/>
              <a:buNone/>
              <a:defRPr b="1" i="0" sz="2000" u="none" cap="none" strike="noStrike">
                <a:solidFill>
                  <a:srgbClr val="3F3F3F"/>
                </a:solidFill>
                <a:latin typeface="Lustria"/>
                <a:ea typeface="Lustria"/>
                <a:cs typeface="Lustria"/>
                <a:sym typeface="Lustria"/>
              </a:defRPr>
            </a:lvl2pPr>
            <a:lvl3pPr indent="0" lvl="2" marL="914400" marR="0" rtl="0" algn="l">
              <a:spcBef>
                <a:spcPts val="900"/>
              </a:spcBef>
              <a:spcAft>
                <a:spcPts val="0"/>
              </a:spcAft>
              <a:buClr>
                <a:srgbClr val="3F3F3F"/>
              </a:buClr>
              <a:buFont typeface="Lustria"/>
              <a:buNone/>
              <a:defRPr b="1" i="0" sz="1800" u="none" cap="none" strike="noStrike">
                <a:solidFill>
                  <a:srgbClr val="3F3F3F"/>
                </a:solidFill>
                <a:latin typeface="Lustria"/>
                <a:ea typeface="Lustria"/>
                <a:cs typeface="Lustria"/>
                <a:sym typeface="Lustria"/>
              </a:defRPr>
            </a:lvl3pPr>
            <a:lvl4pPr indent="0" lvl="3" marL="1371600" marR="0" rtl="0" algn="l">
              <a:spcBef>
                <a:spcPts val="900"/>
              </a:spcBef>
              <a:spcAft>
                <a:spcPts val="0"/>
              </a:spcAft>
              <a:buClr>
                <a:srgbClr val="3F3F3F"/>
              </a:buClr>
              <a:buFont typeface="Lustria"/>
              <a:buNone/>
              <a:defRPr b="1" i="0" sz="1600" u="none" cap="none" strike="noStrike">
                <a:solidFill>
                  <a:srgbClr val="3F3F3F"/>
                </a:solidFill>
                <a:latin typeface="Lustria"/>
                <a:ea typeface="Lustria"/>
                <a:cs typeface="Lustria"/>
                <a:sym typeface="Lustria"/>
              </a:defRPr>
            </a:lvl4pPr>
            <a:lvl5pPr indent="0" lvl="4" marL="1828800" marR="0" rtl="0" algn="l">
              <a:spcBef>
                <a:spcPts val="900"/>
              </a:spcBef>
              <a:spcAft>
                <a:spcPts val="0"/>
              </a:spcAft>
              <a:buClr>
                <a:srgbClr val="3F3F3F"/>
              </a:buClr>
              <a:buFont typeface="Lustria"/>
              <a:buNone/>
              <a:defRPr b="1" i="0" sz="1600" u="none" cap="none" strike="noStrike">
                <a:solidFill>
                  <a:srgbClr val="3F3F3F"/>
                </a:solidFill>
                <a:latin typeface="Lustria"/>
                <a:ea typeface="Lustria"/>
                <a:cs typeface="Lustria"/>
                <a:sym typeface="Lustria"/>
              </a:defRPr>
            </a:lvl5pPr>
            <a:lvl6pPr indent="0" lvl="5" marL="2286000" marR="0" rtl="0" algn="l">
              <a:spcBef>
                <a:spcPts val="900"/>
              </a:spcBef>
              <a:spcAft>
                <a:spcPts val="0"/>
              </a:spcAft>
              <a:buClr>
                <a:srgbClr val="3F3F3F"/>
              </a:buClr>
              <a:buFont typeface="Lustria"/>
              <a:buNone/>
              <a:defRPr b="1" i="0" sz="1600" u="none" cap="none" strike="noStrike">
                <a:solidFill>
                  <a:srgbClr val="3F3F3F"/>
                </a:solidFill>
                <a:latin typeface="Lustria"/>
                <a:ea typeface="Lustria"/>
                <a:cs typeface="Lustria"/>
                <a:sym typeface="Lustria"/>
              </a:defRPr>
            </a:lvl6pPr>
            <a:lvl7pPr indent="0" lvl="6" marL="2743200" marR="0" rtl="0" algn="l">
              <a:spcBef>
                <a:spcPts val="900"/>
              </a:spcBef>
              <a:spcAft>
                <a:spcPts val="0"/>
              </a:spcAft>
              <a:buClr>
                <a:srgbClr val="3F3F3F"/>
              </a:buClr>
              <a:buFont typeface="Lustria"/>
              <a:buNone/>
              <a:defRPr b="1" i="0" sz="1600" u="none" cap="none" strike="noStrike">
                <a:solidFill>
                  <a:srgbClr val="3F3F3F"/>
                </a:solidFill>
                <a:latin typeface="Lustria"/>
                <a:ea typeface="Lustria"/>
                <a:cs typeface="Lustria"/>
                <a:sym typeface="Lustria"/>
              </a:defRPr>
            </a:lvl7pPr>
            <a:lvl8pPr indent="0" lvl="7" marL="3200400" marR="0" rtl="0" algn="l">
              <a:spcBef>
                <a:spcPts val="900"/>
              </a:spcBef>
              <a:spcAft>
                <a:spcPts val="0"/>
              </a:spcAft>
              <a:buClr>
                <a:srgbClr val="3F3F3F"/>
              </a:buClr>
              <a:buFont typeface="Lustria"/>
              <a:buNone/>
              <a:defRPr b="1" i="0" sz="1600" u="none" cap="none" strike="noStrike">
                <a:solidFill>
                  <a:srgbClr val="3F3F3F"/>
                </a:solidFill>
                <a:latin typeface="Lustria"/>
                <a:ea typeface="Lustria"/>
                <a:cs typeface="Lustria"/>
                <a:sym typeface="Lustria"/>
              </a:defRPr>
            </a:lvl8pPr>
            <a:lvl9pPr indent="0" lvl="8" marL="3657600" marR="0" rtl="0" algn="l">
              <a:spcBef>
                <a:spcPts val="900"/>
              </a:spcBef>
              <a:spcAft>
                <a:spcPts val="0"/>
              </a:spcAft>
              <a:buClr>
                <a:srgbClr val="3F3F3F"/>
              </a:buClr>
              <a:buFont typeface="Lustria"/>
              <a:buNone/>
              <a:defRPr b="1" i="0" sz="1600" u="none" cap="none" strike="noStrike">
                <a:solidFill>
                  <a:srgbClr val="3F3F3F"/>
                </a:solidFill>
                <a:latin typeface="Lustria"/>
                <a:ea typeface="Lustria"/>
                <a:cs typeface="Lustria"/>
                <a:sym typeface="Lustria"/>
              </a:defRPr>
            </a:lvl9pPr>
          </a:lstStyle>
          <a:p/>
        </p:txBody>
      </p:sp>
      <p:sp>
        <p:nvSpPr>
          <p:cNvPr id="117" name="Shape 117"/>
          <p:cNvSpPr txBox="1"/>
          <p:nvPr>
            <p:ph idx="2" type="body"/>
          </p:nvPr>
        </p:nvSpPr>
        <p:spPr>
          <a:xfrm>
            <a:off x="650875" y="3092450"/>
            <a:ext cx="5745162" cy="5619750"/>
          </a:xfrm>
          <a:prstGeom prst="rect">
            <a:avLst/>
          </a:prstGeom>
          <a:noFill/>
          <a:ln>
            <a:noFill/>
          </a:ln>
        </p:spPr>
        <p:txBody>
          <a:bodyPr anchorCtr="0" anchor="t" bIns="91425" lIns="91425" rIns="91425" tIns="91425"/>
          <a:lstStyle>
            <a:lvl1pPr indent="0" lvl="0" marL="0" marR="0" rtl="0" algn="l">
              <a:lnSpc>
                <a:spcPct val="120000"/>
              </a:lnSpc>
              <a:spcBef>
                <a:spcPts val="2800"/>
              </a:spcBef>
              <a:spcAft>
                <a:spcPts val="0"/>
              </a:spcAft>
              <a:buNone/>
              <a:defRPr b="0" i="0" sz="2400" u="none" cap="none" strike="noStrike">
                <a:solidFill>
                  <a:srgbClr val="3F3F3F"/>
                </a:solidFill>
                <a:latin typeface="Lustria"/>
                <a:ea typeface="Lustria"/>
                <a:cs typeface="Lustria"/>
                <a:sym typeface="Lustria"/>
              </a:defRPr>
            </a:lvl1pPr>
            <a:lvl2pPr indent="0" lvl="1" marL="609600" marR="0" rtl="0" algn="l">
              <a:spcBef>
                <a:spcPts val="900"/>
              </a:spcBef>
              <a:spcAft>
                <a:spcPts val="0"/>
              </a:spcAft>
              <a:buNone/>
              <a:defRPr b="0" i="0" sz="2000" u="none" cap="none" strike="noStrike">
                <a:solidFill>
                  <a:srgbClr val="3F3F3F"/>
                </a:solidFill>
                <a:latin typeface="Lustria"/>
                <a:ea typeface="Lustria"/>
                <a:cs typeface="Lustria"/>
                <a:sym typeface="Lustria"/>
              </a:defRPr>
            </a:lvl2pPr>
            <a:lvl3pPr indent="0" lvl="2" marL="1257300" marR="0" rtl="0" algn="l">
              <a:spcBef>
                <a:spcPts val="900"/>
              </a:spcBef>
              <a:spcAft>
                <a:spcPts val="0"/>
              </a:spcAft>
              <a:buNone/>
              <a:defRPr b="0" i="0" sz="1800" u="none" cap="none" strike="noStrike">
                <a:solidFill>
                  <a:srgbClr val="3F3F3F"/>
                </a:solidFill>
                <a:latin typeface="Lustria"/>
                <a:ea typeface="Lustria"/>
                <a:cs typeface="Lustria"/>
                <a:sym typeface="Lustria"/>
              </a:defRPr>
            </a:lvl3pPr>
            <a:lvl4pPr indent="0" lvl="3" marL="1917700" marR="0" rtl="0" algn="l">
              <a:spcBef>
                <a:spcPts val="900"/>
              </a:spcBef>
              <a:spcAft>
                <a:spcPts val="0"/>
              </a:spcAft>
              <a:buNone/>
              <a:defRPr b="0" i="0" sz="1600" u="none" cap="none" strike="noStrike">
                <a:solidFill>
                  <a:srgbClr val="3F3F3F"/>
                </a:solidFill>
                <a:latin typeface="Lustria"/>
                <a:ea typeface="Lustria"/>
                <a:cs typeface="Lustria"/>
                <a:sym typeface="Lustria"/>
              </a:defRPr>
            </a:lvl4pPr>
            <a:lvl5pPr indent="0" lvl="4" marL="2565400" marR="0" rtl="0" algn="l">
              <a:spcBef>
                <a:spcPts val="900"/>
              </a:spcBef>
              <a:spcAft>
                <a:spcPts val="0"/>
              </a:spcAft>
              <a:buNone/>
              <a:defRPr b="0" i="0" sz="1600" u="none" cap="none" strike="noStrike">
                <a:solidFill>
                  <a:srgbClr val="3F3F3F"/>
                </a:solidFill>
                <a:latin typeface="Lustria"/>
                <a:ea typeface="Lustria"/>
                <a:cs typeface="Lustria"/>
                <a:sym typeface="Lustria"/>
              </a:defRPr>
            </a:lvl5pPr>
            <a:lvl6pPr indent="0" lvl="5" marL="3022600" marR="0" rtl="0" algn="l">
              <a:spcBef>
                <a:spcPts val="900"/>
              </a:spcBef>
              <a:spcAft>
                <a:spcPts val="0"/>
              </a:spcAft>
              <a:buNone/>
              <a:defRPr b="0" i="0" sz="1600" u="none" cap="none" strike="noStrike">
                <a:solidFill>
                  <a:srgbClr val="3F3F3F"/>
                </a:solidFill>
                <a:latin typeface="Lustria"/>
                <a:ea typeface="Lustria"/>
                <a:cs typeface="Lustria"/>
                <a:sym typeface="Lustria"/>
              </a:defRPr>
            </a:lvl6pPr>
            <a:lvl7pPr indent="0" lvl="6" marL="3479800" marR="0" rtl="0" algn="l">
              <a:spcBef>
                <a:spcPts val="900"/>
              </a:spcBef>
              <a:spcAft>
                <a:spcPts val="0"/>
              </a:spcAft>
              <a:buNone/>
              <a:defRPr b="0" i="0" sz="1600" u="none" cap="none" strike="noStrike">
                <a:solidFill>
                  <a:srgbClr val="3F3F3F"/>
                </a:solidFill>
                <a:latin typeface="Lustria"/>
                <a:ea typeface="Lustria"/>
                <a:cs typeface="Lustria"/>
                <a:sym typeface="Lustria"/>
              </a:defRPr>
            </a:lvl7pPr>
            <a:lvl8pPr indent="0" lvl="7" marL="3937000" marR="0" rtl="0" algn="l">
              <a:spcBef>
                <a:spcPts val="900"/>
              </a:spcBef>
              <a:spcAft>
                <a:spcPts val="0"/>
              </a:spcAft>
              <a:buNone/>
              <a:defRPr b="0" i="0" sz="1600" u="none" cap="none" strike="noStrike">
                <a:solidFill>
                  <a:srgbClr val="3F3F3F"/>
                </a:solidFill>
                <a:latin typeface="Lustria"/>
                <a:ea typeface="Lustria"/>
                <a:cs typeface="Lustria"/>
                <a:sym typeface="Lustria"/>
              </a:defRPr>
            </a:lvl8pPr>
            <a:lvl9pPr indent="0" lvl="8" marL="4394200" marR="0" rtl="0" algn="l">
              <a:spcBef>
                <a:spcPts val="900"/>
              </a:spcBef>
              <a:spcAft>
                <a:spcPts val="0"/>
              </a:spcAft>
              <a:buNone/>
              <a:defRPr b="0" i="0" sz="1600" u="none" cap="none" strike="noStrike">
                <a:solidFill>
                  <a:srgbClr val="3F3F3F"/>
                </a:solidFill>
                <a:latin typeface="Lustria"/>
                <a:ea typeface="Lustria"/>
                <a:cs typeface="Lustria"/>
                <a:sym typeface="Lustria"/>
              </a:defRPr>
            </a:lvl9pPr>
          </a:lstStyle>
          <a:p/>
        </p:txBody>
      </p:sp>
      <p:sp>
        <p:nvSpPr>
          <p:cNvPr id="118" name="Shape 118"/>
          <p:cNvSpPr txBox="1"/>
          <p:nvPr>
            <p:ph idx="3" type="body"/>
          </p:nvPr>
        </p:nvSpPr>
        <p:spPr>
          <a:xfrm>
            <a:off x="6605588" y="2182813"/>
            <a:ext cx="5748336" cy="909637"/>
          </a:xfrm>
          <a:prstGeom prst="rect">
            <a:avLst/>
          </a:prstGeom>
          <a:noFill/>
          <a:ln>
            <a:noFill/>
          </a:ln>
        </p:spPr>
        <p:txBody>
          <a:bodyPr anchorCtr="0" anchor="b" bIns="91425" lIns="91425" rIns="91425" tIns="91425"/>
          <a:lstStyle>
            <a:lvl1pPr indent="0" lvl="0" marL="0" marR="0" rtl="0" algn="l">
              <a:lnSpc>
                <a:spcPct val="120000"/>
              </a:lnSpc>
              <a:spcBef>
                <a:spcPts val="2800"/>
              </a:spcBef>
              <a:spcAft>
                <a:spcPts val="0"/>
              </a:spcAft>
              <a:buClr>
                <a:srgbClr val="3F3F3F"/>
              </a:buClr>
              <a:buFont typeface="Lustria"/>
              <a:buNone/>
              <a:defRPr b="1" i="0" sz="2400" u="none" cap="none" strike="noStrike">
                <a:solidFill>
                  <a:srgbClr val="3F3F3F"/>
                </a:solidFill>
                <a:latin typeface="Lustria"/>
                <a:ea typeface="Lustria"/>
                <a:cs typeface="Lustria"/>
                <a:sym typeface="Lustria"/>
              </a:defRPr>
            </a:lvl1pPr>
            <a:lvl2pPr indent="0" lvl="1" marL="457200" marR="0" rtl="0" algn="l">
              <a:spcBef>
                <a:spcPts val="900"/>
              </a:spcBef>
              <a:spcAft>
                <a:spcPts val="0"/>
              </a:spcAft>
              <a:buClr>
                <a:srgbClr val="3F3F3F"/>
              </a:buClr>
              <a:buFont typeface="Lustria"/>
              <a:buNone/>
              <a:defRPr b="1" i="0" sz="2000" u="none" cap="none" strike="noStrike">
                <a:solidFill>
                  <a:srgbClr val="3F3F3F"/>
                </a:solidFill>
                <a:latin typeface="Lustria"/>
                <a:ea typeface="Lustria"/>
                <a:cs typeface="Lustria"/>
                <a:sym typeface="Lustria"/>
              </a:defRPr>
            </a:lvl2pPr>
            <a:lvl3pPr indent="0" lvl="2" marL="914400" marR="0" rtl="0" algn="l">
              <a:spcBef>
                <a:spcPts val="900"/>
              </a:spcBef>
              <a:spcAft>
                <a:spcPts val="0"/>
              </a:spcAft>
              <a:buClr>
                <a:srgbClr val="3F3F3F"/>
              </a:buClr>
              <a:buFont typeface="Lustria"/>
              <a:buNone/>
              <a:defRPr b="1" i="0" sz="1800" u="none" cap="none" strike="noStrike">
                <a:solidFill>
                  <a:srgbClr val="3F3F3F"/>
                </a:solidFill>
                <a:latin typeface="Lustria"/>
                <a:ea typeface="Lustria"/>
                <a:cs typeface="Lustria"/>
                <a:sym typeface="Lustria"/>
              </a:defRPr>
            </a:lvl3pPr>
            <a:lvl4pPr indent="0" lvl="3" marL="1371600" marR="0" rtl="0" algn="l">
              <a:spcBef>
                <a:spcPts val="900"/>
              </a:spcBef>
              <a:spcAft>
                <a:spcPts val="0"/>
              </a:spcAft>
              <a:buClr>
                <a:srgbClr val="3F3F3F"/>
              </a:buClr>
              <a:buFont typeface="Lustria"/>
              <a:buNone/>
              <a:defRPr b="1" i="0" sz="1600" u="none" cap="none" strike="noStrike">
                <a:solidFill>
                  <a:srgbClr val="3F3F3F"/>
                </a:solidFill>
                <a:latin typeface="Lustria"/>
                <a:ea typeface="Lustria"/>
                <a:cs typeface="Lustria"/>
                <a:sym typeface="Lustria"/>
              </a:defRPr>
            </a:lvl4pPr>
            <a:lvl5pPr indent="0" lvl="4" marL="1828800" marR="0" rtl="0" algn="l">
              <a:spcBef>
                <a:spcPts val="900"/>
              </a:spcBef>
              <a:spcAft>
                <a:spcPts val="0"/>
              </a:spcAft>
              <a:buClr>
                <a:srgbClr val="3F3F3F"/>
              </a:buClr>
              <a:buFont typeface="Lustria"/>
              <a:buNone/>
              <a:defRPr b="1" i="0" sz="1600" u="none" cap="none" strike="noStrike">
                <a:solidFill>
                  <a:srgbClr val="3F3F3F"/>
                </a:solidFill>
                <a:latin typeface="Lustria"/>
                <a:ea typeface="Lustria"/>
                <a:cs typeface="Lustria"/>
                <a:sym typeface="Lustria"/>
              </a:defRPr>
            </a:lvl5pPr>
            <a:lvl6pPr indent="0" lvl="5" marL="2286000" marR="0" rtl="0" algn="l">
              <a:spcBef>
                <a:spcPts val="900"/>
              </a:spcBef>
              <a:spcAft>
                <a:spcPts val="0"/>
              </a:spcAft>
              <a:buClr>
                <a:srgbClr val="3F3F3F"/>
              </a:buClr>
              <a:buFont typeface="Lustria"/>
              <a:buNone/>
              <a:defRPr b="1" i="0" sz="1600" u="none" cap="none" strike="noStrike">
                <a:solidFill>
                  <a:srgbClr val="3F3F3F"/>
                </a:solidFill>
                <a:latin typeface="Lustria"/>
                <a:ea typeface="Lustria"/>
                <a:cs typeface="Lustria"/>
                <a:sym typeface="Lustria"/>
              </a:defRPr>
            </a:lvl6pPr>
            <a:lvl7pPr indent="0" lvl="6" marL="2743200" marR="0" rtl="0" algn="l">
              <a:spcBef>
                <a:spcPts val="900"/>
              </a:spcBef>
              <a:spcAft>
                <a:spcPts val="0"/>
              </a:spcAft>
              <a:buClr>
                <a:srgbClr val="3F3F3F"/>
              </a:buClr>
              <a:buFont typeface="Lustria"/>
              <a:buNone/>
              <a:defRPr b="1" i="0" sz="1600" u="none" cap="none" strike="noStrike">
                <a:solidFill>
                  <a:srgbClr val="3F3F3F"/>
                </a:solidFill>
                <a:latin typeface="Lustria"/>
                <a:ea typeface="Lustria"/>
                <a:cs typeface="Lustria"/>
                <a:sym typeface="Lustria"/>
              </a:defRPr>
            </a:lvl7pPr>
            <a:lvl8pPr indent="0" lvl="7" marL="3200400" marR="0" rtl="0" algn="l">
              <a:spcBef>
                <a:spcPts val="900"/>
              </a:spcBef>
              <a:spcAft>
                <a:spcPts val="0"/>
              </a:spcAft>
              <a:buClr>
                <a:srgbClr val="3F3F3F"/>
              </a:buClr>
              <a:buFont typeface="Lustria"/>
              <a:buNone/>
              <a:defRPr b="1" i="0" sz="1600" u="none" cap="none" strike="noStrike">
                <a:solidFill>
                  <a:srgbClr val="3F3F3F"/>
                </a:solidFill>
                <a:latin typeface="Lustria"/>
                <a:ea typeface="Lustria"/>
                <a:cs typeface="Lustria"/>
                <a:sym typeface="Lustria"/>
              </a:defRPr>
            </a:lvl8pPr>
            <a:lvl9pPr indent="0" lvl="8" marL="3657600" marR="0" rtl="0" algn="l">
              <a:spcBef>
                <a:spcPts val="900"/>
              </a:spcBef>
              <a:spcAft>
                <a:spcPts val="0"/>
              </a:spcAft>
              <a:buClr>
                <a:srgbClr val="3F3F3F"/>
              </a:buClr>
              <a:buFont typeface="Lustria"/>
              <a:buNone/>
              <a:defRPr b="1" i="0" sz="1600" u="none" cap="none" strike="noStrike">
                <a:solidFill>
                  <a:srgbClr val="3F3F3F"/>
                </a:solidFill>
                <a:latin typeface="Lustria"/>
                <a:ea typeface="Lustria"/>
                <a:cs typeface="Lustria"/>
                <a:sym typeface="Lustria"/>
              </a:defRPr>
            </a:lvl9pPr>
          </a:lstStyle>
          <a:p/>
        </p:txBody>
      </p:sp>
      <p:sp>
        <p:nvSpPr>
          <p:cNvPr id="119" name="Shape 119"/>
          <p:cNvSpPr txBox="1"/>
          <p:nvPr>
            <p:ph idx="4" type="body"/>
          </p:nvPr>
        </p:nvSpPr>
        <p:spPr>
          <a:xfrm>
            <a:off x="6605588" y="3092450"/>
            <a:ext cx="5748336" cy="5619750"/>
          </a:xfrm>
          <a:prstGeom prst="rect">
            <a:avLst/>
          </a:prstGeom>
          <a:noFill/>
          <a:ln>
            <a:noFill/>
          </a:ln>
        </p:spPr>
        <p:txBody>
          <a:bodyPr anchorCtr="0" anchor="t" bIns="91425" lIns="91425" rIns="91425" tIns="91425"/>
          <a:lstStyle>
            <a:lvl1pPr indent="0" lvl="0" marL="0" marR="0" rtl="0" algn="l">
              <a:lnSpc>
                <a:spcPct val="120000"/>
              </a:lnSpc>
              <a:spcBef>
                <a:spcPts val="2800"/>
              </a:spcBef>
              <a:spcAft>
                <a:spcPts val="0"/>
              </a:spcAft>
              <a:buNone/>
              <a:defRPr b="0" i="0" sz="2400" u="none" cap="none" strike="noStrike">
                <a:solidFill>
                  <a:srgbClr val="3F3F3F"/>
                </a:solidFill>
                <a:latin typeface="Lustria"/>
                <a:ea typeface="Lustria"/>
                <a:cs typeface="Lustria"/>
                <a:sym typeface="Lustria"/>
              </a:defRPr>
            </a:lvl1pPr>
            <a:lvl2pPr indent="0" lvl="1" marL="609600" marR="0" rtl="0" algn="l">
              <a:spcBef>
                <a:spcPts val="900"/>
              </a:spcBef>
              <a:spcAft>
                <a:spcPts val="0"/>
              </a:spcAft>
              <a:buNone/>
              <a:defRPr b="0" i="0" sz="2000" u="none" cap="none" strike="noStrike">
                <a:solidFill>
                  <a:srgbClr val="3F3F3F"/>
                </a:solidFill>
                <a:latin typeface="Lustria"/>
                <a:ea typeface="Lustria"/>
                <a:cs typeface="Lustria"/>
                <a:sym typeface="Lustria"/>
              </a:defRPr>
            </a:lvl2pPr>
            <a:lvl3pPr indent="0" lvl="2" marL="1257300" marR="0" rtl="0" algn="l">
              <a:spcBef>
                <a:spcPts val="900"/>
              </a:spcBef>
              <a:spcAft>
                <a:spcPts val="0"/>
              </a:spcAft>
              <a:buNone/>
              <a:defRPr b="0" i="0" sz="1800" u="none" cap="none" strike="noStrike">
                <a:solidFill>
                  <a:srgbClr val="3F3F3F"/>
                </a:solidFill>
                <a:latin typeface="Lustria"/>
                <a:ea typeface="Lustria"/>
                <a:cs typeface="Lustria"/>
                <a:sym typeface="Lustria"/>
              </a:defRPr>
            </a:lvl3pPr>
            <a:lvl4pPr indent="0" lvl="3" marL="1917700" marR="0" rtl="0" algn="l">
              <a:spcBef>
                <a:spcPts val="900"/>
              </a:spcBef>
              <a:spcAft>
                <a:spcPts val="0"/>
              </a:spcAft>
              <a:buNone/>
              <a:defRPr b="0" i="0" sz="1600" u="none" cap="none" strike="noStrike">
                <a:solidFill>
                  <a:srgbClr val="3F3F3F"/>
                </a:solidFill>
                <a:latin typeface="Lustria"/>
                <a:ea typeface="Lustria"/>
                <a:cs typeface="Lustria"/>
                <a:sym typeface="Lustria"/>
              </a:defRPr>
            </a:lvl4pPr>
            <a:lvl5pPr indent="0" lvl="4" marL="2565400" marR="0" rtl="0" algn="l">
              <a:spcBef>
                <a:spcPts val="900"/>
              </a:spcBef>
              <a:spcAft>
                <a:spcPts val="0"/>
              </a:spcAft>
              <a:buNone/>
              <a:defRPr b="0" i="0" sz="1600" u="none" cap="none" strike="noStrike">
                <a:solidFill>
                  <a:srgbClr val="3F3F3F"/>
                </a:solidFill>
                <a:latin typeface="Lustria"/>
                <a:ea typeface="Lustria"/>
                <a:cs typeface="Lustria"/>
                <a:sym typeface="Lustria"/>
              </a:defRPr>
            </a:lvl5pPr>
            <a:lvl6pPr indent="0" lvl="5" marL="3022600" marR="0" rtl="0" algn="l">
              <a:spcBef>
                <a:spcPts val="900"/>
              </a:spcBef>
              <a:spcAft>
                <a:spcPts val="0"/>
              </a:spcAft>
              <a:buNone/>
              <a:defRPr b="0" i="0" sz="1600" u="none" cap="none" strike="noStrike">
                <a:solidFill>
                  <a:srgbClr val="3F3F3F"/>
                </a:solidFill>
                <a:latin typeface="Lustria"/>
                <a:ea typeface="Lustria"/>
                <a:cs typeface="Lustria"/>
                <a:sym typeface="Lustria"/>
              </a:defRPr>
            </a:lvl6pPr>
            <a:lvl7pPr indent="0" lvl="6" marL="3479800" marR="0" rtl="0" algn="l">
              <a:spcBef>
                <a:spcPts val="900"/>
              </a:spcBef>
              <a:spcAft>
                <a:spcPts val="0"/>
              </a:spcAft>
              <a:buNone/>
              <a:defRPr b="0" i="0" sz="1600" u="none" cap="none" strike="noStrike">
                <a:solidFill>
                  <a:srgbClr val="3F3F3F"/>
                </a:solidFill>
                <a:latin typeface="Lustria"/>
                <a:ea typeface="Lustria"/>
                <a:cs typeface="Lustria"/>
                <a:sym typeface="Lustria"/>
              </a:defRPr>
            </a:lvl7pPr>
            <a:lvl8pPr indent="0" lvl="7" marL="3937000" marR="0" rtl="0" algn="l">
              <a:spcBef>
                <a:spcPts val="900"/>
              </a:spcBef>
              <a:spcAft>
                <a:spcPts val="0"/>
              </a:spcAft>
              <a:buNone/>
              <a:defRPr b="0" i="0" sz="1600" u="none" cap="none" strike="noStrike">
                <a:solidFill>
                  <a:srgbClr val="3F3F3F"/>
                </a:solidFill>
                <a:latin typeface="Lustria"/>
                <a:ea typeface="Lustria"/>
                <a:cs typeface="Lustria"/>
                <a:sym typeface="Lustria"/>
              </a:defRPr>
            </a:lvl8pPr>
            <a:lvl9pPr indent="0" lvl="8" marL="4394200" marR="0" rtl="0" algn="l">
              <a:spcBef>
                <a:spcPts val="900"/>
              </a:spcBef>
              <a:spcAft>
                <a:spcPts val="0"/>
              </a:spcAft>
              <a:buNone/>
              <a:defRPr b="0" i="0" sz="1600" u="none" cap="none" strike="noStrike">
                <a:solidFill>
                  <a:srgbClr val="3F3F3F"/>
                </a:solidFill>
                <a:latin typeface="Lustria"/>
                <a:ea typeface="Lustria"/>
                <a:cs typeface="Lustria"/>
                <a:sym typeface="Lustria"/>
              </a:defRPr>
            </a:lvl9pPr>
          </a:lstStyle>
          <a:p/>
        </p:txBody>
      </p:sp>
      <p:sp>
        <p:nvSpPr>
          <p:cNvPr id="120" name="Shape 120"/>
          <p:cNvSpPr txBox="1"/>
          <p:nvPr>
            <p:ph idx="12" type="sldNum"/>
          </p:nvPr>
        </p:nvSpPr>
        <p:spPr>
          <a:xfrm>
            <a:off x="6353175" y="9109075"/>
            <a:ext cx="296861" cy="317500"/>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B0BBC0"/>
              </a:buClr>
              <a:buSzPct val="25000"/>
              <a:buFont typeface="Lustria"/>
              <a:buNone/>
            </a:pPr>
            <a:fld id="{00000000-1234-1234-1234-123412341234}" type="slidenum">
              <a:rPr b="0" i="0" lang="en-US" sz="1600" u="none">
                <a:solidFill>
                  <a:srgbClr val="B0BBC0"/>
                </a:solidFill>
                <a:latin typeface="Lustria"/>
                <a:ea typeface="Lustria"/>
                <a:cs typeface="Lustria"/>
                <a:sym typeface="Lustria"/>
              </a:rPr>
              <a:t>‹#›</a:t>
            </a:fld>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Obj">
  <p:cSld name="Two Content">
    <p:spTree>
      <p:nvGrpSpPr>
        <p:cNvPr id="121" name="Shape 121"/>
        <p:cNvGrpSpPr/>
        <p:nvPr/>
      </p:nvGrpSpPr>
      <p:grpSpPr>
        <a:xfrm>
          <a:off x="0" y="0"/>
          <a:ext cx="0" cy="0"/>
          <a:chOff x="0" y="0"/>
          <a:chExt cx="0" cy="0"/>
        </a:xfrm>
      </p:grpSpPr>
      <p:sp>
        <p:nvSpPr>
          <p:cNvPr id="122" name="Shape 122"/>
          <p:cNvSpPr txBox="1"/>
          <p:nvPr>
            <p:ph type="title"/>
          </p:nvPr>
        </p:nvSpPr>
        <p:spPr>
          <a:xfrm>
            <a:off x="754062" y="1663700"/>
            <a:ext cx="4278311" cy="1295400"/>
          </a:xfrm>
          <a:prstGeom prst="rect">
            <a:avLst/>
          </a:prstGeom>
          <a:noFill/>
          <a:ln>
            <a:noFill/>
          </a:ln>
        </p:spPr>
        <p:txBody>
          <a:bodyPr anchorCtr="0" anchor="b" bIns="91425" lIns="91425" rIns="91425" tIns="91425"/>
          <a:lstStyle>
            <a:lvl1pPr indent="0" lvl="0" marL="0" marR="0" rtl="0" algn="l">
              <a:spcBef>
                <a:spcPts val="0"/>
              </a:spcBef>
              <a:spcAft>
                <a:spcPts val="0"/>
              </a:spcAft>
              <a:buNone/>
              <a:defRPr b="0" i="0" sz="3800" u="none" cap="none" strike="noStrike">
                <a:solidFill>
                  <a:srgbClr val="3F3F3F"/>
                </a:solidFill>
                <a:latin typeface="Lustria"/>
                <a:ea typeface="Lustria"/>
                <a:cs typeface="Lustria"/>
                <a:sym typeface="Lustria"/>
              </a:defRPr>
            </a:lvl1pPr>
            <a:lvl2pPr indent="0" lvl="1" marL="0" marR="0" rtl="0" algn="l">
              <a:spcBef>
                <a:spcPts val="0"/>
              </a:spcBef>
              <a:spcAft>
                <a:spcPts val="0"/>
              </a:spcAft>
              <a:buNone/>
              <a:defRPr b="0" i="0" sz="3800" u="none" cap="none" strike="noStrike">
                <a:solidFill>
                  <a:srgbClr val="3F3F3F"/>
                </a:solidFill>
                <a:latin typeface="Lustria"/>
                <a:ea typeface="Lustria"/>
                <a:cs typeface="Lustria"/>
                <a:sym typeface="Lustria"/>
              </a:defRPr>
            </a:lvl2pPr>
            <a:lvl3pPr indent="0" lvl="2" marL="0" marR="0" rtl="0" algn="l">
              <a:spcBef>
                <a:spcPts val="0"/>
              </a:spcBef>
              <a:spcAft>
                <a:spcPts val="0"/>
              </a:spcAft>
              <a:buNone/>
              <a:defRPr b="0" i="0" sz="3800" u="none" cap="none" strike="noStrike">
                <a:solidFill>
                  <a:srgbClr val="3F3F3F"/>
                </a:solidFill>
                <a:latin typeface="Lustria"/>
                <a:ea typeface="Lustria"/>
                <a:cs typeface="Lustria"/>
                <a:sym typeface="Lustria"/>
              </a:defRPr>
            </a:lvl3pPr>
            <a:lvl4pPr indent="0" lvl="3" marL="0" marR="0" rtl="0" algn="l">
              <a:spcBef>
                <a:spcPts val="0"/>
              </a:spcBef>
              <a:spcAft>
                <a:spcPts val="0"/>
              </a:spcAft>
              <a:buNone/>
              <a:defRPr b="0" i="0" sz="3800" u="none" cap="none" strike="noStrike">
                <a:solidFill>
                  <a:srgbClr val="3F3F3F"/>
                </a:solidFill>
                <a:latin typeface="Lustria"/>
                <a:ea typeface="Lustria"/>
                <a:cs typeface="Lustria"/>
                <a:sym typeface="Lustria"/>
              </a:defRPr>
            </a:lvl4pPr>
            <a:lvl5pPr indent="0" lvl="4" marL="0" marR="0" rtl="0" algn="l">
              <a:spcBef>
                <a:spcPts val="0"/>
              </a:spcBef>
              <a:spcAft>
                <a:spcPts val="0"/>
              </a:spcAft>
              <a:buNone/>
              <a:defRPr b="0" i="0" sz="3800" u="none" cap="none" strike="noStrike">
                <a:solidFill>
                  <a:srgbClr val="3F3F3F"/>
                </a:solidFill>
                <a:latin typeface="Lustria"/>
                <a:ea typeface="Lustria"/>
                <a:cs typeface="Lustria"/>
                <a:sym typeface="Lustria"/>
              </a:defRPr>
            </a:lvl5pPr>
            <a:lvl6pPr indent="0" lvl="5" marL="457200" marR="0" rtl="0" algn="l">
              <a:spcBef>
                <a:spcPts val="0"/>
              </a:spcBef>
              <a:spcAft>
                <a:spcPts val="0"/>
              </a:spcAft>
              <a:buNone/>
              <a:defRPr b="0" i="0" sz="3800" u="none" cap="none" strike="noStrike">
                <a:solidFill>
                  <a:srgbClr val="3F3F3F"/>
                </a:solidFill>
                <a:latin typeface="Lustria"/>
                <a:ea typeface="Lustria"/>
                <a:cs typeface="Lustria"/>
                <a:sym typeface="Lustria"/>
              </a:defRPr>
            </a:lvl6pPr>
            <a:lvl7pPr indent="0" lvl="6" marL="914400" marR="0" rtl="0" algn="l">
              <a:spcBef>
                <a:spcPts val="0"/>
              </a:spcBef>
              <a:spcAft>
                <a:spcPts val="0"/>
              </a:spcAft>
              <a:buNone/>
              <a:defRPr b="0" i="0" sz="3800" u="none" cap="none" strike="noStrike">
                <a:solidFill>
                  <a:srgbClr val="3F3F3F"/>
                </a:solidFill>
                <a:latin typeface="Lustria"/>
                <a:ea typeface="Lustria"/>
                <a:cs typeface="Lustria"/>
                <a:sym typeface="Lustria"/>
              </a:defRPr>
            </a:lvl7pPr>
            <a:lvl8pPr indent="0" lvl="7" marL="1371600" marR="0" rtl="0" algn="l">
              <a:spcBef>
                <a:spcPts val="0"/>
              </a:spcBef>
              <a:spcAft>
                <a:spcPts val="0"/>
              </a:spcAft>
              <a:buNone/>
              <a:defRPr b="0" i="0" sz="3800" u="none" cap="none" strike="noStrike">
                <a:solidFill>
                  <a:srgbClr val="3F3F3F"/>
                </a:solidFill>
                <a:latin typeface="Lustria"/>
                <a:ea typeface="Lustria"/>
                <a:cs typeface="Lustria"/>
                <a:sym typeface="Lustria"/>
              </a:defRPr>
            </a:lvl8pPr>
            <a:lvl9pPr indent="0" lvl="8" marL="1828800" marR="0" rtl="0" algn="l">
              <a:spcBef>
                <a:spcPts val="0"/>
              </a:spcBef>
              <a:spcAft>
                <a:spcPts val="0"/>
              </a:spcAft>
              <a:buNone/>
              <a:defRPr b="0" i="0" sz="3800" u="none" cap="none" strike="noStrike">
                <a:solidFill>
                  <a:srgbClr val="3F3F3F"/>
                </a:solidFill>
                <a:latin typeface="Lustria"/>
                <a:ea typeface="Lustria"/>
                <a:cs typeface="Lustria"/>
                <a:sym typeface="Lustria"/>
              </a:defRPr>
            </a:lvl9pPr>
          </a:lstStyle>
          <a:p/>
        </p:txBody>
      </p:sp>
      <p:sp>
        <p:nvSpPr>
          <p:cNvPr id="123" name="Shape 123"/>
          <p:cNvSpPr txBox="1"/>
          <p:nvPr>
            <p:ph idx="1" type="body"/>
          </p:nvPr>
        </p:nvSpPr>
        <p:spPr>
          <a:xfrm>
            <a:off x="6154737" y="863600"/>
            <a:ext cx="2851149" cy="7772400"/>
          </a:xfrm>
          <a:prstGeom prst="rect">
            <a:avLst/>
          </a:prstGeom>
          <a:noFill/>
          <a:ln>
            <a:noFill/>
          </a:ln>
        </p:spPr>
        <p:txBody>
          <a:bodyPr anchorCtr="0" anchor="t" bIns="91425" lIns="91425" rIns="91425" tIns="91425"/>
          <a:lstStyle>
            <a:lvl1pPr indent="0" lvl="0" marL="0" marR="0" rtl="0" algn="l">
              <a:lnSpc>
                <a:spcPct val="120000"/>
              </a:lnSpc>
              <a:spcBef>
                <a:spcPts val="2800"/>
              </a:spcBef>
              <a:spcAft>
                <a:spcPts val="0"/>
              </a:spcAft>
              <a:buNone/>
              <a:defRPr b="0" i="0" sz="2800" u="none" cap="none" strike="noStrike">
                <a:solidFill>
                  <a:srgbClr val="3F3F3F"/>
                </a:solidFill>
                <a:latin typeface="Lustria"/>
                <a:ea typeface="Lustria"/>
                <a:cs typeface="Lustria"/>
                <a:sym typeface="Lustria"/>
              </a:defRPr>
            </a:lvl1pPr>
            <a:lvl2pPr indent="0" lvl="1" marL="609600" marR="0" rtl="0" algn="l">
              <a:spcBef>
                <a:spcPts val="900"/>
              </a:spcBef>
              <a:spcAft>
                <a:spcPts val="0"/>
              </a:spcAft>
              <a:buNone/>
              <a:defRPr b="0" i="0" sz="2400" u="none" cap="none" strike="noStrike">
                <a:solidFill>
                  <a:srgbClr val="3F3F3F"/>
                </a:solidFill>
                <a:latin typeface="Lustria"/>
                <a:ea typeface="Lustria"/>
                <a:cs typeface="Lustria"/>
                <a:sym typeface="Lustria"/>
              </a:defRPr>
            </a:lvl2pPr>
            <a:lvl3pPr indent="0" lvl="2" marL="1257300" marR="0" rtl="0" algn="l">
              <a:spcBef>
                <a:spcPts val="900"/>
              </a:spcBef>
              <a:spcAft>
                <a:spcPts val="0"/>
              </a:spcAft>
              <a:buNone/>
              <a:defRPr b="0" i="0" sz="2000" u="none" cap="none" strike="noStrike">
                <a:solidFill>
                  <a:srgbClr val="3F3F3F"/>
                </a:solidFill>
                <a:latin typeface="Lustria"/>
                <a:ea typeface="Lustria"/>
                <a:cs typeface="Lustria"/>
                <a:sym typeface="Lustria"/>
              </a:defRPr>
            </a:lvl3pPr>
            <a:lvl4pPr indent="0" lvl="3" marL="1917700" marR="0" rtl="0" algn="l">
              <a:spcBef>
                <a:spcPts val="900"/>
              </a:spcBef>
              <a:spcAft>
                <a:spcPts val="0"/>
              </a:spcAft>
              <a:buNone/>
              <a:defRPr b="0" i="0" sz="1800" u="none" cap="none" strike="noStrike">
                <a:solidFill>
                  <a:srgbClr val="3F3F3F"/>
                </a:solidFill>
                <a:latin typeface="Lustria"/>
                <a:ea typeface="Lustria"/>
                <a:cs typeface="Lustria"/>
                <a:sym typeface="Lustria"/>
              </a:defRPr>
            </a:lvl4pPr>
            <a:lvl5pPr indent="0" lvl="4" marL="2565400" marR="0" rtl="0" algn="l">
              <a:spcBef>
                <a:spcPts val="900"/>
              </a:spcBef>
              <a:spcAft>
                <a:spcPts val="0"/>
              </a:spcAft>
              <a:buNone/>
              <a:defRPr b="0" i="0" sz="1800" u="none" cap="none" strike="noStrike">
                <a:solidFill>
                  <a:srgbClr val="3F3F3F"/>
                </a:solidFill>
                <a:latin typeface="Lustria"/>
                <a:ea typeface="Lustria"/>
                <a:cs typeface="Lustria"/>
                <a:sym typeface="Lustria"/>
              </a:defRPr>
            </a:lvl5pPr>
            <a:lvl6pPr indent="0" lvl="5" marL="3022600" marR="0" rtl="0" algn="l">
              <a:spcBef>
                <a:spcPts val="900"/>
              </a:spcBef>
              <a:spcAft>
                <a:spcPts val="0"/>
              </a:spcAft>
              <a:buNone/>
              <a:defRPr b="0" i="0" sz="1800" u="none" cap="none" strike="noStrike">
                <a:solidFill>
                  <a:srgbClr val="3F3F3F"/>
                </a:solidFill>
                <a:latin typeface="Lustria"/>
                <a:ea typeface="Lustria"/>
                <a:cs typeface="Lustria"/>
                <a:sym typeface="Lustria"/>
              </a:defRPr>
            </a:lvl6pPr>
            <a:lvl7pPr indent="0" lvl="6" marL="3479800" marR="0" rtl="0" algn="l">
              <a:spcBef>
                <a:spcPts val="900"/>
              </a:spcBef>
              <a:spcAft>
                <a:spcPts val="0"/>
              </a:spcAft>
              <a:buNone/>
              <a:defRPr b="0" i="0" sz="1800" u="none" cap="none" strike="noStrike">
                <a:solidFill>
                  <a:srgbClr val="3F3F3F"/>
                </a:solidFill>
                <a:latin typeface="Lustria"/>
                <a:ea typeface="Lustria"/>
                <a:cs typeface="Lustria"/>
                <a:sym typeface="Lustria"/>
              </a:defRPr>
            </a:lvl7pPr>
            <a:lvl8pPr indent="0" lvl="7" marL="3937000" marR="0" rtl="0" algn="l">
              <a:spcBef>
                <a:spcPts val="900"/>
              </a:spcBef>
              <a:spcAft>
                <a:spcPts val="0"/>
              </a:spcAft>
              <a:buNone/>
              <a:defRPr b="0" i="0" sz="1800" u="none" cap="none" strike="noStrike">
                <a:solidFill>
                  <a:srgbClr val="3F3F3F"/>
                </a:solidFill>
                <a:latin typeface="Lustria"/>
                <a:ea typeface="Lustria"/>
                <a:cs typeface="Lustria"/>
                <a:sym typeface="Lustria"/>
              </a:defRPr>
            </a:lvl8pPr>
            <a:lvl9pPr indent="0" lvl="8" marL="4394200" marR="0" rtl="0" algn="l">
              <a:spcBef>
                <a:spcPts val="900"/>
              </a:spcBef>
              <a:spcAft>
                <a:spcPts val="0"/>
              </a:spcAft>
              <a:buNone/>
              <a:defRPr b="0" i="0" sz="1800" u="none" cap="none" strike="noStrike">
                <a:solidFill>
                  <a:srgbClr val="3F3F3F"/>
                </a:solidFill>
                <a:latin typeface="Lustria"/>
                <a:ea typeface="Lustria"/>
                <a:cs typeface="Lustria"/>
                <a:sym typeface="Lustria"/>
              </a:defRPr>
            </a:lvl9pPr>
          </a:lstStyle>
          <a:p/>
        </p:txBody>
      </p:sp>
      <p:sp>
        <p:nvSpPr>
          <p:cNvPr id="124" name="Shape 124"/>
          <p:cNvSpPr txBox="1"/>
          <p:nvPr>
            <p:ph idx="2" type="body"/>
          </p:nvPr>
        </p:nvSpPr>
        <p:spPr>
          <a:xfrm>
            <a:off x="9158288" y="863600"/>
            <a:ext cx="2851149" cy="7772400"/>
          </a:xfrm>
          <a:prstGeom prst="rect">
            <a:avLst/>
          </a:prstGeom>
          <a:noFill/>
          <a:ln>
            <a:noFill/>
          </a:ln>
        </p:spPr>
        <p:txBody>
          <a:bodyPr anchorCtr="0" anchor="t" bIns="91425" lIns="91425" rIns="91425" tIns="91425"/>
          <a:lstStyle>
            <a:lvl1pPr indent="0" lvl="0" marL="0" marR="0" rtl="0" algn="l">
              <a:lnSpc>
                <a:spcPct val="120000"/>
              </a:lnSpc>
              <a:spcBef>
                <a:spcPts val="2800"/>
              </a:spcBef>
              <a:spcAft>
                <a:spcPts val="0"/>
              </a:spcAft>
              <a:buNone/>
              <a:defRPr b="0" i="0" sz="2800" u="none" cap="none" strike="noStrike">
                <a:solidFill>
                  <a:srgbClr val="3F3F3F"/>
                </a:solidFill>
                <a:latin typeface="Lustria"/>
                <a:ea typeface="Lustria"/>
                <a:cs typeface="Lustria"/>
                <a:sym typeface="Lustria"/>
              </a:defRPr>
            </a:lvl1pPr>
            <a:lvl2pPr indent="0" lvl="1" marL="609600" marR="0" rtl="0" algn="l">
              <a:spcBef>
                <a:spcPts val="900"/>
              </a:spcBef>
              <a:spcAft>
                <a:spcPts val="0"/>
              </a:spcAft>
              <a:buNone/>
              <a:defRPr b="0" i="0" sz="2400" u="none" cap="none" strike="noStrike">
                <a:solidFill>
                  <a:srgbClr val="3F3F3F"/>
                </a:solidFill>
                <a:latin typeface="Lustria"/>
                <a:ea typeface="Lustria"/>
                <a:cs typeface="Lustria"/>
                <a:sym typeface="Lustria"/>
              </a:defRPr>
            </a:lvl2pPr>
            <a:lvl3pPr indent="0" lvl="2" marL="1257300" marR="0" rtl="0" algn="l">
              <a:spcBef>
                <a:spcPts val="900"/>
              </a:spcBef>
              <a:spcAft>
                <a:spcPts val="0"/>
              </a:spcAft>
              <a:buNone/>
              <a:defRPr b="0" i="0" sz="2000" u="none" cap="none" strike="noStrike">
                <a:solidFill>
                  <a:srgbClr val="3F3F3F"/>
                </a:solidFill>
                <a:latin typeface="Lustria"/>
                <a:ea typeface="Lustria"/>
                <a:cs typeface="Lustria"/>
                <a:sym typeface="Lustria"/>
              </a:defRPr>
            </a:lvl3pPr>
            <a:lvl4pPr indent="0" lvl="3" marL="1917700" marR="0" rtl="0" algn="l">
              <a:spcBef>
                <a:spcPts val="900"/>
              </a:spcBef>
              <a:spcAft>
                <a:spcPts val="0"/>
              </a:spcAft>
              <a:buNone/>
              <a:defRPr b="0" i="0" sz="1800" u="none" cap="none" strike="noStrike">
                <a:solidFill>
                  <a:srgbClr val="3F3F3F"/>
                </a:solidFill>
                <a:latin typeface="Lustria"/>
                <a:ea typeface="Lustria"/>
                <a:cs typeface="Lustria"/>
                <a:sym typeface="Lustria"/>
              </a:defRPr>
            </a:lvl4pPr>
            <a:lvl5pPr indent="0" lvl="4" marL="2565400" marR="0" rtl="0" algn="l">
              <a:spcBef>
                <a:spcPts val="900"/>
              </a:spcBef>
              <a:spcAft>
                <a:spcPts val="0"/>
              </a:spcAft>
              <a:buNone/>
              <a:defRPr b="0" i="0" sz="1800" u="none" cap="none" strike="noStrike">
                <a:solidFill>
                  <a:srgbClr val="3F3F3F"/>
                </a:solidFill>
                <a:latin typeface="Lustria"/>
                <a:ea typeface="Lustria"/>
                <a:cs typeface="Lustria"/>
                <a:sym typeface="Lustria"/>
              </a:defRPr>
            </a:lvl5pPr>
            <a:lvl6pPr indent="0" lvl="5" marL="3022600" marR="0" rtl="0" algn="l">
              <a:spcBef>
                <a:spcPts val="900"/>
              </a:spcBef>
              <a:spcAft>
                <a:spcPts val="0"/>
              </a:spcAft>
              <a:buNone/>
              <a:defRPr b="0" i="0" sz="1800" u="none" cap="none" strike="noStrike">
                <a:solidFill>
                  <a:srgbClr val="3F3F3F"/>
                </a:solidFill>
                <a:latin typeface="Lustria"/>
                <a:ea typeface="Lustria"/>
                <a:cs typeface="Lustria"/>
                <a:sym typeface="Lustria"/>
              </a:defRPr>
            </a:lvl6pPr>
            <a:lvl7pPr indent="0" lvl="6" marL="3479800" marR="0" rtl="0" algn="l">
              <a:spcBef>
                <a:spcPts val="900"/>
              </a:spcBef>
              <a:spcAft>
                <a:spcPts val="0"/>
              </a:spcAft>
              <a:buNone/>
              <a:defRPr b="0" i="0" sz="1800" u="none" cap="none" strike="noStrike">
                <a:solidFill>
                  <a:srgbClr val="3F3F3F"/>
                </a:solidFill>
                <a:latin typeface="Lustria"/>
                <a:ea typeface="Lustria"/>
                <a:cs typeface="Lustria"/>
                <a:sym typeface="Lustria"/>
              </a:defRPr>
            </a:lvl7pPr>
            <a:lvl8pPr indent="0" lvl="7" marL="3937000" marR="0" rtl="0" algn="l">
              <a:spcBef>
                <a:spcPts val="900"/>
              </a:spcBef>
              <a:spcAft>
                <a:spcPts val="0"/>
              </a:spcAft>
              <a:buNone/>
              <a:defRPr b="0" i="0" sz="1800" u="none" cap="none" strike="noStrike">
                <a:solidFill>
                  <a:srgbClr val="3F3F3F"/>
                </a:solidFill>
                <a:latin typeface="Lustria"/>
                <a:ea typeface="Lustria"/>
                <a:cs typeface="Lustria"/>
                <a:sym typeface="Lustria"/>
              </a:defRPr>
            </a:lvl8pPr>
            <a:lvl9pPr indent="0" lvl="8" marL="4394200" marR="0" rtl="0" algn="l">
              <a:spcBef>
                <a:spcPts val="900"/>
              </a:spcBef>
              <a:spcAft>
                <a:spcPts val="0"/>
              </a:spcAft>
              <a:buNone/>
              <a:defRPr b="0" i="0" sz="1800" u="none" cap="none" strike="noStrike">
                <a:solidFill>
                  <a:srgbClr val="3F3F3F"/>
                </a:solidFill>
                <a:latin typeface="Lustria"/>
                <a:ea typeface="Lustria"/>
                <a:cs typeface="Lustria"/>
                <a:sym typeface="Lustria"/>
              </a:defRPr>
            </a:lvl9pPr>
          </a:lstStyle>
          <a:p/>
        </p:txBody>
      </p:sp>
      <p:sp>
        <p:nvSpPr>
          <p:cNvPr id="125" name="Shape 125"/>
          <p:cNvSpPr txBox="1"/>
          <p:nvPr>
            <p:ph idx="12" type="sldNum"/>
          </p:nvPr>
        </p:nvSpPr>
        <p:spPr>
          <a:xfrm>
            <a:off x="6353175" y="9109075"/>
            <a:ext cx="296861" cy="317500"/>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B0BBC0"/>
              </a:buClr>
              <a:buSzPct val="25000"/>
              <a:buFont typeface="Lustria"/>
              <a:buNone/>
            </a:pPr>
            <a:fld id="{00000000-1234-1234-1234-123412341234}" type="slidenum">
              <a:rPr b="0" i="0" lang="en-US" sz="1600" u="none">
                <a:solidFill>
                  <a:srgbClr val="B0BBC0"/>
                </a:solidFill>
                <a:latin typeface="Lustria"/>
                <a:ea typeface="Lustria"/>
                <a:cs typeface="Lustria"/>
                <a:sym typeface="Lustria"/>
              </a:rPr>
              <a:t>‹#›</a:t>
            </a:fld>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Header">
    <p:spTree>
      <p:nvGrpSpPr>
        <p:cNvPr id="126" name="Shape 126"/>
        <p:cNvGrpSpPr/>
        <p:nvPr/>
      </p:nvGrpSpPr>
      <p:grpSpPr>
        <a:xfrm>
          <a:off x="0" y="0"/>
          <a:ext cx="0" cy="0"/>
          <a:chOff x="0" y="0"/>
          <a:chExt cx="0" cy="0"/>
        </a:xfrm>
      </p:grpSpPr>
      <p:sp>
        <p:nvSpPr>
          <p:cNvPr id="127" name="Shape 127"/>
          <p:cNvSpPr txBox="1"/>
          <p:nvPr>
            <p:ph type="title"/>
          </p:nvPr>
        </p:nvSpPr>
        <p:spPr>
          <a:xfrm>
            <a:off x="1027112" y="6267450"/>
            <a:ext cx="11053761" cy="1936749"/>
          </a:xfrm>
          <a:prstGeom prst="rect">
            <a:avLst/>
          </a:prstGeom>
          <a:noFill/>
          <a:ln>
            <a:noFill/>
          </a:ln>
        </p:spPr>
        <p:txBody>
          <a:bodyPr anchorCtr="0" anchor="t" bIns="91425" lIns="91425" rIns="91425" tIns="91425"/>
          <a:lstStyle>
            <a:lvl1pPr indent="0" lvl="0" marL="0" marR="0" rtl="0" algn="l">
              <a:spcBef>
                <a:spcPts val="0"/>
              </a:spcBef>
              <a:spcAft>
                <a:spcPts val="0"/>
              </a:spcAft>
              <a:buNone/>
              <a:defRPr b="1" i="0" sz="4000" u="none" cap="none" strike="noStrike">
                <a:solidFill>
                  <a:srgbClr val="3F3F3F"/>
                </a:solidFill>
                <a:latin typeface="Lustria"/>
                <a:ea typeface="Lustria"/>
                <a:cs typeface="Lustria"/>
                <a:sym typeface="Lustria"/>
              </a:defRPr>
            </a:lvl1pPr>
            <a:lvl2pPr indent="0" lvl="1" marL="0" marR="0" rtl="0" algn="l">
              <a:spcBef>
                <a:spcPts val="0"/>
              </a:spcBef>
              <a:spcAft>
                <a:spcPts val="0"/>
              </a:spcAft>
              <a:buNone/>
              <a:defRPr b="0" i="0" sz="3800" u="none" cap="none" strike="noStrike">
                <a:solidFill>
                  <a:srgbClr val="3F3F3F"/>
                </a:solidFill>
                <a:latin typeface="Lustria"/>
                <a:ea typeface="Lustria"/>
                <a:cs typeface="Lustria"/>
                <a:sym typeface="Lustria"/>
              </a:defRPr>
            </a:lvl2pPr>
            <a:lvl3pPr indent="0" lvl="2" marL="0" marR="0" rtl="0" algn="l">
              <a:spcBef>
                <a:spcPts val="0"/>
              </a:spcBef>
              <a:spcAft>
                <a:spcPts val="0"/>
              </a:spcAft>
              <a:buNone/>
              <a:defRPr b="0" i="0" sz="3800" u="none" cap="none" strike="noStrike">
                <a:solidFill>
                  <a:srgbClr val="3F3F3F"/>
                </a:solidFill>
                <a:latin typeface="Lustria"/>
                <a:ea typeface="Lustria"/>
                <a:cs typeface="Lustria"/>
                <a:sym typeface="Lustria"/>
              </a:defRPr>
            </a:lvl3pPr>
            <a:lvl4pPr indent="0" lvl="3" marL="0" marR="0" rtl="0" algn="l">
              <a:spcBef>
                <a:spcPts val="0"/>
              </a:spcBef>
              <a:spcAft>
                <a:spcPts val="0"/>
              </a:spcAft>
              <a:buNone/>
              <a:defRPr b="0" i="0" sz="3800" u="none" cap="none" strike="noStrike">
                <a:solidFill>
                  <a:srgbClr val="3F3F3F"/>
                </a:solidFill>
                <a:latin typeface="Lustria"/>
                <a:ea typeface="Lustria"/>
                <a:cs typeface="Lustria"/>
                <a:sym typeface="Lustria"/>
              </a:defRPr>
            </a:lvl4pPr>
            <a:lvl5pPr indent="0" lvl="4" marL="0" marR="0" rtl="0" algn="l">
              <a:spcBef>
                <a:spcPts val="0"/>
              </a:spcBef>
              <a:spcAft>
                <a:spcPts val="0"/>
              </a:spcAft>
              <a:buNone/>
              <a:defRPr b="0" i="0" sz="3800" u="none" cap="none" strike="noStrike">
                <a:solidFill>
                  <a:srgbClr val="3F3F3F"/>
                </a:solidFill>
                <a:latin typeface="Lustria"/>
                <a:ea typeface="Lustria"/>
                <a:cs typeface="Lustria"/>
                <a:sym typeface="Lustria"/>
              </a:defRPr>
            </a:lvl5pPr>
            <a:lvl6pPr indent="0" lvl="5" marL="457200" marR="0" rtl="0" algn="l">
              <a:spcBef>
                <a:spcPts val="0"/>
              </a:spcBef>
              <a:spcAft>
                <a:spcPts val="0"/>
              </a:spcAft>
              <a:buNone/>
              <a:defRPr b="0" i="0" sz="3800" u="none" cap="none" strike="noStrike">
                <a:solidFill>
                  <a:srgbClr val="3F3F3F"/>
                </a:solidFill>
                <a:latin typeface="Lustria"/>
                <a:ea typeface="Lustria"/>
                <a:cs typeface="Lustria"/>
                <a:sym typeface="Lustria"/>
              </a:defRPr>
            </a:lvl6pPr>
            <a:lvl7pPr indent="0" lvl="6" marL="914400" marR="0" rtl="0" algn="l">
              <a:spcBef>
                <a:spcPts val="0"/>
              </a:spcBef>
              <a:spcAft>
                <a:spcPts val="0"/>
              </a:spcAft>
              <a:buNone/>
              <a:defRPr b="0" i="0" sz="3800" u="none" cap="none" strike="noStrike">
                <a:solidFill>
                  <a:srgbClr val="3F3F3F"/>
                </a:solidFill>
                <a:latin typeface="Lustria"/>
                <a:ea typeface="Lustria"/>
                <a:cs typeface="Lustria"/>
                <a:sym typeface="Lustria"/>
              </a:defRPr>
            </a:lvl7pPr>
            <a:lvl8pPr indent="0" lvl="7" marL="1371600" marR="0" rtl="0" algn="l">
              <a:spcBef>
                <a:spcPts val="0"/>
              </a:spcBef>
              <a:spcAft>
                <a:spcPts val="0"/>
              </a:spcAft>
              <a:buNone/>
              <a:defRPr b="0" i="0" sz="3800" u="none" cap="none" strike="noStrike">
                <a:solidFill>
                  <a:srgbClr val="3F3F3F"/>
                </a:solidFill>
                <a:latin typeface="Lustria"/>
                <a:ea typeface="Lustria"/>
                <a:cs typeface="Lustria"/>
                <a:sym typeface="Lustria"/>
              </a:defRPr>
            </a:lvl8pPr>
            <a:lvl9pPr indent="0" lvl="8" marL="1828800" marR="0" rtl="0" algn="l">
              <a:spcBef>
                <a:spcPts val="0"/>
              </a:spcBef>
              <a:spcAft>
                <a:spcPts val="0"/>
              </a:spcAft>
              <a:buNone/>
              <a:defRPr b="0" i="0" sz="3800" u="none" cap="none" strike="noStrike">
                <a:solidFill>
                  <a:srgbClr val="3F3F3F"/>
                </a:solidFill>
                <a:latin typeface="Lustria"/>
                <a:ea typeface="Lustria"/>
                <a:cs typeface="Lustria"/>
                <a:sym typeface="Lustria"/>
              </a:defRPr>
            </a:lvl9pPr>
          </a:lstStyle>
          <a:p/>
        </p:txBody>
      </p:sp>
      <p:sp>
        <p:nvSpPr>
          <p:cNvPr id="128" name="Shape 128"/>
          <p:cNvSpPr txBox="1"/>
          <p:nvPr>
            <p:ph idx="1" type="body"/>
          </p:nvPr>
        </p:nvSpPr>
        <p:spPr>
          <a:xfrm>
            <a:off x="1027112" y="4133850"/>
            <a:ext cx="11053761" cy="2133599"/>
          </a:xfrm>
          <a:prstGeom prst="rect">
            <a:avLst/>
          </a:prstGeom>
          <a:noFill/>
          <a:ln>
            <a:noFill/>
          </a:ln>
        </p:spPr>
        <p:txBody>
          <a:bodyPr anchorCtr="0" anchor="b" bIns="91425" lIns="91425" rIns="91425" tIns="91425"/>
          <a:lstStyle>
            <a:lvl1pPr indent="0" lvl="0" marL="0" marR="0" rtl="0" algn="l">
              <a:lnSpc>
                <a:spcPct val="120000"/>
              </a:lnSpc>
              <a:spcBef>
                <a:spcPts val="2800"/>
              </a:spcBef>
              <a:spcAft>
                <a:spcPts val="0"/>
              </a:spcAft>
              <a:buClr>
                <a:srgbClr val="3F3F3F"/>
              </a:buClr>
              <a:buFont typeface="Lustria"/>
              <a:buNone/>
              <a:defRPr b="0" i="0" sz="2000" u="none" cap="none" strike="noStrike">
                <a:solidFill>
                  <a:srgbClr val="3F3F3F"/>
                </a:solidFill>
                <a:latin typeface="Lustria"/>
                <a:ea typeface="Lustria"/>
                <a:cs typeface="Lustria"/>
                <a:sym typeface="Lustria"/>
              </a:defRPr>
            </a:lvl1pPr>
            <a:lvl2pPr indent="0" lvl="1" marL="457200" marR="0" rtl="0" algn="l">
              <a:spcBef>
                <a:spcPts val="900"/>
              </a:spcBef>
              <a:spcAft>
                <a:spcPts val="0"/>
              </a:spcAft>
              <a:buClr>
                <a:srgbClr val="3F3F3F"/>
              </a:buClr>
              <a:buFont typeface="Lustria"/>
              <a:buNone/>
              <a:defRPr b="0" i="0" sz="1800" u="none" cap="none" strike="noStrike">
                <a:solidFill>
                  <a:srgbClr val="3F3F3F"/>
                </a:solidFill>
                <a:latin typeface="Lustria"/>
                <a:ea typeface="Lustria"/>
                <a:cs typeface="Lustria"/>
                <a:sym typeface="Lustria"/>
              </a:defRPr>
            </a:lvl2pPr>
            <a:lvl3pPr indent="0" lvl="2" marL="914400" marR="0" rtl="0" algn="l">
              <a:spcBef>
                <a:spcPts val="900"/>
              </a:spcBef>
              <a:spcAft>
                <a:spcPts val="0"/>
              </a:spcAft>
              <a:buClr>
                <a:srgbClr val="3F3F3F"/>
              </a:buClr>
              <a:buFont typeface="Lustria"/>
              <a:buNone/>
              <a:defRPr b="0" i="0" sz="1600" u="none" cap="none" strike="noStrike">
                <a:solidFill>
                  <a:srgbClr val="3F3F3F"/>
                </a:solidFill>
                <a:latin typeface="Lustria"/>
                <a:ea typeface="Lustria"/>
                <a:cs typeface="Lustria"/>
                <a:sym typeface="Lustria"/>
              </a:defRPr>
            </a:lvl3pPr>
            <a:lvl4pPr indent="0" lvl="3" marL="1371600" marR="0" rtl="0" algn="l">
              <a:spcBef>
                <a:spcPts val="900"/>
              </a:spcBef>
              <a:spcAft>
                <a:spcPts val="0"/>
              </a:spcAft>
              <a:buClr>
                <a:srgbClr val="3F3F3F"/>
              </a:buClr>
              <a:buFont typeface="Lustria"/>
              <a:buNone/>
              <a:defRPr b="0" i="0" sz="1400" u="none" cap="none" strike="noStrike">
                <a:solidFill>
                  <a:srgbClr val="3F3F3F"/>
                </a:solidFill>
                <a:latin typeface="Lustria"/>
                <a:ea typeface="Lustria"/>
                <a:cs typeface="Lustria"/>
                <a:sym typeface="Lustria"/>
              </a:defRPr>
            </a:lvl4pPr>
            <a:lvl5pPr indent="0" lvl="4" marL="1828800" marR="0" rtl="0" algn="l">
              <a:spcBef>
                <a:spcPts val="900"/>
              </a:spcBef>
              <a:spcAft>
                <a:spcPts val="0"/>
              </a:spcAft>
              <a:buClr>
                <a:srgbClr val="3F3F3F"/>
              </a:buClr>
              <a:buFont typeface="Lustria"/>
              <a:buNone/>
              <a:defRPr b="0" i="0" sz="1400" u="none" cap="none" strike="noStrike">
                <a:solidFill>
                  <a:srgbClr val="3F3F3F"/>
                </a:solidFill>
                <a:latin typeface="Lustria"/>
                <a:ea typeface="Lustria"/>
                <a:cs typeface="Lustria"/>
                <a:sym typeface="Lustria"/>
              </a:defRPr>
            </a:lvl5pPr>
            <a:lvl6pPr indent="0" lvl="5" marL="2286000" marR="0" rtl="0" algn="l">
              <a:spcBef>
                <a:spcPts val="900"/>
              </a:spcBef>
              <a:spcAft>
                <a:spcPts val="0"/>
              </a:spcAft>
              <a:buClr>
                <a:srgbClr val="3F3F3F"/>
              </a:buClr>
              <a:buFont typeface="Lustria"/>
              <a:buNone/>
              <a:defRPr b="0" i="0" sz="1400" u="none" cap="none" strike="noStrike">
                <a:solidFill>
                  <a:srgbClr val="3F3F3F"/>
                </a:solidFill>
                <a:latin typeface="Lustria"/>
                <a:ea typeface="Lustria"/>
                <a:cs typeface="Lustria"/>
                <a:sym typeface="Lustria"/>
              </a:defRPr>
            </a:lvl6pPr>
            <a:lvl7pPr indent="0" lvl="6" marL="2743200" marR="0" rtl="0" algn="l">
              <a:spcBef>
                <a:spcPts val="900"/>
              </a:spcBef>
              <a:spcAft>
                <a:spcPts val="0"/>
              </a:spcAft>
              <a:buClr>
                <a:srgbClr val="3F3F3F"/>
              </a:buClr>
              <a:buFont typeface="Lustria"/>
              <a:buNone/>
              <a:defRPr b="0" i="0" sz="1400" u="none" cap="none" strike="noStrike">
                <a:solidFill>
                  <a:srgbClr val="3F3F3F"/>
                </a:solidFill>
                <a:latin typeface="Lustria"/>
                <a:ea typeface="Lustria"/>
                <a:cs typeface="Lustria"/>
                <a:sym typeface="Lustria"/>
              </a:defRPr>
            </a:lvl7pPr>
            <a:lvl8pPr indent="0" lvl="7" marL="3200400" marR="0" rtl="0" algn="l">
              <a:spcBef>
                <a:spcPts val="900"/>
              </a:spcBef>
              <a:spcAft>
                <a:spcPts val="0"/>
              </a:spcAft>
              <a:buClr>
                <a:srgbClr val="3F3F3F"/>
              </a:buClr>
              <a:buFont typeface="Lustria"/>
              <a:buNone/>
              <a:defRPr b="0" i="0" sz="1400" u="none" cap="none" strike="noStrike">
                <a:solidFill>
                  <a:srgbClr val="3F3F3F"/>
                </a:solidFill>
                <a:latin typeface="Lustria"/>
                <a:ea typeface="Lustria"/>
                <a:cs typeface="Lustria"/>
                <a:sym typeface="Lustria"/>
              </a:defRPr>
            </a:lvl8pPr>
            <a:lvl9pPr indent="0" lvl="8" marL="3657600" marR="0" rtl="0" algn="l">
              <a:spcBef>
                <a:spcPts val="900"/>
              </a:spcBef>
              <a:spcAft>
                <a:spcPts val="0"/>
              </a:spcAft>
              <a:buClr>
                <a:srgbClr val="3F3F3F"/>
              </a:buClr>
              <a:buFont typeface="Lustria"/>
              <a:buNone/>
              <a:defRPr b="0" i="0" sz="1400" u="none" cap="none" strike="noStrike">
                <a:solidFill>
                  <a:srgbClr val="3F3F3F"/>
                </a:solidFill>
                <a:latin typeface="Lustria"/>
                <a:ea typeface="Lustria"/>
                <a:cs typeface="Lustria"/>
                <a:sym typeface="Lustria"/>
              </a:defRPr>
            </a:lvl9pPr>
          </a:lstStyle>
          <a:p/>
        </p:txBody>
      </p:sp>
      <p:sp>
        <p:nvSpPr>
          <p:cNvPr id="129" name="Shape 129"/>
          <p:cNvSpPr txBox="1"/>
          <p:nvPr>
            <p:ph idx="12" type="sldNum"/>
          </p:nvPr>
        </p:nvSpPr>
        <p:spPr>
          <a:xfrm>
            <a:off x="6353175" y="9109075"/>
            <a:ext cx="296861" cy="317500"/>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B0BBC0"/>
              </a:buClr>
              <a:buSzPct val="25000"/>
              <a:buFont typeface="Lustria"/>
              <a:buNone/>
            </a:pPr>
            <a:fld id="{00000000-1234-1234-1234-123412341234}" type="slidenum">
              <a:rPr b="0" i="0" lang="en-US" sz="1600" u="none">
                <a:solidFill>
                  <a:srgbClr val="B0BBC0"/>
                </a:solidFill>
                <a:latin typeface="Lustria"/>
                <a:ea typeface="Lustria"/>
                <a:cs typeface="Lustria"/>
                <a:sym typeface="Lustria"/>
              </a:rPr>
              <a:t>‹#›</a:t>
            </a:fld>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130" name="Shape 130"/>
        <p:cNvGrpSpPr/>
        <p:nvPr/>
      </p:nvGrpSpPr>
      <p:grpSpPr>
        <a:xfrm>
          <a:off x="0" y="0"/>
          <a:ext cx="0" cy="0"/>
          <a:chOff x="0" y="0"/>
          <a:chExt cx="0" cy="0"/>
        </a:xfrm>
      </p:grpSpPr>
      <p:sp>
        <p:nvSpPr>
          <p:cNvPr id="131" name="Shape 131"/>
          <p:cNvSpPr txBox="1"/>
          <p:nvPr>
            <p:ph type="ctrTitle"/>
          </p:nvPr>
        </p:nvSpPr>
        <p:spPr>
          <a:xfrm>
            <a:off x="974725" y="3030538"/>
            <a:ext cx="11055350" cy="2090737"/>
          </a:xfrm>
          <a:prstGeom prst="rect">
            <a:avLst/>
          </a:prstGeom>
          <a:noFill/>
          <a:ln>
            <a:noFill/>
          </a:ln>
        </p:spPr>
        <p:txBody>
          <a:bodyPr anchorCtr="0" anchor="b" bIns="91425" lIns="91425" rIns="91425" tIns="91425"/>
          <a:lstStyle>
            <a:lvl1pPr indent="0" lvl="0" marL="0" marR="0" rtl="0" algn="l">
              <a:spcBef>
                <a:spcPts val="0"/>
              </a:spcBef>
              <a:spcAft>
                <a:spcPts val="0"/>
              </a:spcAft>
              <a:buNone/>
              <a:defRPr b="0" i="0" sz="3800" u="none" cap="none" strike="noStrike">
                <a:solidFill>
                  <a:srgbClr val="3F3F3F"/>
                </a:solidFill>
                <a:latin typeface="Lustria"/>
                <a:ea typeface="Lustria"/>
                <a:cs typeface="Lustria"/>
                <a:sym typeface="Lustria"/>
              </a:defRPr>
            </a:lvl1pPr>
            <a:lvl2pPr indent="0" lvl="1" marL="0" marR="0" rtl="0" algn="l">
              <a:spcBef>
                <a:spcPts val="0"/>
              </a:spcBef>
              <a:spcAft>
                <a:spcPts val="0"/>
              </a:spcAft>
              <a:buNone/>
              <a:defRPr b="0" i="0" sz="3800" u="none" cap="none" strike="noStrike">
                <a:solidFill>
                  <a:srgbClr val="3F3F3F"/>
                </a:solidFill>
                <a:latin typeface="Lustria"/>
                <a:ea typeface="Lustria"/>
                <a:cs typeface="Lustria"/>
                <a:sym typeface="Lustria"/>
              </a:defRPr>
            </a:lvl2pPr>
            <a:lvl3pPr indent="0" lvl="2" marL="0" marR="0" rtl="0" algn="l">
              <a:spcBef>
                <a:spcPts val="0"/>
              </a:spcBef>
              <a:spcAft>
                <a:spcPts val="0"/>
              </a:spcAft>
              <a:buNone/>
              <a:defRPr b="0" i="0" sz="3800" u="none" cap="none" strike="noStrike">
                <a:solidFill>
                  <a:srgbClr val="3F3F3F"/>
                </a:solidFill>
                <a:latin typeface="Lustria"/>
                <a:ea typeface="Lustria"/>
                <a:cs typeface="Lustria"/>
                <a:sym typeface="Lustria"/>
              </a:defRPr>
            </a:lvl3pPr>
            <a:lvl4pPr indent="0" lvl="3" marL="0" marR="0" rtl="0" algn="l">
              <a:spcBef>
                <a:spcPts val="0"/>
              </a:spcBef>
              <a:spcAft>
                <a:spcPts val="0"/>
              </a:spcAft>
              <a:buNone/>
              <a:defRPr b="0" i="0" sz="3800" u="none" cap="none" strike="noStrike">
                <a:solidFill>
                  <a:srgbClr val="3F3F3F"/>
                </a:solidFill>
                <a:latin typeface="Lustria"/>
                <a:ea typeface="Lustria"/>
                <a:cs typeface="Lustria"/>
                <a:sym typeface="Lustria"/>
              </a:defRPr>
            </a:lvl4pPr>
            <a:lvl5pPr indent="0" lvl="4" marL="0" marR="0" rtl="0" algn="l">
              <a:spcBef>
                <a:spcPts val="0"/>
              </a:spcBef>
              <a:spcAft>
                <a:spcPts val="0"/>
              </a:spcAft>
              <a:buNone/>
              <a:defRPr b="0" i="0" sz="3800" u="none" cap="none" strike="noStrike">
                <a:solidFill>
                  <a:srgbClr val="3F3F3F"/>
                </a:solidFill>
                <a:latin typeface="Lustria"/>
                <a:ea typeface="Lustria"/>
                <a:cs typeface="Lustria"/>
                <a:sym typeface="Lustria"/>
              </a:defRPr>
            </a:lvl5pPr>
            <a:lvl6pPr indent="0" lvl="5" marL="457200" marR="0" rtl="0" algn="l">
              <a:spcBef>
                <a:spcPts val="0"/>
              </a:spcBef>
              <a:spcAft>
                <a:spcPts val="0"/>
              </a:spcAft>
              <a:buNone/>
              <a:defRPr b="0" i="0" sz="3800" u="none" cap="none" strike="noStrike">
                <a:solidFill>
                  <a:srgbClr val="3F3F3F"/>
                </a:solidFill>
                <a:latin typeface="Lustria"/>
                <a:ea typeface="Lustria"/>
                <a:cs typeface="Lustria"/>
                <a:sym typeface="Lustria"/>
              </a:defRPr>
            </a:lvl6pPr>
            <a:lvl7pPr indent="0" lvl="6" marL="914400" marR="0" rtl="0" algn="l">
              <a:spcBef>
                <a:spcPts val="0"/>
              </a:spcBef>
              <a:spcAft>
                <a:spcPts val="0"/>
              </a:spcAft>
              <a:buNone/>
              <a:defRPr b="0" i="0" sz="3800" u="none" cap="none" strike="noStrike">
                <a:solidFill>
                  <a:srgbClr val="3F3F3F"/>
                </a:solidFill>
                <a:latin typeface="Lustria"/>
                <a:ea typeface="Lustria"/>
                <a:cs typeface="Lustria"/>
                <a:sym typeface="Lustria"/>
              </a:defRPr>
            </a:lvl7pPr>
            <a:lvl8pPr indent="0" lvl="7" marL="1371600" marR="0" rtl="0" algn="l">
              <a:spcBef>
                <a:spcPts val="0"/>
              </a:spcBef>
              <a:spcAft>
                <a:spcPts val="0"/>
              </a:spcAft>
              <a:buNone/>
              <a:defRPr b="0" i="0" sz="3800" u="none" cap="none" strike="noStrike">
                <a:solidFill>
                  <a:srgbClr val="3F3F3F"/>
                </a:solidFill>
                <a:latin typeface="Lustria"/>
                <a:ea typeface="Lustria"/>
                <a:cs typeface="Lustria"/>
                <a:sym typeface="Lustria"/>
              </a:defRPr>
            </a:lvl8pPr>
            <a:lvl9pPr indent="0" lvl="8" marL="1828800" marR="0" rtl="0" algn="l">
              <a:spcBef>
                <a:spcPts val="0"/>
              </a:spcBef>
              <a:spcAft>
                <a:spcPts val="0"/>
              </a:spcAft>
              <a:buNone/>
              <a:defRPr b="0" i="0" sz="3800" u="none" cap="none" strike="noStrike">
                <a:solidFill>
                  <a:srgbClr val="3F3F3F"/>
                </a:solidFill>
                <a:latin typeface="Lustria"/>
                <a:ea typeface="Lustria"/>
                <a:cs typeface="Lustria"/>
                <a:sym typeface="Lustria"/>
              </a:defRPr>
            </a:lvl9pPr>
          </a:lstStyle>
          <a:p/>
        </p:txBody>
      </p:sp>
      <p:sp>
        <p:nvSpPr>
          <p:cNvPr id="132" name="Shape 132"/>
          <p:cNvSpPr txBox="1"/>
          <p:nvPr>
            <p:ph idx="1" type="subTitle"/>
          </p:nvPr>
        </p:nvSpPr>
        <p:spPr>
          <a:xfrm>
            <a:off x="1951038" y="5527675"/>
            <a:ext cx="9102725" cy="2492374"/>
          </a:xfrm>
          <a:prstGeom prst="rect">
            <a:avLst/>
          </a:prstGeom>
          <a:noFill/>
          <a:ln>
            <a:noFill/>
          </a:ln>
        </p:spPr>
        <p:txBody>
          <a:bodyPr anchorCtr="0" anchor="t" bIns="91425" lIns="91425" rIns="91425" tIns="91425"/>
          <a:lstStyle>
            <a:lvl1pPr indent="0" lvl="0" marL="0" marR="0" rtl="0" algn="ctr">
              <a:lnSpc>
                <a:spcPct val="120000"/>
              </a:lnSpc>
              <a:spcBef>
                <a:spcPts val="2800"/>
              </a:spcBef>
              <a:spcAft>
                <a:spcPts val="0"/>
              </a:spcAft>
              <a:buClr>
                <a:srgbClr val="3F3F3F"/>
              </a:buClr>
              <a:buFont typeface="Lustria"/>
              <a:buNone/>
              <a:defRPr b="0" i="0" sz="2200" u="none" cap="none" strike="noStrike">
                <a:solidFill>
                  <a:srgbClr val="3F3F3F"/>
                </a:solidFill>
                <a:latin typeface="Lustria"/>
                <a:ea typeface="Lustria"/>
                <a:cs typeface="Lustria"/>
                <a:sym typeface="Lustria"/>
              </a:defRPr>
            </a:lvl1pPr>
            <a:lvl2pPr indent="0" lvl="1" marL="457200" marR="0" rtl="0" algn="ctr">
              <a:spcBef>
                <a:spcPts val="900"/>
              </a:spcBef>
              <a:spcAft>
                <a:spcPts val="0"/>
              </a:spcAft>
              <a:buClr>
                <a:srgbClr val="3F3F3F"/>
              </a:buClr>
              <a:buFont typeface="Lustria"/>
              <a:buNone/>
              <a:defRPr b="0" i="0" sz="1600" u="none" cap="none" strike="noStrike">
                <a:solidFill>
                  <a:srgbClr val="3F3F3F"/>
                </a:solidFill>
                <a:latin typeface="Lustria"/>
                <a:ea typeface="Lustria"/>
                <a:cs typeface="Lustria"/>
                <a:sym typeface="Lustria"/>
              </a:defRPr>
            </a:lvl2pPr>
            <a:lvl3pPr indent="0" lvl="2" marL="914400" marR="0" rtl="0" algn="ctr">
              <a:spcBef>
                <a:spcPts val="900"/>
              </a:spcBef>
              <a:spcAft>
                <a:spcPts val="0"/>
              </a:spcAft>
              <a:buClr>
                <a:srgbClr val="3F3F3F"/>
              </a:buClr>
              <a:buFont typeface="Lustria"/>
              <a:buNone/>
              <a:defRPr b="0" i="0" sz="1400" u="none" cap="none" strike="noStrike">
                <a:solidFill>
                  <a:srgbClr val="3F3F3F"/>
                </a:solidFill>
                <a:latin typeface="Lustria"/>
                <a:ea typeface="Lustria"/>
                <a:cs typeface="Lustria"/>
                <a:sym typeface="Lustria"/>
              </a:defRPr>
            </a:lvl3pPr>
            <a:lvl4pPr indent="0" lvl="3" marL="1371600" marR="0" rtl="0" algn="ctr">
              <a:spcBef>
                <a:spcPts val="900"/>
              </a:spcBef>
              <a:spcAft>
                <a:spcPts val="0"/>
              </a:spcAft>
              <a:buClr>
                <a:srgbClr val="3F3F3F"/>
              </a:buClr>
              <a:buFont typeface="Lustria"/>
              <a:buNone/>
              <a:defRPr b="0" i="0" sz="1200" u="none" cap="none" strike="noStrike">
                <a:solidFill>
                  <a:srgbClr val="3F3F3F"/>
                </a:solidFill>
                <a:latin typeface="Lustria"/>
                <a:ea typeface="Lustria"/>
                <a:cs typeface="Lustria"/>
                <a:sym typeface="Lustria"/>
              </a:defRPr>
            </a:lvl4pPr>
            <a:lvl5pPr indent="0" lvl="4" marL="1828800" marR="0" rtl="0" algn="ctr">
              <a:spcBef>
                <a:spcPts val="900"/>
              </a:spcBef>
              <a:spcAft>
                <a:spcPts val="0"/>
              </a:spcAft>
              <a:buClr>
                <a:srgbClr val="3F3F3F"/>
              </a:buClr>
              <a:buFont typeface="Lustria"/>
              <a:buNone/>
              <a:defRPr b="0" i="0" sz="1200" u="none" cap="none" strike="noStrike">
                <a:solidFill>
                  <a:srgbClr val="3F3F3F"/>
                </a:solidFill>
                <a:latin typeface="Lustria"/>
                <a:ea typeface="Lustria"/>
                <a:cs typeface="Lustria"/>
                <a:sym typeface="Lustria"/>
              </a:defRPr>
            </a:lvl5pPr>
            <a:lvl6pPr indent="0" lvl="5" marL="2286000" marR="0" rtl="0" algn="ctr">
              <a:spcBef>
                <a:spcPts val="900"/>
              </a:spcBef>
              <a:spcAft>
                <a:spcPts val="0"/>
              </a:spcAft>
              <a:buClr>
                <a:srgbClr val="3F3F3F"/>
              </a:buClr>
              <a:buFont typeface="Lustria"/>
              <a:buNone/>
              <a:defRPr b="0" i="0" sz="1200" u="none" cap="none" strike="noStrike">
                <a:solidFill>
                  <a:srgbClr val="3F3F3F"/>
                </a:solidFill>
                <a:latin typeface="Lustria"/>
                <a:ea typeface="Lustria"/>
                <a:cs typeface="Lustria"/>
                <a:sym typeface="Lustria"/>
              </a:defRPr>
            </a:lvl6pPr>
            <a:lvl7pPr indent="0" lvl="6" marL="2743200" marR="0" rtl="0" algn="ctr">
              <a:spcBef>
                <a:spcPts val="900"/>
              </a:spcBef>
              <a:spcAft>
                <a:spcPts val="0"/>
              </a:spcAft>
              <a:buClr>
                <a:srgbClr val="3F3F3F"/>
              </a:buClr>
              <a:buFont typeface="Lustria"/>
              <a:buNone/>
              <a:defRPr b="0" i="0" sz="1200" u="none" cap="none" strike="noStrike">
                <a:solidFill>
                  <a:srgbClr val="3F3F3F"/>
                </a:solidFill>
                <a:latin typeface="Lustria"/>
                <a:ea typeface="Lustria"/>
                <a:cs typeface="Lustria"/>
                <a:sym typeface="Lustria"/>
              </a:defRPr>
            </a:lvl7pPr>
            <a:lvl8pPr indent="0" lvl="7" marL="3200400" marR="0" rtl="0" algn="ctr">
              <a:spcBef>
                <a:spcPts val="900"/>
              </a:spcBef>
              <a:spcAft>
                <a:spcPts val="0"/>
              </a:spcAft>
              <a:buClr>
                <a:srgbClr val="3F3F3F"/>
              </a:buClr>
              <a:buFont typeface="Lustria"/>
              <a:buNone/>
              <a:defRPr b="0" i="0" sz="1200" u="none" cap="none" strike="noStrike">
                <a:solidFill>
                  <a:srgbClr val="3F3F3F"/>
                </a:solidFill>
                <a:latin typeface="Lustria"/>
                <a:ea typeface="Lustria"/>
                <a:cs typeface="Lustria"/>
                <a:sym typeface="Lustria"/>
              </a:defRPr>
            </a:lvl8pPr>
            <a:lvl9pPr indent="0" lvl="8" marL="3657600" marR="0" rtl="0" algn="ctr">
              <a:spcBef>
                <a:spcPts val="900"/>
              </a:spcBef>
              <a:spcAft>
                <a:spcPts val="0"/>
              </a:spcAft>
              <a:buClr>
                <a:srgbClr val="3F3F3F"/>
              </a:buClr>
              <a:buFont typeface="Lustria"/>
              <a:buNone/>
              <a:defRPr b="0" i="0" sz="1200" u="none" cap="none" strike="noStrike">
                <a:solidFill>
                  <a:srgbClr val="3F3F3F"/>
                </a:solidFill>
                <a:latin typeface="Lustria"/>
                <a:ea typeface="Lustria"/>
                <a:cs typeface="Lustria"/>
                <a:sym typeface="Lustria"/>
              </a:defRPr>
            </a:lvl9pPr>
          </a:lstStyle>
          <a:p/>
        </p:txBody>
      </p:sp>
      <p:sp>
        <p:nvSpPr>
          <p:cNvPr id="133" name="Shape 133"/>
          <p:cNvSpPr txBox="1"/>
          <p:nvPr>
            <p:ph idx="12" type="sldNum"/>
          </p:nvPr>
        </p:nvSpPr>
        <p:spPr>
          <a:xfrm>
            <a:off x="6353175" y="9109075"/>
            <a:ext cx="296861" cy="317500"/>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B0BBC0"/>
              </a:buClr>
              <a:buSzPct val="25000"/>
              <a:buFont typeface="Lustria"/>
              <a:buNone/>
            </a:pPr>
            <a:fld id="{00000000-1234-1234-1234-123412341234}" type="slidenum">
              <a:rPr b="0" i="0" lang="en-US" sz="1600" u="none">
                <a:solidFill>
                  <a:srgbClr val="B0BBC0"/>
                </a:solidFill>
                <a:latin typeface="Lustria"/>
                <a:ea typeface="Lustria"/>
                <a:cs typeface="Lustria"/>
                <a:sym typeface="Lustria"/>
              </a:rPr>
              <a:t>‹#›</a:t>
            </a:fld>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
  <p:cSld name="Title and Content">
    <p:spTree>
      <p:nvGrpSpPr>
        <p:cNvPr id="137" name="Shape 137"/>
        <p:cNvGrpSpPr/>
        <p:nvPr/>
      </p:nvGrpSpPr>
      <p:grpSpPr>
        <a:xfrm>
          <a:off x="0" y="0"/>
          <a:ext cx="0" cy="0"/>
          <a:chOff x="0" y="0"/>
          <a:chExt cx="0" cy="0"/>
        </a:xfrm>
      </p:grpSpPr>
      <p:sp>
        <p:nvSpPr>
          <p:cNvPr id="138" name="Shape 138"/>
          <p:cNvSpPr txBox="1"/>
          <p:nvPr>
            <p:ph type="title"/>
          </p:nvPr>
        </p:nvSpPr>
        <p:spPr>
          <a:xfrm>
            <a:off x="825500" y="7137400"/>
            <a:ext cx="11353800" cy="1181100"/>
          </a:xfrm>
          <a:prstGeom prst="rect">
            <a:avLst/>
          </a:prstGeom>
          <a:noFill/>
          <a:ln>
            <a:noFill/>
          </a:ln>
          <a:effectLst>
            <a:outerShdw blurRad="63500" dir="16200000" dist="25399">
              <a:schemeClr val="lt2">
                <a:alpha val="29803"/>
              </a:schemeClr>
            </a:outerShdw>
          </a:effectLst>
        </p:spPr>
        <p:txBody>
          <a:bodyPr anchorCtr="0" anchor="b" bIns="91425" lIns="91425" rIns="91425" tIns="91425"/>
          <a:lstStyle>
            <a:lvl1pPr indent="0" lvl="0" marL="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1pPr>
            <a:lvl2pPr indent="0" lvl="1" marL="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2pPr>
            <a:lvl3pPr indent="0" lvl="2" marL="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3pPr>
            <a:lvl4pPr indent="0" lvl="3" marL="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4pPr>
            <a:lvl5pPr indent="0" lvl="4" marL="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5pPr>
            <a:lvl6pPr indent="0" lvl="5" marL="45720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6pPr>
            <a:lvl7pPr indent="0" lvl="6" marL="91440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7pPr>
            <a:lvl8pPr indent="0" lvl="7" marL="137160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8pPr>
            <a:lvl9pPr indent="0" lvl="8" marL="182880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9pPr>
          </a:lstStyle>
          <a:p/>
        </p:txBody>
      </p:sp>
      <p:sp>
        <p:nvSpPr>
          <p:cNvPr id="139" name="Shape 139"/>
          <p:cNvSpPr txBox="1"/>
          <p:nvPr>
            <p:ph idx="1" type="body"/>
          </p:nvPr>
        </p:nvSpPr>
        <p:spPr>
          <a:xfrm>
            <a:off x="825500" y="8305800"/>
            <a:ext cx="11353800" cy="889000"/>
          </a:xfrm>
          <a:prstGeom prst="rect">
            <a:avLst/>
          </a:prstGeom>
          <a:noFill/>
          <a:ln>
            <a:noFill/>
          </a:ln>
          <a:effectLst>
            <a:outerShdw blurRad="63500" dir="16200000" dist="25399">
              <a:schemeClr val="lt2">
                <a:alpha val="29803"/>
              </a:schemeClr>
            </a:outerShdw>
          </a:effectLst>
        </p:spPr>
        <p:txBody>
          <a:bodyPr anchorCtr="0" anchor="t" bIns="91425" lIns="91425" rIns="91425" tIns="91425"/>
          <a:lstStyle>
            <a:lvl1pPr indent="0" lvl="0" marL="0" marR="0" rtl="0" algn="ctr">
              <a:lnSpc>
                <a:spcPct val="120000"/>
              </a:lnSpc>
              <a:spcBef>
                <a:spcPts val="0"/>
              </a:spcBef>
              <a:spcAft>
                <a:spcPts val="0"/>
              </a:spcAft>
              <a:buNone/>
              <a:defRPr b="0" i="1" sz="4800" u="none" cap="none" strike="noStrike">
                <a:solidFill>
                  <a:srgbClr val="F2D99B"/>
                </a:solidFill>
                <a:latin typeface="Arial"/>
                <a:ea typeface="Arial"/>
                <a:cs typeface="Arial"/>
                <a:sym typeface="Arial"/>
              </a:defRPr>
            </a:lvl1pPr>
            <a:lvl2pPr indent="0" lvl="1" marL="457200" marR="0" rtl="0" algn="ctr">
              <a:lnSpc>
                <a:spcPct val="120000"/>
              </a:lnSpc>
              <a:spcBef>
                <a:spcPts val="0"/>
              </a:spcBef>
              <a:spcAft>
                <a:spcPts val="0"/>
              </a:spcAft>
              <a:buNone/>
              <a:defRPr b="0" i="1" sz="4800" u="none" cap="none" strike="noStrike">
                <a:solidFill>
                  <a:srgbClr val="F2D99B"/>
                </a:solidFill>
                <a:latin typeface="Arial"/>
                <a:ea typeface="Arial"/>
                <a:cs typeface="Arial"/>
                <a:sym typeface="Arial"/>
              </a:defRPr>
            </a:lvl2pPr>
            <a:lvl3pPr indent="0" lvl="2" marL="914400" marR="0" rtl="0" algn="ctr">
              <a:lnSpc>
                <a:spcPct val="120000"/>
              </a:lnSpc>
              <a:spcBef>
                <a:spcPts val="0"/>
              </a:spcBef>
              <a:spcAft>
                <a:spcPts val="0"/>
              </a:spcAft>
              <a:buNone/>
              <a:defRPr b="0" i="1" sz="4800" u="none" cap="none" strike="noStrike">
                <a:solidFill>
                  <a:srgbClr val="F2D99B"/>
                </a:solidFill>
                <a:latin typeface="Arial"/>
                <a:ea typeface="Arial"/>
                <a:cs typeface="Arial"/>
                <a:sym typeface="Arial"/>
              </a:defRPr>
            </a:lvl3pPr>
            <a:lvl4pPr indent="0" lvl="3" marL="1371600" marR="0" rtl="0" algn="ctr">
              <a:lnSpc>
                <a:spcPct val="120000"/>
              </a:lnSpc>
              <a:spcBef>
                <a:spcPts val="0"/>
              </a:spcBef>
              <a:spcAft>
                <a:spcPts val="0"/>
              </a:spcAft>
              <a:buNone/>
              <a:defRPr b="0" i="1" sz="4800" u="none" cap="none" strike="noStrike">
                <a:solidFill>
                  <a:srgbClr val="F2D99B"/>
                </a:solidFill>
                <a:latin typeface="Arial"/>
                <a:ea typeface="Arial"/>
                <a:cs typeface="Arial"/>
                <a:sym typeface="Arial"/>
              </a:defRPr>
            </a:lvl4pPr>
            <a:lvl5pPr indent="0" lvl="4" marL="1828800" marR="0" rtl="0" algn="ctr">
              <a:lnSpc>
                <a:spcPct val="120000"/>
              </a:lnSpc>
              <a:spcBef>
                <a:spcPts val="0"/>
              </a:spcBef>
              <a:spcAft>
                <a:spcPts val="0"/>
              </a:spcAft>
              <a:buNone/>
              <a:defRPr b="0" i="1" sz="4800" u="none" cap="none" strike="noStrike">
                <a:solidFill>
                  <a:srgbClr val="F2D99B"/>
                </a:solidFill>
                <a:latin typeface="Arial"/>
                <a:ea typeface="Arial"/>
                <a:cs typeface="Arial"/>
                <a:sym typeface="Arial"/>
              </a:defRPr>
            </a:lvl5pPr>
            <a:lvl6pPr indent="0" lvl="5" marL="457200" marR="0" rtl="0" algn="ctr">
              <a:lnSpc>
                <a:spcPct val="120000"/>
              </a:lnSpc>
              <a:spcBef>
                <a:spcPts val="0"/>
              </a:spcBef>
              <a:spcAft>
                <a:spcPts val="0"/>
              </a:spcAft>
              <a:buNone/>
              <a:defRPr b="0" i="1" sz="4800" u="none" cap="none" strike="noStrike">
                <a:solidFill>
                  <a:srgbClr val="F2D99B"/>
                </a:solidFill>
                <a:latin typeface="Arial"/>
                <a:ea typeface="Arial"/>
                <a:cs typeface="Arial"/>
                <a:sym typeface="Arial"/>
              </a:defRPr>
            </a:lvl6pPr>
            <a:lvl7pPr indent="0" lvl="6" marL="914400" marR="0" rtl="0" algn="ctr">
              <a:lnSpc>
                <a:spcPct val="120000"/>
              </a:lnSpc>
              <a:spcBef>
                <a:spcPts val="0"/>
              </a:spcBef>
              <a:spcAft>
                <a:spcPts val="0"/>
              </a:spcAft>
              <a:buNone/>
              <a:defRPr b="0" i="1" sz="4800" u="none" cap="none" strike="noStrike">
                <a:solidFill>
                  <a:srgbClr val="F2D99B"/>
                </a:solidFill>
                <a:latin typeface="Arial"/>
                <a:ea typeface="Arial"/>
                <a:cs typeface="Arial"/>
                <a:sym typeface="Arial"/>
              </a:defRPr>
            </a:lvl7pPr>
            <a:lvl8pPr indent="0" lvl="7" marL="1371600" marR="0" rtl="0" algn="ctr">
              <a:lnSpc>
                <a:spcPct val="120000"/>
              </a:lnSpc>
              <a:spcBef>
                <a:spcPts val="0"/>
              </a:spcBef>
              <a:spcAft>
                <a:spcPts val="0"/>
              </a:spcAft>
              <a:buNone/>
              <a:defRPr b="0" i="1" sz="4800" u="none" cap="none" strike="noStrike">
                <a:solidFill>
                  <a:srgbClr val="F2D99B"/>
                </a:solidFill>
                <a:latin typeface="Arial"/>
                <a:ea typeface="Arial"/>
                <a:cs typeface="Arial"/>
                <a:sym typeface="Arial"/>
              </a:defRPr>
            </a:lvl8pPr>
            <a:lvl9pPr indent="0" lvl="8" marL="1828800" marR="0" rtl="0" algn="ctr">
              <a:lnSpc>
                <a:spcPct val="120000"/>
              </a:lnSpc>
              <a:spcBef>
                <a:spcPts val="0"/>
              </a:spcBef>
              <a:spcAft>
                <a:spcPts val="0"/>
              </a:spcAft>
              <a:buNone/>
              <a:defRPr b="0" i="1" sz="4800" u="none" cap="none" strike="noStrike">
                <a:solidFill>
                  <a:srgbClr val="F2D99B"/>
                </a:solidFill>
                <a:latin typeface="Arial"/>
                <a:ea typeface="Arial"/>
                <a:cs typeface="Arial"/>
                <a:sym typeface="Arial"/>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vertTitleAndTx">
  <p:cSld name="Vertical Title and Text">
    <p:spTree>
      <p:nvGrpSpPr>
        <p:cNvPr id="140" name="Shape 140"/>
        <p:cNvGrpSpPr/>
        <p:nvPr/>
      </p:nvGrpSpPr>
      <p:grpSpPr>
        <a:xfrm>
          <a:off x="0" y="0"/>
          <a:ext cx="0" cy="0"/>
          <a:chOff x="0" y="0"/>
          <a:chExt cx="0" cy="0"/>
        </a:xfrm>
      </p:grpSpPr>
      <p:sp>
        <p:nvSpPr>
          <p:cNvPr id="141" name="Shape 141"/>
          <p:cNvSpPr txBox="1"/>
          <p:nvPr>
            <p:ph type="title"/>
          </p:nvPr>
        </p:nvSpPr>
        <p:spPr>
          <a:xfrm rot="5400000">
            <a:off x="9731374" y="6746875"/>
            <a:ext cx="2057400" cy="2838450"/>
          </a:xfrm>
          <a:prstGeom prst="rect">
            <a:avLst/>
          </a:prstGeom>
          <a:noFill/>
          <a:ln>
            <a:noFill/>
          </a:ln>
          <a:effectLst>
            <a:outerShdw blurRad="63500" dir="16200000" dist="25399">
              <a:schemeClr val="lt2">
                <a:alpha val="29803"/>
              </a:schemeClr>
            </a:outerShdw>
          </a:effectLst>
        </p:spPr>
        <p:txBody>
          <a:bodyPr anchorCtr="0" anchor="b" bIns="91425" lIns="91425" rIns="91425" tIns="91425"/>
          <a:lstStyle>
            <a:lvl1pPr indent="0" lvl="0" marL="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1pPr>
            <a:lvl2pPr indent="0" lvl="1" marL="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2pPr>
            <a:lvl3pPr indent="0" lvl="2" marL="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3pPr>
            <a:lvl4pPr indent="0" lvl="3" marL="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4pPr>
            <a:lvl5pPr indent="0" lvl="4" marL="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5pPr>
            <a:lvl6pPr indent="0" lvl="5" marL="45720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6pPr>
            <a:lvl7pPr indent="0" lvl="6" marL="91440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7pPr>
            <a:lvl8pPr indent="0" lvl="7" marL="137160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8pPr>
            <a:lvl9pPr indent="0" lvl="8" marL="182880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9pPr>
          </a:lstStyle>
          <a:p/>
        </p:txBody>
      </p:sp>
      <p:sp>
        <p:nvSpPr>
          <p:cNvPr id="142" name="Shape 142"/>
          <p:cNvSpPr txBox="1"/>
          <p:nvPr>
            <p:ph idx="1" type="body"/>
          </p:nvPr>
        </p:nvSpPr>
        <p:spPr>
          <a:xfrm rot="5400000">
            <a:off x="3978274" y="3984624"/>
            <a:ext cx="2057400" cy="8362950"/>
          </a:xfrm>
          <a:prstGeom prst="rect">
            <a:avLst/>
          </a:prstGeom>
          <a:noFill/>
          <a:ln>
            <a:noFill/>
          </a:ln>
          <a:effectLst>
            <a:outerShdw blurRad="63500" dir="16200000" dist="25399">
              <a:schemeClr val="lt2">
                <a:alpha val="29803"/>
              </a:schemeClr>
            </a:outerShdw>
          </a:effectLst>
        </p:spPr>
        <p:txBody>
          <a:bodyPr anchorCtr="0" anchor="t" bIns="91425" lIns="91425" rIns="91425" tIns="91425"/>
          <a:lstStyle>
            <a:lvl1pPr indent="0" lvl="0" marL="0" marR="0" rtl="0" algn="ctr">
              <a:lnSpc>
                <a:spcPct val="120000"/>
              </a:lnSpc>
              <a:spcBef>
                <a:spcPts val="0"/>
              </a:spcBef>
              <a:spcAft>
                <a:spcPts val="0"/>
              </a:spcAft>
              <a:buNone/>
              <a:defRPr b="0" i="1" sz="4800" u="none" cap="none" strike="noStrike">
                <a:solidFill>
                  <a:srgbClr val="F2D99B"/>
                </a:solidFill>
                <a:latin typeface="Arial"/>
                <a:ea typeface="Arial"/>
                <a:cs typeface="Arial"/>
                <a:sym typeface="Arial"/>
              </a:defRPr>
            </a:lvl1pPr>
            <a:lvl2pPr indent="0" lvl="1" marL="457200" marR="0" rtl="0" algn="ctr">
              <a:lnSpc>
                <a:spcPct val="120000"/>
              </a:lnSpc>
              <a:spcBef>
                <a:spcPts val="0"/>
              </a:spcBef>
              <a:spcAft>
                <a:spcPts val="0"/>
              </a:spcAft>
              <a:buNone/>
              <a:defRPr b="0" i="1" sz="4800" u="none" cap="none" strike="noStrike">
                <a:solidFill>
                  <a:srgbClr val="F2D99B"/>
                </a:solidFill>
                <a:latin typeface="Arial"/>
                <a:ea typeface="Arial"/>
                <a:cs typeface="Arial"/>
                <a:sym typeface="Arial"/>
              </a:defRPr>
            </a:lvl2pPr>
            <a:lvl3pPr indent="0" lvl="2" marL="914400" marR="0" rtl="0" algn="ctr">
              <a:lnSpc>
                <a:spcPct val="120000"/>
              </a:lnSpc>
              <a:spcBef>
                <a:spcPts val="0"/>
              </a:spcBef>
              <a:spcAft>
                <a:spcPts val="0"/>
              </a:spcAft>
              <a:buNone/>
              <a:defRPr b="0" i="1" sz="4800" u="none" cap="none" strike="noStrike">
                <a:solidFill>
                  <a:srgbClr val="F2D99B"/>
                </a:solidFill>
                <a:latin typeface="Arial"/>
                <a:ea typeface="Arial"/>
                <a:cs typeface="Arial"/>
                <a:sym typeface="Arial"/>
              </a:defRPr>
            </a:lvl3pPr>
            <a:lvl4pPr indent="0" lvl="3" marL="1371600" marR="0" rtl="0" algn="ctr">
              <a:lnSpc>
                <a:spcPct val="120000"/>
              </a:lnSpc>
              <a:spcBef>
                <a:spcPts val="0"/>
              </a:spcBef>
              <a:spcAft>
                <a:spcPts val="0"/>
              </a:spcAft>
              <a:buNone/>
              <a:defRPr b="0" i="1" sz="4800" u="none" cap="none" strike="noStrike">
                <a:solidFill>
                  <a:srgbClr val="F2D99B"/>
                </a:solidFill>
                <a:latin typeface="Arial"/>
                <a:ea typeface="Arial"/>
                <a:cs typeface="Arial"/>
                <a:sym typeface="Arial"/>
              </a:defRPr>
            </a:lvl4pPr>
            <a:lvl5pPr indent="0" lvl="4" marL="1828800" marR="0" rtl="0" algn="ctr">
              <a:lnSpc>
                <a:spcPct val="120000"/>
              </a:lnSpc>
              <a:spcBef>
                <a:spcPts val="0"/>
              </a:spcBef>
              <a:spcAft>
                <a:spcPts val="0"/>
              </a:spcAft>
              <a:buNone/>
              <a:defRPr b="0" i="1" sz="4800" u="none" cap="none" strike="noStrike">
                <a:solidFill>
                  <a:srgbClr val="F2D99B"/>
                </a:solidFill>
                <a:latin typeface="Arial"/>
                <a:ea typeface="Arial"/>
                <a:cs typeface="Arial"/>
                <a:sym typeface="Arial"/>
              </a:defRPr>
            </a:lvl5pPr>
            <a:lvl6pPr indent="0" lvl="5" marL="457200" marR="0" rtl="0" algn="ctr">
              <a:lnSpc>
                <a:spcPct val="120000"/>
              </a:lnSpc>
              <a:spcBef>
                <a:spcPts val="0"/>
              </a:spcBef>
              <a:spcAft>
                <a:spcPts val="0"/>
              </a:spcAft>
              <a:buNone/>
              <a:defRPr b="0" i="1" sz="4800" u="none" cap="none" strike="noStrike">
                <a:solidFill>
                  <a:srgbClr val="F2D99B"/>
                </a:solidFill>
                <a:latin typeface="Arial"/>
                <a:ea typeface="Arial"/>
                <a:cs typeface="Arial"/>
                <a:sym typeface="Arial"/>
              </a:defRPr>
            </a:lvl6pPr>
            <a:lvl7pPr indent="0" lvl="6" marL="914400" marR="0" rtl="0" algn="ctr">
              <a:lnSpc>
                <a:spcPct val="120000"/>
              </a:lnSpc>
              <a:spcBef>
                <a:spcPts val="0"/>
              </a:spcBef>
              <a:spcAft>
                <a:spcPts val="0"/>
              </a:spcAft>
              <a:buNone/>
              <a:defRPr b="0" i="1" sz="4800" u="none" cap="none" strike="noStrike">
                <a:solidFill>
                  <a:srgbClr val="F2D99B"/>
                </a:solidFill>
                <a:latin typeface="Arial"/>
                <a:ea typeface="Arial"/>
                <a:cs typeface="Arial"/>
                <a:sym typeface="Arial"/>
              </a:defRPr>
            </a:lvl7pPr>
            <a:lvl8pPr indent="0" lvl="7" marL="1371600" marR="0" rtl="0" algn="ctr">
              <a:lnSpc>
                <a:spcPct val="120000"/>
              </a:lnSpc>
              <a:spcBef>
                <a:spcPts val="0"/>
              </a:spcBef>
              <a:spcAft>
                <a:spcPts val="0"/>
              </a:spcAft>
              <a:buNone/>
              <a:defRPr b="0" i="1" sz="4800" u="none" cap="none" strike="noStrike">
                <a:solidFill>
                  <a:srgbClr val="F2D99B"/>
                </a:solidFill>
                <a:latin typeface="Arial"/>
                <a:ea typeface="Arial"/>
                <a:cs typeface="Arial"/>
                <a:sym typeface="Arial"/>
              </a:defRPr>
            </a:lvl8pPr>
            <a:lvl9pPr indent="0" lvl="8" marL="1828800" marR="0" rtl="0" algn="ctr">
              <a:lnSpc>
                <a:spcPct val="120000"/>
              </a:lnSpc>
              <a:spcBef>
                <a:spcPts val="0"/>
              </a:spcBef>
              <a:spcAft>
                <a:spcPts val="0"/>
              </a:spcAft>
              <a:buNone/>
              <a:defRPr b="0" i="1" sz="4800" u="none" cap="none" strike="noStrike">
                <a:solidFill>
                  <a:srgbClr val="F2D99B"/>
                </a:solidFill>
                <a:latin typeface="Arial"/>
                <a:ea typeface="Arial"/>
                <a:cs typeface="Arial"/>
                <a:sym typeface="Arial"/>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vertTx">
  <p:cSld name="Title and Vertical Text">
    <p:spTree>
      <p:nvGrpSpPr>
        <p:cNvPr id="143" name="Shape 143"/>
        <p:cNvGrpSpPr/>
        <p:nvPr/>
      </p:nvGrpSpPr>
      <p:grpSpPr>
        <a:xfrm>
          <a:off x="0" y="0"/>
          <a:ext cx="0" cy="0"/>
          <a:chOff x="0" y="0"/>
          <a:chExt cx="0" cy="0"/>
        </a:xfrm>
      </p:grpSpPr>
      <p:sp>
        <p:nvSpPr>
          <p:cNvPr id="144" name="Shape 144"/>
          <p:cNvSpPr txBox="1"/>
          <p:nvPr>
            <p:ph type="title"/>
          </p:nvPr>
        </p:nvSpPr>
        <p:spPr>
          <a:xfrm>
            <a:off x="825500" y="7137400"/>
            <a:ext cx="11353800" cy="1181100"/>
          </a:xfrm>
          <a:prstGeom prst="rect">
            <a:avLst/>
          </a:prstGeom>
          <a:noFill/>
          <a:ln>
            <a:noFill/>
          </a:ln>
          <a:effectLst>
            <a:outerShdw blurRad="63500" dir="16200000" dist="25399">
              <a:schemeClr val="lt2">
                <a:alpha val="29803"/>
              </a:schemeClr>
            </a:outerShdw>
          </a:effectLst>
        </p:spPr>
        <p:txBody>
          <a:bodyPr anchorCtr="0" anchor="b" bIns="91425" lIns="91425" rIns="91425" tIns="91425"/>
          <a:lstStyle>
            <a:lvl1pPr indent="0" lvl="0" marL="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1pPr>
            <a:lvl2pPr indent="0" lvl="1" marL="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2pPr>
            <a:lvl3pPr indent="0" lvl="2" marL="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3pPr>
            <a:lvl4pPr indent="0" lvl="3" marL="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4pPr>
            <a:lvl5pPr indent="0" lvl="4" marL="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5pPr>
            <a:lvl6pPr indent="0" lvl="5" marL="45720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6pPr>
            <a:lvl7pPr indent="0" lvl="6" marL="91440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7pPr>
            <a:lvl8pPr indent="0" lvl="7" marL="137160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8pPr>
            <a:lvl9pPr indent="0" lvl="8" marL="182880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9pPr>
          </a:lstStyle>
          <a:p/>
        </p:txBody>
      </p:sp>
      <p:sp>
        <p:nvSpPr>
          <p:cNvPr id="145" name="Shape 145"/>
          <p:cNvSpPr txBox="1"/>
          <p:nvPr>
            <p:ph idx="1" type="body"/>
          </p:nvPr>
        </p:nvSpPr>
        <p:spPr>
          <a:xfrm rot="5400000">
            <a:off x="6057899" y="3073399"/>
            <a:ext cx="889000" cy="11353800"/>
          </a:xfrm>
          <a:prstGeom prst="rect">
            <a:avLst/>
          </a:prstGeom>
          <a:noFill/>
          <a:ln>
            <a:noFill/>
          </a:ln>
          <a:effectLst>
            <a:outerShdw blurRad="63500" dir="16200000" dist="25399">
              <a:schemeClr val="lt2">
                <a:alpha val="29803"/>
              </a:schemeClr>
            </a:outerShdw>
          </a:effectLst>
        </p:spPr>
        <p:txBody>
          <a:bodyPr anchorCtr="0" anchor="t" bIns="91425" lIns="91425" rIns="91425" tIns="91425"/>
          <a:lstStyle>
            <a:lvl1pPr indent="0" lvl="0" marL="0" marR="0" rtl="0" algn="ctr">
              <a:lnSpc>
                <a:spcPct val="120000"/>
              </a:lnSpc>
              <a:spcBef>
                <a:spcPts val="0"/>
              </a:spcBef>
              <a:spcAft>
                <a:spcPts val="0"/>
              </a:spcAft>
              <a:buNone/>
              <a:defRPr b="0" i="1" sz="4800" u="none" cap="none" strike="noStrike">
                <a:solidFill>
                  <a:srgbClr val="F2D99B"/>
                </a:solidFill>
                <a:latin typeface="Arial"/>
                <a:ea typeface="Arial"/>
                <a:cs typeface="Arial"/>
                <a:sym typeface="Arial"/>
              </a:defRPr>
            </a:lvl1pPr>
            <a:lvl2pPr indent="0" lvl="1" marL="457200" marR="0" rtl="0" algn="ctr">
              <a:lnSpc>
                <a:spcPct val="120000"/>
              </a:lnSpc>
              <a:spcBef>
                <a:spcPts val="0"/>
              </a:spcBef>
              <a:spcAft>
                <a:spcPts val="0"/>
              </a:spcAft>
              <a:buNone/>
              <a:defRPr b="0" i="1" sz="4800" u="none" cap="none" strike="noStrike">
                <a:solidFill>
                  <a:srgbClr val="F2D99B"/>
                </a:solidFill>
                <a:latin typeface="Arial"/>
                <a:ea typeface="Arial"/>
                <a:cs typeface="Arial"/>
                <a:sym typeface="Arial"/>
              </a:defRPr>
            </a:lvl2pPr>
            <a:lvl3pPr indent="0" lvl="2" marL="914400" marR="0" rtl="0" algn="ctr">
              <a:lnSpc>
                <a:spcPct val="120000"/>
              </a:lnSpc>
              <a:spcBef>
                <a:spcPts val="0"/>
              </a:spcBef>
              <a:spcAft>
                <a:spcPts val="0"/>
              </a:spcAft>
              <a:buNone/>
              <a:defRPr b="0" i="1" sz="4800" u="none" cap="none" strike="noStrike">
                <a:solidFill>
                  <a:srgbClr val="F2D99B"/>
                </a:solidFill>
                <a:latin typeface="Arial"/>
                <a:ea typeface="Arial"/>
                <a:cs typeface="Arial"/>
                <a:sym typeface="Arial"/>
              </a:defRPr>
            </a:lvl3pPr>
            <a:lvl4pPr indent="0" lvl="3" marL="1371600" marR="0" rtl="0" algn="ctr">
              <a:lnSpc>
                <a:spcPct val="120000"/>
              </a:lnSpc>
              <a:spcBef>
                <a:spcPts val="0"/>
              </a:spcBef>
              <a:spcAft>
                <a:spcPts val="0"/>
              </a:spcAft>
              <a:buNone/>
              <a:defRPr b="0" i="1" sz="4800" u="none" cap="none" strike="noStrike">
                <a:solidFill>
                  <a:srgbClr val="F2D99B"/>
                </a:solidFill>
                <a:latin typeface="Arial"/>
                <a:ea typeface="Arial"/>
                <a:cs typeface="Arial"/>
                <a:sym typeface="Arial"/>
              </a:defRPr>
            </a:lvl4pPr>
            <a:lvl5pPr indent="0" lvl="4" marL="1828800" marR="0" rtl="0" algn="ctr">
              <a:lnSpc>
                <a:spcPct val="120000"/>
              </a:lnSpc>
              <a:spcBef>
                <a:spcPts val="0"/>
              </a:spcBef>
              <a:spcAft>
                <a:spcPts val="0"/>
              </a:spcAft>
              <a:buNone/>
              <a:defRPr b="0" i="1" sz="4800" u="none" cap="none" strike="noStrike">
                <a:solidFill>
                  <a:srgbClr val="F2D99B"/>
                </a:solidFill>
                <a:latin typeface="Arial"/>
                <a:ea typeface="Arial"/>
                <a:cs typeface="Arial"/>
                <a:sym typeface="Arial"/>
              </a:defRPr>
            </a:lvl5pPr>
            <a:lvl6pPr indent="0" lvl="5" marL="457200" marR="0" rtl="0" algn="ctr">
              <a:lnSpc>
                <a:spcPct val="120000"/>
              </a:lnSpc>
              <a:spcBef>
                <a:spcPts val="0"/>
              </a:spcBef>
              <a:spcAft>
                <a:spcPts val="0"/>
              </a:spcAft>
              <a:buNone/>
              <a:defRPr b="0" i="1" sz="4800" u="none" cap="none" strike="noStrike">
                <a:solidFill>
                  <a:srgbClr val="F2D99B"/>
                </a:solidFill>
                <a:latin typeface="Arial"/>
                <a:ea typeface="Arial"/>
                <a:cs typeface="Arial"/>
                <a:sym typeface="Arial"/>
              </a:defRPr>
            </a:lvl6pPr>
            <a:lvl7pPr indent="0" lvl="6" marL="914400" marR="0" rtl="0" algn="ctr">
              <a:lnSpc>
                <a:spcPct val="120000"/>
              </a:lnSpc>
              <a:spcBef>
                <a:spcPts val="0"/>
              </a:spcBef>
              <a:spcAft>
                <a:spcPts val="0"/>
              </a:spcAft>
              <a:buNone/>
              <a:defRPr b="0" i="1" sz="4800" u="none" cap="none" strike="noStrike">
                <a:solidFill>
                  <a:srgbClr val="F2D99B"/>
                </a:solidFill>
                <a:latin typeface="Arial"/>
                <a:ea typeface="Arial"/>
                <a:cs typeface="Arial"/>
                <a:sym typeface="Arial"/>
              </a:defRPr>
            </a:lvl7pPr>
            <a:lvl8pPr indent="0" lvl="7" marL="1371600" marR="0" rtl="0" algn="ctr">
              <a:lnSpc>
                <a:spcPct val="120000"/>
              </a:lnSpc>
              <a:spcBef>
                <a:spcPts val="0"/>
              </a:spcBef>
              <a:spcAft>
                <a:spcPts val="0"/>
              </a:spcAft>
              <a:buNone/>
              <a:defRPr b="0" i="1" sz="4800" u="none" cap="none" strike="noStrike">
                <a:solidFill>
                  <a:srgbClr val="F2D99B"/>
                </a:solidFill>
                <a:latin typeface="Arial"/>
                <a:ea typeface="Arial"/>
                <a:cs typeface="Arial"/>
                <a:sym typeface="Arial"/>
              </a:defRPr>
            </a:lvl8pPr>
            <a:lvl9pPr indent="0" lvl="8" marL="1828800" marR="0" rtl="0" algn="ctr">
              <a:lnSpc>
                <a:spcPct val="120000"/>
              </a:lnSpc>
              <a:spcBef>
                <a:spcPts val="0"/>
              </a:spcBef>
              <a:spcAft>
                <a:spcPts val="0"/>
              </a:spcAft>
              <a:buNone/>
              <a:defRPr b="0" i="1" sz="4800" u="none" cap="none" strike="noStrike">
                <a:solidFill>
                  <a:srgbClr val="F2D99B"/>
                </a:solidFill>
                <a:latin typeface="Arial"/>
                <a:ea typeface="Arial"/>
                <a:cs typeface="Arial"/>
                <a:sym typeface="Arial"/>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picTx">
  <p:cSld name="Picture with Caption">
    <p:spTree>
      <p:nvGrpSpPr>
        <p:cNvPr id="146" name="Shape 146"/>
        <p:cNvGrpSpPr/>
        <p:nvPr/>
      </p:nvGrpSpPr>
      <p:grpSpPr>
        <a:xfrm>
          <a:off x="0" y="0"/>
          <a:ext cx="0" cy="0"/>
          <a:chOff x="0" y="0"/>
          <a:chExt cx="0" cy="0"/>
        </a:xfrm>
      </p:grpSpPr>
      <p:sp>
        <p:nvSpPr>
          <p:cNvPr id="147" name="Shape 147"/>
          <p:cNvSpPr txBox="1"/>
          <p:nvPr>
            <p:ph type="title"/>
          </p:nvPr>
        </p:nvSpPr>
        <p:spPr>
          <a:xfrm>
            <a:off x="2549525" y="6827838"/>
            <a:ext cx="7802563" cy="806450"/>
          </a:xfrm>
          <a:prstGeom prst="rect">
            <a:avLst/>
          </a:prstGeom>
          <a:noFill/>
          <a:ln>
            <a:noFill/>
          </a:ln>
          <a:effectLst>
            <a:outerShdw blurRad="63500" dir="16200000" dist="25399">
              <a:schemeClr val="lt2">
                <a:alpha val="29803"/>
              </a:schemeClr>
            </a:outerShdw>
          </a:effectLst>
        </p:spPr>
        <p:txBody>
          <a:bodyPr anchorCtr="0" anchor="b" bIns="91425" lIns="91425" rIns="91425" tIns="91425"/>
          <a:lstStyle>
            <a:lvl1pPr indent="0" lvl="0" marL="0" marR="0" rtl="0" algn="l">
              <a:lnSpc>
                <a:spcPct val="90000"/>
              </a:lnSpc>
              <a:spcBef>
                <a:spcPts val="0"/>
              </a:spcBef>
              <a:spcAft>
                <a:spcPts val="0"/>
              </a:spcAft>
              <a:buNone/>
              <a:defRPr b="1" i="0" sz="2000" u="none" cap="none" strike="noStrike">
                <a:solidFill>
                  <a:srgbClr val="FAF7E0"/>
                </a:solidFill>
                <a:latin typeface="Georgia"/>
                <a:ea typeface="Georgia"/>
                <a:cs typeface="Georgia"/>
                <a:sym typeface="Georgia"/>
              </a:defRPr>
            </a:lvl1pPr>
            <a:lvl2pPr indent="0" lvl="1" marL="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2pPr>
            <a:lvl3pPr indent="0" lvl="2" marL="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3pPr>
            <a:lvl4pPr indent="0" lvl="3" marL="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4pPr>
            <a:lvl5pPr indent="0" lvl="4" marL="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5pPr>
            <a:lvl6pPr indent="0" lvl="5" marL="45720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6pPr>
            <a:lvl7pPr indent="0" lvl="6" marL="91440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7pPr>
            <a:lvl8pPr indent="0" lvl="7" marL="137160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8pPr>
            <a:lvl9pPr indent="0" lvl="8" marL="182880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9pPr>
          </a:lstStyle>
          <a:p/>
        </p:txBody>
      </p:sp>
      <p:sp>
        <p:nvSpPr>
          <p:cNvPr id="148" name="Shape 148"/>
          <p:cNvSpPr/>
          <p:nvPr>
            <p:ph idx="2" type="pic"/>
          </p:nvPr>
        </p:nvSpPr>
        <p:spPr>
          <a:xfrm>
            <a:off x="2549525" y="871537"/>
            <a:ext cx="7802563" cy="5851525"/>
          </a:xfrm>
          <a:prstGeom prst="rect">
            <a:avLst/>
          </a:prstGeom>
          <a:noFill/>
          <a:ln>
            <a:noFill/>
          </a:ln>
          <a:effectLst>
            <a:outerShdw blurRad="63500" dir="16200000" dist="25399">
              <a:schemeClr val="lt2">
                <a:alpha val="29803"/>
              </a:schemeClr>
            </a:outerShdw>
          </a:effectLst>
        </p:spPr>
        <p:txBody>
          <a:bodyPr anchorCtr="0" anchor="t" bIns="91425" lIns="91425" rIns="91425" tIns="91425"/>
          <a:lstStyle>
            <a:lvl1pPr indent="0" lvl="0" marL="0" marR="0" rtl="0" algn="ctr">
              <a:lnSpc>
                <a:spcPct val="120000"/>
              </a:lnSpc>
              <a:spcBef>
                <a:spcPts val="0"/>
              </a:spcBef>
              <a:spcAft>
                <a:spcPts val="0"/>
              </a:spcAft>
              <a:buClr>
                <a:srgbClr val="F2D99B"/>
              </a:buClr>
              <a:buFont typeface="Arial"/>
              <a:buNone/>
              <a:defRPr b="0" i="1" sz="3200" u="none" cap="none" strike="noStrike">
                <a:solidFill>
                  <a:srgbClr val="F2D99B"/>
                </a:solidFill>
                <a:latin typeface="Arial"/>
                <a:ea typeface="Arial"/>
                <a:cs typeface="Arial"/>
                <a:sym typeface="Arial"/>
              </a:defRPr>
            </a:lvl1pPr>
            <a:lvl2pPr indent="0" lvl="1" marL="457200" marR="0" rtl="0" algn="ctr">
              <a:lnSpc>
                <a:spcPct val="120000"/>
              </a:lnSpc>
              <a:spcBef>
                <a:spcPts val="0"/>
              </a:spcBef>
              <a:spcAft>
                <a:spcPts val="0"/>
              </a:spcAft>
              <a:buClr>
                <a:srgbClr val="F2D99B"/>
              </a:buClr>
              <a:buFont typeface="Arial"/>
              <a:buNone/>
              <a:defRPr b="0" i="1" sz="2800" u="none" cap="none" strike="noStrike">
                <a:solidFill>
                  <a:srgbClr val="F2D99B"/>
                </a:solidFill>
                <a:latin typeface="Arial"/>
                <a:ea typeface="Arial"/>
                <a:cs typeface="Arial"/>
                <a:sym typeface="Arial"/>
              </a:defRPr>
            </a:lvl2pPr>
            <a:lvl3pPr indent="0" lvl="2" marL="914400" marR="0" rtl="0" algn="ctr">
              <a:lnSpc>
                <a:spcPct val="120000"/>
              </a:lnSpc>
              <a:spcBef>
                <a:spcPts val="0"/>
              </a:spcBef>
              <a:spcAft>
                <a:spcPts val="0"/>
              </a:spcAft>
              <a:buClr>
                <a:srgbClr val="F2D99B"/>
              </a:buClr>
              <a:buFont typeface="Arial"/>
              <a:buNone/>
              <a:defRPr b="0" i="1" sz="2400" u="none" cap="none" strike="noStrike">
                <a:solidFill>
                  <a:srgbClr val="F2D99B"/>
                </a:solidFill>
                <a:latin typeface="Arial"/>
                <a:ea typeface="Arial"/>
                <a:cs typeface="Arial"/>
                <a:sym typeface="Arial"/>
              </a:defRPr>
            </a:lvl3pPr>
            <a:lvl4pPr indent="0" lvl="3" marL="1371600" marR="0" rtl="0" algn="ctr">
              <a:lnSpc>
                <a:spcPct val="120000"/>
              </a:lnSpc>
              <a:spcBef>
                <a:spcPts val="0"/>
              </a:spcBef>
              <a:spcAft>
                <a:spcPts val="0"/>
              </a:spcAft>
              <a:buClr>
                <a:srgbClr val="F2D99B"/>
              </a:buClr>
              <a:buFont typeface="Arial"/>
              <a:buNone/>
              <a:defRPr b="0" i="1" sz="2000" u="none" cap="none" strike="noStrike">
                <a:solidFill>
                  <a:srgbClr val="F2D99B"/>
                </a:solidFill>
                <a:latin typeface="Arial"/>
                <a:ea typeface="Arial"/>
                <a:cs typeface="Arial"/>
                <a:sym typeface="Arial"/>
              </a:defRPr>
            </a:lvl4pPr>
            <a:lvl5pPr indent="0" lvl="4" marL="1828800" marR="0" rtl="0" algn="ctr">
              <a:lnSpc>
                <a:spcPct val="120000"/>
              </a:lnSpc>
              <a:spcBef>
                <a:spcPts val="0"/>
              </a:spcBef>
              <a:spcAft>
                <a:spcPts val="0"/>
              </a:spcAft>
              <a:buClr>
                <a:srgbClr val="F2D99B"/>
              </a:buClr>
              <a:buFont typeface="Arial"/>
              <a:buNone/>
              <a:defRPr b="0" i="1" sz="2000" u="none" cap="none" strike="noStrike">
                <a:solidFill>
                  <a:srgbClr val="F2D99B"/>
                </a:solidFill>
                <a:latin typeface="Arial"/>
                <a:ea typeface="Arial"/>
                <a:cs typeface="Arial"/>
                <a:sym typeface="Arial"/>
              </a:defRPr>
            </a:lvl5pPr>
            <a:lvl6pPr indent="0" lvl="5" marL="2286000" marR="0" rtl="0" algn="ctr">
              <a:lnSpc>
                <a:spcPct val="120000"/>
              </a:lnSpc>
              <a:spcBef>
                <a:spcPts val="0"/>
              </a:spcBef>
              <a:spcAft>
                <a:spcPts val="0"/>
              </a:spcAft>
              <a:buClr>
                <a:srgbClr val="F2D99B"/>
              </a:buClr>
              <a:buFont typeface="Arial"/>
              <a:buNone/>
              <a:defRPr b="0" i="1" sz="2000" u="none" cap="none" strike="noStrike">
                <a:solidFill>
                  <a:srgbClr val="F2D99B"/>
                </a:solidFill>
                <a:latin typeface="Arial"/>
                <a:ea typeface="Arial"/>
                <a:cs typeface="Arial"/>
                <a:sym typeface="Arial"/>
              </a:defRPr>
            </a:lvl6pPr>
            <a:lvl7pPr indent="0" lvl="6" marL="2743200" marR="0" rtl="0" algn="ctr">
              <a:lnSpc>
                <a:spcPct val="120000"/>
              </a:lnSpc>
              <a:spcBef>
                <a:spcPts val="0"/>
              </a:spcBef>
              <a:spcAft>
                <a:spcPts val="0"/>
              </a:spcAft>
              <a:buClr>
                <a:srgbClr val="F2D99B"/>
              </a:buClr>
              <a:buFont typeface="Arial"/>
              <a:buNone/>
              <a:defRPr b="0" i="1" sz="2000" u="none" cap="none" strike="noStrike">
                <a:solidFill>
                  <a:srgbClr val="F2D99B"/>
                </a:solidFill>
                <a:latin typeface="Arial"/>
                <a:ea typeface="Arial"/>
                <a:cs typeface="Arial"/>
                <a:sym typeface="Arial"/>
              </a:defRPr>
            </a:lvl7pPr>
            <a:lvl8pPr indent="0" lvl="7" marL="3200400" marR="0" rtl="0" algn="ctr">
              <a:lnSpc>
                <a:spcPct val="120000"/>
              </a:lnSpc>
              <a:spcBef>
                <a:spcPts val="0"/>
              </a:spcBef>
              <a:spcAft>
                <a:spcPts val="0"/>
              </a:spcAft>
              <a:buClr>
                <a:srgbClr val="F2D99B"/>
              </a:buClr>
              <a:buFont typeface="Arial"/>
              <a:buNone/>
              <a:defRPr b="0" i="1" sz="2000" u="none" cap="none" strike="noStrike">
                <a:solidFill>
                  <a:srgbClr val="F2D99B"/>
                </a:solidFill>
                <a:latin typeface="Arial"/>
                <a:ea typeface="Arial"/>
                <a:cs typeface="Arial"/>
                <a:sym typeface="Arial"/>
              </a:defRPr>
            </a:lvl8pPr>
            <a:lvl9pPr indent="0" lvl="8" marL="3657600" marR="0" rtl="0" algn="ctr">
              <a:lnSpc>
                <a:spcPct val="120000"/>
              </a:lnSpc>
              <a:spcBef>
                <a:spcPts val="0"/>
              </a:spcBef>
              <a:spcAft>
                <a:spcPts val="0"/>
              </a:spcAft>
              <a:buClr>
                <a:srgbClr val="F2D99B"/>
              </a:buClr>
              <a:buFont typeface="Arial"/>
              <a:buNone/>
              <a:defRPr b="0" i="1" sz="2000" u="none" cap="none" strike="noStrike">
                <a:solidFill>
                  <a:srgbClr val="F2D99B"/>
                </a:solidFill>
                <a:latin typeface="Arial"/>
                <a:ea typeface="Arial"/>
                <a:cs typeface="Arial"/>
                <a:sym typeface="Arial"/>
              </a:defRPr>
            </a:lvl9pPr>
          </a:lstStyle>
          <a:p/>
        </p:txBody>
      </p:sp>
      <p:sp>
        <p:nvSpPr>
          <p:cNvPr id="149" name="Shape 149"/>
          <p:cNvSpPr txBox="1"/>
          <p:nvPr>
            <p:ph idx="1" type="body"/>
          </p:nvPr>
        </p:nvSpPr>
        <p:spPr>
          <a:xfrm>
            <a:off x="2549525" y="7634288"/>
            <a:ext cx="7802563" cy="1144587"/>
          </a:xfrm>
          <a:prstGeom prst="rect">
            <a:avLst/>
          </a:prstGeom>
          <a:noFill/>
          <a:ln>
            <a:noFill/>
          </a:ln>
          <a:effectLst>
            <a:outerShdw blurRad="63500" dir="16200000" dist="25399">
              <a:schemeClr val="lt2">
                <a:alpha val="29803"/>
              </a:schemeClr>
            </a:outerShdw>
          </a:effectLst>
        </p:spPr>
        <p:txBody>
          <a:bodyPr anchorCtr="0" anchor="t" bIns="91425" lIns="91425" rIns="91425" tIns="91425"/>
          <a:lstStyle>
            <a:lvl1pPr indent="0" lvl="0" marL="0" marR="0" rtl="0" algn="ctr">
              <a:lnSpc>
                <a:spcPct val="120000"/>
              </a:lnSpc>
              <a:spcBef>
                <a:spcPts val="0"/>
              </a:spcBef>
              <a:spcAft>
                <a:spcPts val="0"/>
              </a:spcAft>
              <a:buClr>
                <a:srgbClr val="F2D99B"/>
              </a:buClr>
              <a:buFont typeface="Arial"/>
              <a:buNone/>
              <a:defRPr b="0" i="1" sz="1400" u="none" cap="none" strike="noStrike">
                <a:solidFill>
                  <a:srgbClr val="F2D99B"/>
                </a:solidFill>
                <a:latin typeface="Arial"/>
                <a:ea typeface="Arial"/>
                <a:cs typeface="Arial"/>
                <a:sym typeface="Arial"/>
              </a:defRPr>
            </a:lvl1pPr>
            <a:lvl2pPr indent="0" lvl="1" marL="457200" marR="0" rtl="0" algn="ctr">
              <a:lnSpc>
                <a:spcPct val="120000"/>
              </a:lnSpc>
              <a:spcBef>
                <a:spcPts val="0"/>
              </a:spcBef>
              <a:spcAft>
                <a:spcPts val="0"/>
              </a:spcAft>
              <a:buClr>
                <a:srgbClr val="F2D99B"/>
              </a:buClr>
              <a:buFont typeface="Arial"/>
              <a:buNone/>
              <a:defRPr b="0" i="1" sz="1200" u="none" cap="none" strike="noStrike">
                <a:solidFill>
                  <a:srgbClr val="F2D99B"/>
                </a:solidFill>
                <a:latin typeface="Arial"/>
                <a:ea typeface="Arial"/>
                <a:cs typeface="Arial"/>
                <a:sym typeface="Arial"/>
              </a:defRPr>
            </a:lvl2pPr>
            <a:lvl3pPr indent="0" lvl="2" marL="914400" marR="0" rtl="0" algn="ctr">
              <a:lnSpc>
                <a:spcPct val="120000"/>
              </a:lnSpc>
              <a:spcBef>
                <a:spcPts val="0"/>
              </a:spcBef>
              <a:spcAft>
                <a:spcPts val="0"/>
              </a:spcAft>
              <a:buClr>
                <a:srgbClr val="F2D99B"/>
              </a:buClr>
              <a:buFont typeface="Arial"/>
              <a:buNone/>
              <a:defRPr b="0" i="1" sz="1000" u="none" cap="none" strike="noStrike">
                <a:solidFill>
                  <a:srgbClr val="F2D99B"/>
                </a:solidFill>
                <a:latin typeface="Arial"/>
                <a:ea typeface="Arial"/>
                <a:cs typeface="Arial"/>
                <a:sym typeface="Arial"/>
              </a:defRPr>
            </a:lvl3pPr>
            <a:lvl4pPr indent="0" lvl="3" marL="1371600" marR="0" rtl="0" algn="ctr">
              <a:lnSpc>
                <a:spcPct val="120000"/>
              </a:lnSpc>
              <a:spcBef>
                <a:spcPts val="0"/>
              </a:spcBef>
              <a:spcAft>
                <a:spcPts val="0"/>
              </a:spcAft>
              <a:buClr>
                <a:srgbClr val="F2D99B"/>
              </a:buClr>
              <a:buFont typeface="Arial"/>
              <a:buNone/>
              <a:defRPr b="0" i="1" sz="900" u="none" cap="none" strike="noStrike">
                <a:solidFill>
                  <a:srgbClr val="F2D99B"/>
                </a:solidFill>
                <a:latin typeface="Arial"/>
                <a:ea typeface="Arial"/>
                <a:cs typeface="Arial"/>
                <a:sym typeface="Arial"/>
              </a:defRPr>
            </a:lvl4pPr>
            <a:lvl5pPr indent="0" lvl="4" marL="1828800" marR="0" rtl="0" algn="ctr">
              <a:lnSpc>
                <a:spcPct val="120000"/>
              </a:lnSpc>
              <a:spcBef>
                <a:spcPts val="0"/>
              </a:spcBef>
              <a:spcAft>
                <a:spcPts val="0"/>
              </a:spcAft>
              <a:buClr>
                <a:srgbClr val="F2D99B"/>
              </a:buClr>
              <a:buFont typeface="Arial"/>
              <a:buNone/>
              <a:defRPr b="0" i="1" sz="900" u="none" cap="none" strike="noStrike">
                <a:solidFill>
                  <a:srgbClr val="F2D99B"/>
                </a:solidFill>
                <a:latin typeface="Arial"/>
                <a:ea typeface="Arial"/>
                <a:cs typeface="Arial"/>
                <a:sym typeface="Arial"/>
              </a:defRPr>
            </a:lvl5pPr>
            <a:lvl6pPr indent="0" lvl="5" marL="2286000" marR="0" rtl="0" algn="ctr">
              <a:lnSpc>
                <a:spcPct val="120000"/>
              </a:lnSpc>
              <a:spcBef>
                <a:spcPts val="0"/>
              </a:spcBef>
              <a:spcAft>
                <a:spcPts val="0"/>
              </a:spcAft>
              <a:buClr>
                <a:srgbClr val="F2D99B"/>
              </a:buClr>
              <a:buFont typeface="Arial"/>
              <a:buNone/>
              <a:defRPr b="0" i="1" sz="900" u="none" cap="none" strike="noStrike">
                <a:solidFill>
                  <a:srgbClr val="F2D99B"/>
                </a:solidFill>
                <a:latin typeface="Arial"/>
                <a:ea typeface="Arial"/>
                <a:cs typeface="Arial"/>
                <a:sym typeface="Arial"/>
              </a:defRPr>
            </a:lvl6pPr>
            <a:lvl7pPr indent="0" lvl="6" marL="2743200" marR="0" rtl="0" algn="ctr">
              <a:lnSpc>
                <a:spcPct val="120000"/>
              </a:lnSpc>
              <a:spcBef>
                <a:spcPts val="0"/>
              </a:spcBef>
              <a:spcAft>
                <a:spcPts val="0"/>
              </a:spcAft>
              <a:buClr>
                <a:srgbClr val="F2D99B"/>
              </a:buClr>
              <a:buFont typeface="Arial"/>
              <a:buNone/>
              <a:defRPr b="0" i="1" sz="900" u="none" cap="none" strike="noStrike">
                <a:solidFill>
                  <a:srgbClr val="F2D99B"/>
                </a:solidFill>
                <a:latin typeface="Arial"/>
                <a:ea typeface="Arial"/>
                <a:cs typeface="Arial"/>
                <a:sym typeface="Arial"/>
              </a:defRPr>
            </a:lvl7pPr>
            <a:lvl8pPr indent="0" lvl="7" marL="3200400" marR="0" rtl="0" algn="ctr">
              <a:lnSpc>
                <a:spcPct val="120000"/>
              </a:lnSpc>
              <a:spcBef>
                <a:spcPts val="0"/>
              </a:spcBef>
              <a:spcAft>
                <a:spcPts val="0"/>
              </a:spcAft>
              <a:buClr>
                <a:srgbClr val="F2D99B"/>
              </a:buClr>
              <a:buFont typeface="Arial"/>
              <a:buNone/>
              <a:defRPr b="0" i="1" sz="900" u="none" cap="none" strike="noStrike">
                <a:solidFill>
                  <a:srgbClr val="F2D99B"/>
                </a:solidFill>
                <a:latin typeface="Arial"/>
                <a:ea typeface="Arial"/>
                <a:cs typeface="Arial"/>
                <a:sym typeface="Arial"/>
              </a:defRPr>
            </a:lvl8pPr>
            <a:lvl9pPr indent="0" lvl="8" marL="3657600" marR="0" rtl="0" algn="ctr">
              <a:lnSpc>
                <a:spcPct val="120000"/>
              </a:lnSpc>
              <a:spcBef>
                <a:spcPts val="0"/>
              </a:spcBef>
              <a:spcAft>
                <a:spcPts val="0"/>
              </a:spcAft>
              <a:buClr>
                <a:srgbClr val="F2D99B"/>
              </a:buClr>
              <a:buFont typeface="Arial"/>
              <a:buNone/>
              <a:defRPr b="0" i="1" sz="900" u="none" cap="none" strike="noStrike">
                <a:solidFill>
                  <a:srgbClr val="F2D99B"/>
                </a:solidFill>
                <a:latin typeface="Arial"/>
                <a:ea typeface="Arial"/>
                <a:cs typeface="Arial"/>
                <a:sym typeface="Arial"/>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Tx">
  <p:cSld name="Content with Caption">
    <p:spTree>
      <p:nvGrpSpPr>
        <p:cNvPr id="150" name="Shape 150"/>
        <p:cNvGrpSpPr/>
        <p:nvPr/>
      </p:nvGrpSpPr>
      <p:grpSpPr>
        <a:xfrm>
          <a:off x="0" y="0"/>
          <a:ext cx="0" cy="0"/>
          <a:chOff x="0" y="0"/>
          <a:chExt cx="0" cy="0"/>
        </a:xfrm>
      </p:grpSpPr>
      <p:sp>
        <p:nvSpPr>
          <p:cNvPr id="151" name="Shape 151"/>
          <p:cNvSpPr txBox="1"/>
          <p:nvPr>
            <p:ph type="title"/>
          </p:nvPr>
        </p:nvSpPr>
        <p:spPr>
          <a:xfrm>
            <a:off x="650875" y="388937"/>
            <a:ext cx="4278312" cy="1652586"/>
          </a:xfrm>
          <a:prstGeom prst="rect">
            <a:avLst/>
          </a:prstGeom>
          <a:noFill/>
          <a:ln>
            <a:noFill/>
          </a:ln>
          <a:effectLst>
            <a:outerShdw blurRad="63500" dir="16200000" dist="25399">
              <a:schemeClr val="lt2">
                <a:alpha val="29803"/>
              </a:schemeClr>
            </a:outerShdw>
          </a:effectLst>
        </p:spPr>
        <p:txBody>
          <a:bodyPr anchorCtr="0" anchor="b" bIns="91425" lIns="91425" rIns="91425" tIns="91425"/>
          <a:lstStyle>
            <a:lvl1pPr indent="0" lvl="0" marL="0" marR="0" rtl="0" algn="l">
              <a:lnSpc>
                <a:spcPct val="90000"/>
              </a:lnSpc>
              <a:spcBef>
                <a:spcPts val="0"/>
              </a:spcBef>
              <a:spcAft>
                <a:spcPts val="0"/>
              </a:spcAft>
              <a:buNone/>
              <a:defRPr b="1" i="0" sz="2000" u="none" cap="none" strike="noStrike">
                <a:solidFill>
                  <a:srgbClr val="FAF7E0"/>
                </a:solidFill>
                <a:latin typeface="Georgia"/>
                <a:ea typeface="Georgia"/>
                <a:cs typeface="Georgia"/>
                <a:sym typeface="Georgia"/>
              </a:defRPr>
            </a:lvl1pPr>
            <a:lvl2pPr indent="0" lvl="1" marL="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2pPr>
            <a:lvl3pPr indent="0" lvl="2" marL="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3pPr>
            <a:lvl4pPr indent="0" lvl="3" marL="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4pPr>
            <a:lvl5pPr indent="0" lvl="4" marL="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5pPr>
            <a:lvl6pPr indent="0" lvl="5" marL="45720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6pPr>
            <a:lvl7pPr indent="0" lvl="6" marL="91440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7pPr>
            <a:lvl8pPr indent="0" lvl="7" marL="137160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8pPr>
            <a:lvl9pPr indent="0" lvl="8" marL="182880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9pPr>
          </a:lstStyle>
          <a:p/>
        </p:txBody>
      </p:sp>
      <p:sp>
        <p:nvSpPr>
          <p:cNvPr id="152" name="Shape 152"/>
          <p:cNvSpPr txBox="1"/>
          <p:nvPr>
            <p:ph idx="1" type="body"/>
          </p:nvPr>
        </p:nvSpPr>
        <p:spPr>
          <a:xfrm>
            <a:off x="5084762" y="388937"/>
            <a:ext cx="7269161" cy="8323262"/>
          </a:xfrm>
          <a:prstGeom prst="rect">
            <a:avLst/>
          </a:prstGeom>
          <a:noFill/>
          <a:ln>
            <a:noFill/>
          </a:ln>
          <a:effectLst>
            <a:outerShdw blurRad="63500" dir="16200000" dist="25399">
              <a:schemeClr val="lt2">
                <a:alpha val="29803"/>
              </a:schemeClr>
            </a:outerShdw>
          </a:effectLst>
        </p:spPr>
        <p:txBody>
          <a:bodyPr anchorCtr="0" anchor="t" bIns="91425" lIns="91425" rIns="91425" tIns="91425"/>
          <a:lstStyle>
            <a:lvl1pPr indent="0" lvl="0" marL="0" marR="0" rtl="0" algn="ctr">
              <a:lnSpc>
                <a:spcPct val="120000"/>
              </a:lnSpc>
              <a:spcBef>
                <a:spcPts val="0"/>
              </a:spcBef>
              <a:spcAft>
                <a:spcPts val="0"/>
              </a:spcAft>
              <a:buNone/>
              <a:defRPr b="0" i="1" sz="3200" u="none" cap="none" strike="noStrike">
                <a:solidFill>
                  <a:srgbClr val="F2D99B"/>
                </a:solidFill>
                <a:latin typeface="Arial"/>
                <a:ea typeface="Arial"/>
                <a:cs typeface="Arial"/>
                <a:sym typeface="Arial"/>
              </a:defRPr>
            </a:lvl1pPr>
            <a:lvl2pPr indent="0" lvl="1" marL="457200" marR="0" rtl="0" algn="ctr">
              <a:lnSpc>
                <a:spcPct val="120000"/>
              </a:lnSpc>
              <a:spcBef>
                <a:spcPts val="0"/>
              </a:spcBef>
              <a:spcAft>
                <a:spcPts val="0"/>
              </a:spcAft>
              <a:buNone/>
              <a:defRPr b="0" i="1" sz="2800" u="none" cap="none" strike="noStrike">
                <a:solidFill>
                  <a:srgbClr val="F2D99B"/>
                </a:solidFill>
                <a:latin typeface="Arial"/>
                <a:ea typeface="Arial"/>
                <a:cs typeface="Arial"/>
                <a:sym typeface="Arial"/>
              </a:defRPr>
            </a:lvl2pPr>
            <a:lvl3pPr indent="0" lvl="2" marL="914400" marR="0" rtl="0" algn="ctr">
              <a:lnSpc>
                <a:spcPct val="120000"/>
              </a:lnSpc>
              <a:spcBef>
                <a:spcPts val="0"/>
              </a:spcBef>
              <a:spcAft>
                <a:spcPts val="0"/>
              </a:spcAft>
              <a:buNone/>
              <a:defRPr b="0" i="1" sz="2400" u="none" cap="none" strike="noStrike">
                <a:solidFill>
                  <a:srgbClr val="F2D99B"/>
                </a:solidFill>
                <a:latin typeface="Arial"/>
                <a:ea typeface="Arial"/>
                <a:cs typeface="Arial"/>
                <a:sym typeface="Arial"/>
              </a:defRPr>
            </a:lvl3pPr>
            <a:lvl4pPr indent="0" lvl="3" marL="1371600" marR="0" rtl="0" algn="ctr">
              <a:lnSpc>
                <a:spcPct val="120000"/>
              </a:lnSpc>
              <a:spcBef>
                <a:spcPts val="0"/>
              </a:spcBef>
              <a:spcAft>
                <a:spcPts val="0"/>
              </a:spcAft>
              <a:buNone/>
              <a:defRPr b="0" i="1" sz="2000" u="none" cap="none" strike="noStrike">
                <a:solidFill>
                  <a:srgbClr val="F2D99B"/>
                </a:solidFill>
                <a:latin typeface="Arial"/>
                <a:ea typeface="Arial"/>
                <a:cs typeface="Arial"/>
                <a:sym typeface="Arial"/>
              </a:defRPr>
            </a:lvl4pPr>
            <a:lvl5pPr indent="0" lvl="4" marL="1828800" marR="0" rtl="0" algn="ctr">
              <a:lnSpc>
                <a:spcPct val="120000"/>
              </a:lnSpc>
              <a:spcBef>
                <a:spcPts val="0"/>
              </a:spcBef>
              <a:spcAft>
                <a:spcPts val="0"/>
              </a:spcAft>
              <a:buNone/>
              <a:defRPr b="0" i="1" sz="2000" u="none" cap="none" strike="noStrike">
                <a:solidFill>
                  <a:srgbClr val="F2D99B"/>
                </a:solidFill>
                <a:latin typeface="Arial"/>
                <a:ea typeface="Arial"/>
                <a:cs typeface="Arial"/>
                <a:sym typeface="Arial"/>
              </a:defRPr>
            </a:lvl5pPr>
            <a:lvl6pPr indent="0" lvl="5" marL="457200" marR="0" rtl="0" algn="ctr">
              <a:lnSpc>
                <a:spcPct val="120000"/>
              </a:lnSpc>
              <a:spcBef>
                <a:spcPts val="0"/>
              </a:spcBef>
              <a:spcAft>
                <a:spcPts val="0"/>
              </a:spcAft>
              <a:buNone/>
              <a:defRPr b="0" i="1" sz="2000" u="none" cap="none" strike="noStrike">
                <a:solidFill>
                  <a:srgbClr val="F2D99B"/>
                </a:solidFill>
                <a:latin typeface="Arial"/>
                <a:ea typeface="Arial"/>
                <a:cs typeface="Arial"/>
                <a:sym typeface="Arial"/>
              </a:defRPr>
            </a:lvl6pPr>
            <a:lvl7pPr indent="0" lvl="6" marL="914400" marR="0" rtl="0" algn="ctr">
              <a:lnSpc>
                <a:spcPct val="120000"/>
              </a:lnSpc>
              <a:spcBef>
                <a:spcPts val="0"/>
              </a:spcBef>
              <a:spcAft>
                <a:spcPts val="0"/>
              </a:spcAft>
              <a:buNone/>
              <a:defRPr b="0" i="1" sz="2000" u="none" cap="none" strike="noStrike">
                <a:solidFill>
                  <a:srgbClr val="F2D99B"/>
                </a:solidFill>
                <a:latin typeface="Arial"/>
                <a:ea typeface="Arial"/>
                <a:cs typeface="Arial"/>
                <a:sym typeface="Arial"/>
              </a:defRPr>
            </a:lvl7pPr>
            <a:lvl8pPr indent="0" lvl="7" marL="1371600" marR="0" rtl="0" algn="ctr">
              <a:lnSpc>
                <a:spcPct val="120000"/>
              </a:lnSpc>
              <a:spcBef>
                <a:spcPts val="0"/>
              </a:spcBef>
              <a:spcAft>
                <a:spcPts val="0"/>
              </a:spcAft>
              <a:buNone/>
              <a:defRPr b="0" i="1" sz="2000" u="none" cap="none" strike="noStrike">
                <a:solidFill>
                  <a:srgbClr val="F2D99B"/>
                </a:solidFill>
                <a:latin typeface="Arial"/>
                <a:ea typeface="Arial"/>
                <a:cs typeface="Arial"/>
                <a:sym typeface="Arial"/>
              </a:defRPr>
            </a:lvl8pPr>
            <a:lvl9pPr indent="0" lvl="8" marL="1828800" marR="0" rtl="0" algn="ctr">
              <a:lnSpc>
                <a:spcPct val="120000"/>
              </a:lnSpc>
              <a:spcBef>
                <a:spcPts val="0"/>
              </a:spcBef>
              <a:spcAft>
                <a:spcPts val="0"/>
              </a:spcAft>
              <a:buNone/>
              <a:defRPr b="0" i="1" sz="2000" u="none" cap="none" strike="noStrike">
                <a:solidFill>
                  <a:srgbClr val="F2D99B"/>
                </a:solidFill>
                <a:latin typeface="Arial"/>
                <a:ea typeface="Arial"/>
                <a:cs typeface="Arial"/>
                <a:sym typeface="Arial"/>
              </a:defRPr>
            </a:lvl9pPr>
          </a:lstStyle>
          <a:p/>
        </p:txBody>
      </p:sp>
      <p:sp>
        <p:nvSpPr>
          <p:cNvPr id="153" name="Shape 153"/>
          <p:cNvSpPr txBox="1"/>
          <p:nvPr>
            <p:ph idx="2" type="body"/>
          </p:nvPr>
        </p:nvSpPr>
        <p:spPr>
          <a:xfrm>
            <a:off x="650875" y="2041525"/>
            <a:ext cx="4278312" cy="6670675"/>
          </a:xfrm>
          <a:prstGeom prst="rect">
            <a:avLst/>
          </a:prstGeom>
          <a:noFill/>
          <a:ln>
            <a:noFill/>
          </a:ln>
          <a:effectLst>
            <a:outerShdw blurRad="63500" dir="16200000" dist="25399">
              <a:schemeClr val="lt2">
                <a:alpha val="29803"/>
              </a:schemeClr>
            </a:outerShdw>
          </a:effectLst>
        </p:spPr>
        <p:txBody>
          <a:bodyPr anchorCtr="0" anchor="t" bIns="91425" lIns="91425" rIns="91425" tIns="91425"/>
          <a:lstStyle>
            <a:lvl1pPr indent="0" lvl="0" marL="0" marR="0" rtl="0" algn="ctr">
              <a:lnSpc>
                <a:spcPct val="120000"/>
              </a:lnSpc>
              <a:spcBef>
                <a:spcPts val="0"/>
              </a:spcBef>
              <a:spcAft>
                <a:spcPts val="0"/>
              </a:spcAft>
              <a:buClr>
                <a:srgbClr val="F2D99B"/>
              </a:buClr>
              <a:buFont typeface="Arial"/>
              <a:buNone/>
              <a:defRPr b="0" i="1" sz="1400" u="none" cap="none" strike="noStrike">
                <a:solidFill>
                  <a:srgbClr val="F2D99B"/>
                </a:solidFill>
                <a:latin typeface="Arial"/>
                <a:ea typeface="Arial"/>
                <a:cs typeface="Arial"/>
                <a:sym typeface="Arial"/>
              </a:defRPr>
            </a:lvl1pPr>
            <a:lvl2pPr indent="0" lvl="1" marL="457200" marR="0" rtl="0" algn="ctr">
              <a:lnSpc>
                <a:spcPct val="120000"/>
              </a:lnSpc>
              <a:spcBef>
                <a:spcPts val="0"/>
              </a:spcBef>
              <a:spcAft>
                <a:spcPts val="0"/>
              </a:spcAft>
              <a:buClr>
                <a:srgbClr val="F2D99B"/>
              </a:buClr>
              <a:buFont typeface="Arial"/>
              <a:buNone/>
              <a:defRPr b="0" i="1" sz="1200" u="none" cap="none" strike="noStrike">
                <a:solidFill>
                  <a:srgbClr val="F2D99B"/>
                </a:solidFill>
                <a:latin typeface="Arial"/>
                <a:ea typeface="Arial"/>
                <a:cs typeface="Arial"/>
                <a:sym typeface="Arial"/>
              </a:defRPr>
            </a:lvl2pPr>
            <a:lvl3pPr indent="0" lvl="2" marL="914400" marR="0" rtl="0" algn="ctr">
              <a:lnSpc>
                <a:spcPct val="120000"/>
              </a:lnSpc>
              <a:spcBef>
                <a:spcPts val="0"/>
              </a:spcBef>
              <a:spcAft>
                <a:spcPts val="0"/>
              </a:spcAft>
              <a:buClr>
                <a:srgbClr val="F2D99B"/>
              </a:buClr>
              <a:buFont typeface="Arial"/>
              <a:buNone/>
              <a:defRPr b="0" i="1" sz="1000" u="none" cap="none" strike="noStrike">
                <a:solidFill>
                  <a:srgbClr val="F2D99B"/>
                </a:solidFill>
                <a:latin typeface="Arial"/>
                <a:ea typeface="Arial"/>
                <a:cs typeface="Arial"/>
                <a:sym typeface="Arial"/>
              </a:defRPr>
            </a:lvl3pPr>
            <a:lvl4pPr indent="0" lvl="3" marL="1371600" marR="0" rtl="0" algn="ctr">
              <a:lnSpc>
                <a:spcPct val="120000"/>
              </a:lnSpc>
              <a:spcBef>
                <a:spcPts val="0"/>
              </a:spcBef>
              <a:spcAft>
                <a:spcPts val="0"/>
              </a:spcAft>
              <a:buClr>
                <a:srgbClr val="F2D99B"/>
              </a:buClr>
              <a:buFont typeface="Arial"/>
              <a:buNone/>
              <a:defRPr b="0" i="1" sz="900" u="none" cap="none" strike="noStrike">
                <a:solidFill>
                  <a:srgbClr val="F2D99B"/>
                </a:solidFill>
                <a:latin typeface="Arial"/>
                <a:ea typeface="Arial"/>
                <a:cs typeface="Arial"/>
                <a:sym typeface="Arial"/>
              </a:defRPr>
            </a:lvl4pPr>
            <a:lvl5pPr indent="0" lvl="4" marL="1828800" marR="0" rtl="0" algn="ctr">
              <a:lnSpc>
                <a:spcPct val="120000"/>
              </a:lnSpc>
              <a:spcBef>
                <a:spcPts val="0"/>
              </a:spcBef>
              <a:spcAft>
                <a:spcPts val="0"/>
              </a:spcAft>
              <a:buClr>
                <a:srgbClr val="F2D99B"/>
              </a:buClr>
              <a:buFont typeface="Arial"/>
              <a:buNone/>
              <a:defRPr b="0" i="1" sz="900" u="none" cap="none" strike="noStrike">
                <a:solidFill>
                  <a:srgbClr val="F2D99B"/>
                </a:solidFill>
                <a:latin typeface="Arial"/>
                <a:ea typeface="Arial"/>
                <a:cs typeface="Arial"/>
                <a:sym typeface="Arial"/>
              </a:defRPr>
            </a:lvl5pPr>
            <a:lvl6pPr indent="0" lvl="5" marL="2286000" marR="0" rtl="0" algn="ctr">
              <a:lnSpc>
                <a:spcPct val="120000"/>
              </a:lnSpc>
              <a:spcBef>
                <a:spcPts val="0"/>
              </a:spcBef>
              <a:spcAft>
                <a:spcPts val="0"/>
              </a:spcAft>
              <a:buClr>
                <a:srgbClr val="F2D99B"/>
              </a:buClr>
              <a:buFont typeface="Arial"/>
              <a:buNone/>
              <a:defRPr b="0" i="1" sz="900" u="none" cap="none" strike="noStrike">
                <a:solidFill>
                  <a:srgbClr val="F2D99B"/>
                </a:solidFill>
                <a:latin typeface="Arial"/>
                <a:ea typeface="Arial"/>
                <a:cs typeface="Arial"/>
                <a:sym typeface="Arial"/>
              </a:defRPr>
            </a:lvl6pPr>
            <a:lvl7pPr indent="0" lvl="6" marL="2743200" marR="0" rtl="0" algn="ctr">
              <a:lnSpc>
                <a:spcPct val="120000"/>
              </a:lnSpc>
              <a:spcBef>
                <a:spcPts val="0"/>
              </a:spcBef>
              <a:spcAft>
                <a:spcPts val="0"/>
              </a:spcAft>
              <a:buClr>
                <a:srgbClr val="F2D99B"/>
              </a:buClr>
              <a:buFont typeface="Arial"/>
              <a:buNone/>
              <a:defRPr b="0" i="1" sz="900" u="none" cap="none" strike="noStrike">
                <a:solidFill>
                  <a:srgbClr val="F2D99B"/>
                </a:solidFill>
                <a:latin typeface="Arial"/>
                <a:ea typeface="Arial"/>
                <a:cs typeface="Arial"/>
                <a:sym typeface="Arial"/>
              </a:defRPr>
            </a:lvl7pPr>
            <a:lvl8pPr indent="0" lvl="7" marL="3200400" marR="0" rtl="0" algn="ctr">
              <a:lnSpc>
                <a:spcPct val="120000"/>
              </a:lnSpc>
              <a:spcBef>
                <a:spcPts val="0"/>
              </a:spcBef>
              <a:spcAft>
                <a:spcPts val="0"/>
              </a:spcAft>
              <a:buClr>
                <a:srgbClr val="F2D99B"/>
              </a:buClr>
              <a:buFont typeface="Arial"/>
              <a:buNone/>
              <a:defRPr b="0" i="1" sz="900" u="none" cap="none" strike="noStrike">
                <a:solidFill>
                  <a:srgbClr val="F2D99B"/>
                </a:solidFill>
                <a:latin typeface="Arial"/>
                <a:ea typeface="Arial"/>
                <a:cs typeface="Arial"/>
                <a:sym typeface="Arial"/>
              </a:defRPr>
            </a:lvl8pPr>
            <a:lvl9pPr indent="0" lvl="8" marL="3657600" marR="0" rtl="0" algn="ctr">
              <a:lnSpc>
                <a:spcPct val="120000"/>
              </a:lnSpc>
              <a:spcBef>
                <a:spcPts val="0"/>
              </a:spcBef>
              <a:spcAft>
                <a:spcPts val="0"/>
              </a:spcAft>
              <a:buClr>
                <a:srgbClr val="F2D99B"/>
              </a:buClr>
              <a:buFont typeface="Arial"/>
              <a:buNone/>
              <a:defRPr b="0" i="1" sz="900" u="none" cap="none" strike="noStrike">
                <a:solidFill>
                  <a:srgbClr val="F2D99B"/>
                </a:solidFill>
                <a:latin typeface="Arial"/>
                <a:ea typeface="Arial"/>
                <a:cs typeface="Arial"/>
                <a:sym typeface="Arial"/>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154" name="Shape 154"/>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picTx">
  <p:cSld name="Picture with Caption">
    <p:spTree>
      <p:nvGrpSpPr>
        <p:cNvPr id="17" name="Shape 17"/>
        <p:cNvGrpSpPr/>
        <p:nvPr/>
      </p:nvGrpSpPr>
      <p:grpSpPr>
        <a:xfrm>
          <a:off x="0" y="0"/>
          <a:ext cx="0" cy="0"/>
          <a:chOff x="0" y="0"/>
          <a:chExt cx="0" cy="0"/>
        </a:xfrm>
      </p:grpSpPr>
      <p:sp>
        <p:nvSpPr>
          <p:cNvPr id="18" name="Shape 18"/>
          <p:cNvSpPr txBox="1"/>
          <p:nvPr>
            <p:ph type="title"/>
          </p:nvPr>
        </p:nvSpPr>
        <p:spPr>
          <a:xfrm>
            <a:off x="2549525" y="6827838"/>
            <a:ext cx="7802563" cy="806450"/>
          </a:xfrm>
          <a:prstGeom prst="rect">
            <a:avLst/>
          </a:prstGeom>
          <a:noFill/>
          <a:ln>
            <a:noFill/>
          </a:ln>
          <a:effectLst>
            <a:outerShdw blurRad="63500" dir="16200000" dist="25399">
              <a:schemeClr val="lt2">
                <a:alpha val="29803"/>
              </a:schemeClr>
            </a:outerShdw>
          </a:effectLst>
        </p:spPr>
        <p:txBody>
          <a:bodyPr anchorCtr="0" anchor="b" bIns="91425" lIns="91425" rIns="91425" tIns="91425"/>
          <a:lstStyle>
            <a:lvl1pPr indent="0" lvl="0" marL="0" marR="0" rtl="0" algn="l">
              <a:lnSpc>
                <a:spcPct val="90000"/>
              </a:lnSpc>
              <a:spcBef>
                <a:spcPts val="0"/>
              </a:spcBef>
              <a:spcAft>
                <a:spcPts val="0"/>
              </a:spcAft>
              <a:buNone/>
              <a:defRPr b="1" i="0" sz="2000" u="none" cap="none" strike="noStrike">
                <a:solidFill>
                  <a:srgbClr val="FAF7E0"/>
                </a:solidFill>
                <a:latin typeface="Georgia"/>
                <a:ea typeface="Georgia"/>
                <a:cs typeface="Georgia"/>
                <a:sym typeface="Georgia"/>
              </a:defRPr>
            </a:lvl1pPr>
            <a:lvl2pPr indent="0" lvl="1" marL="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2pPr>
            <a:lvl3pPr indent="0" lvl="2" marL="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3pPr>
            <a:lvl4pPr indent="0" lvl="3" marL="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4pPr>
            <a:lvl5pPr indent="0" lvl="4" marL="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5pPr>
            <a:lvl6pPr indent="0" lvl="5" marL="45720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6pPr>
            <a:lvl7pPr indent="0" lvl="6" marL="91440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7pPr>
            <a:lvl8pPr indent="0" lvl="7" marL="137160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8pPr>
            <a:lvl9pPr indent="0" lvl="8" marL="182880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9pPr>
          </a:lstStyle>
          <a:p/>
        </p:txBody>
      </p:sp>
      <p:sp>
        <p:nvSpPr>
          <p:cNvPr id="19" name="Shape 19"/>
          <p:cNvSpPr/>
          <p:nvPr>
            <p:ph idx="2" type="pic"/>
          </p:nvPr>
        </p:nvSpPr>
        <p:spPr>
          <a:xfrm>
            <a:off x="2549525" y="871537"/>
            <a:ext cx="7802563" cy="5851525"/>
          </a:xfrm>
          <a:prstGeom prst="rect">
            <a:avLst/>
          </a:prstGeom>
          <a:noFill/>
          <a:ln>
            <a:noFill/>
          </a:ln>
          <a:effectLst>
            <a:outerShdw blurRad="63500" dir="16200000" dist="25399">
              <a:schemeClr val="lt2">
                <a:alpha val="29803"/>
              </a:schemeClr>
            </a:outerShdw>
          </a:effectLst>
        </p:spPr>
        <p:txBody>
          <a:bodyPr anchorCtr="0" anchor="t" bIns="91425" lIns="91425" rIns="91425" tIns="91425"/>
          <a:lstStyle>
            <a:lvl1pPr indent="0" lvl="0" marL="0" marR="0" rtl="0" algn="ctr">
              <a:lnSpc>
                <a:spcPct val="120000"/>
              </a:lnSpc>
              <a:spcBef>
                <a:spcPts val="0"/>
              </a:spcBef>
              <a:spcAft>
                <a:spcPts val="0"/>
              </a:spcAft>
              <a:buClr>
                <a:srgbClr val="F2D99B"/>
              </a:buClr>
              <a:buFont typeface="Arial"/>
              <a:buNone/>
              <a:defRPr b="0" i="1" sz="3200" u="none" cap="none" strike="noStrike">
                <a:solidFill>
                  <a:srgbClr val="F2D99B"/>
                </a:solidFill>
                <a:latin typeface="Arial"/>
                <a:ea typeface="Arial"/>
                <a:cs typeface="Arial"/>
                <a:sym typeface="Arial"/>
              </a:defRPr>
            </a:lvl1pPr>
            <a:lvl2pPr indent="0" lvl="1" marL="457200" marR="0" rtl="0" algn="ctr">
              <a:lnSpc>
                <a:spcPct val="120000"/>
              </a:lnSpc>
              <a:spcBef>
                <a:spcPts val="0"/>
              </a:spcBef>
              <a:spcAft>
                <a:spcPts val="0"/>
              </a:spcAft>
              <a:buClr>
                <a:srgbClr val="F2D99B"/>
              </a:buClr>
              <a:buFont typeface="Arial"/>
              <a:buNone/>
              <a:defRPr b="0" i="1" sz="2800" u="none" cap="none" strike="noStrike">
                <a:solidFill>
                  <a:srgbClr val="F2D99B"/>
                </a:solidFill>
                <a:latin typeface="Arial"/>
                <a:ea typeface="Arial"/>
                <a:cs typeface="Arial"/>
                <a:sym typeface="Arial"/>
              </a:defRPr>
            </a:lvl2pPr>
            <a:lvl3pPr indent="0" lvl="2" marL="914400" marR="0" rtl="0" algn="ctr">
              <a:lnSpc>
                <a:spcPct val="120000"/>
              </a:lnSpc>
              <a:spcBef>
                <a:spcPts val="0"/>
              </a:spcBef>
              <a:spcAft>
                <a:spcPts val="0"/>
              </a:spcAft>
              <a:buClr>
                <a:srgbClr val="F2D99B"/>
              </a:buClr>
              <a:buFont typeface="Arial"/>
              <a:buNone/>
              <a:defRPr b="0" i="1" sz="2400" u="none" cap="none" strike="noStrike">
                <a:solidFill>
                  <a:srgbClr val="F2D99B"/>
                </a:solidFill>
                <a:latin typeface="Arial"/>
                <a:ea typeface="Arial"/>
                <a:cs typeface="Arial"/>
                <a:sym typeface="Arial"/>
              </a:defRPr>
            </a:lvl3pPr>
            <a:lvl4pPr indent="0" lvl="3" marL="1371600" marR="0" rtl="0" algn="ctr">
              <a:lnSpc>
                <a:spcPct val="120000"/>
              </a:lnSpc>
              <a:spcBef>
                <a:spcPts val="0"/>
              </a:spcBef>
              <a:spcAft>
                <a:spcPts val="0"/>
              </a:spcAft>
              <a:buClr>
                <a:srgbClr val="F2D99B"/>
              </a:buClr>
              <a:buFont typeface="Arial"/>
              <a:buNone/>
              <a:defRPr b="0" i="1" sz="2000" u="none" cap="none" strike="noStrike">
                <a:solidFill>
                  <a:srgbClr val="F2D99B"/>
                </a:solidFill>
                <a:latin typeface="Arial"/>
                <a:ea typeface="Arial"/>
                <a:cs typeface="Arial"/>
                <a:sym typeface="Arial"/>
              </a:defRPr>
            </a:lvl4pPr>
            <a:lvl5pPr indent="0" lvl="4" marL="1828800" marR="0" rtl="0" algn="ctr">
              <a:lnSpc>
                <a:spcPct val="120000"/>
              </a:lnSpc>
              <a:spcBef>
                <a:spcPts val="0"/>
              </a:spcBef>
              <a:spcAft>
                <a:spcPts val="0"/>
              </a:spcAft>
              <a:buClr>
                <a:srgbClr val="F2D99B"/>
              </a:buClr>
              <a:buFont typeface="Arial"/>
              <a:buNone/>
              <a:defRPr b="0" i="1" sz="2000" u="none" cap="none" strike="noStrike">
                <a:solidFill>
                  <a:srgbClr val="F2D99B"/>
                </a:solidFill>
                <a:latin typeface="Arial"/>
                <a:ea typeface="Arial"/>
                <a:cs typeface="Arial"/>
                <a:sym typeface="Arial"/>
              </a:defRPr>
            </a:lvl5pPr>
            <a:lvl6pPr indent="0" lvl="5" marL="2286000" marR="0" rtl="0" algn="ctr">
              <a:lnSpc>
                <a:spcPct val="120000"/>
              </a:lnSpc>
              <a:spcBef>
                <a:spcPts val="0"/>
              </a:spcBef>
              <a:spcAft>
                <a:spcPts val="0"/>
              </a:spcAft>
              <a:buClr>
                <a:srgbClr val="F2D99B"/>
              </a:buClr>
              <a:buFont typeface="Arial"/>
              <a:buNone/>
              <a:defRPr b="0" i="1" sz="2000" u="none" cap="none" strike="noStrike">
                <a:solidFill>
                  <a:srgbClr val="F2D99B"/>
                </a:solidFill>
                <a:latin typeface="Arial"/>
                <a:ea typeface="Arial"/>
                <a:cs typeface="Arial"/>
                <a:sym typeface="Arial"/>
              </a:defRPr>
            </a:lvl6pPr>
            <a:lvl7pPr indent="0" lvl="6" marL="2743200" marR="0" rtl="0" algn="ctr">
              <a:lnSpc>
                <a:spcPct val="120000"/>
              </a:lnSpc>
              <a:spcBef>
                <a:spcPts val="0"/>
              </a:spcBef>
              <a:spcAft>
                <a:spcPts val="0"/>
              </a:spcAft>
              <a:buClr>
                <a:srgbClr val="F2D99B"/>
              </a:buClr>
              <a:buFont typeface="Arial"/>
              <a:buNone/>
              <a:defRPr b="0" i="1" sz="2000" u="none" cap="none" strike="noStrike">
                <a:solidFill>
                  <a:srgbClr val="F2D99B"/>
                </a:solidFill>
                <a:latin typeface="Arial"/>
                <a:ea typeface="Arial"/>
                <a:cs typeface="Arial"/>
                <a:sym typeface="Arial"/>
              </a:defRPr>
            </a:lvl7pPr>
            <a:lvl8pPr indent="0" lvl="7" marL="3200400" marR="0" rtl="0" algn="ctr">
              <a:lnSpc>
                <a:spcPct val="120000"/>
              </a:lnSpc>
              <a:spcBef>
                <a:spcPts val="0"/>
              </a:spcBef>
              <a:spcAft>
                <a:spcPts val="0"/>
              </a:spcAft>
              <a:buClr>
                <a:srgbClr val="F2D99B"/>
              </a:buClr>
              <a:buFont typeface="Arial"/>
              <a:buNone/>
              <a:defRPr b="0" i="1" sz="2000" u="none" cap="none" strike="noStrike">
                <a:solidFill>
                  <a:srgbClr val="F2D99B"/>
                </a:solidFill>
                <a:latin typeface="Arial"/>
                <a:ea typeface="Arial"/>
                <a:cs typeface="Arial"/>
                <a:sym typeface="Arial"/>
              </a:defRPr>
            </a:lvl8pPr>
            <a:lvl9pPr indent="0" lvl="8" marL="3657600" marR="0" rtl="0" algn="ctr">
              <a:lnSpc>
                <a:spcPct val="120000"/>
              </a:lnSpc>
              <a:spcBef>
                <a:spcPts val="0"/>
              </a:spcBef>
              <a:spcAft>
                <a:spcPts val="0"/>
              </a:spcAft>
              <a:buClr>
                <a:srgbClr val="F2D99B"/>
              </a:buClr>
              <a:buFont typeface="Arial"/>
              <a:buNone/>
              <a:defRPr b="0" i="1" sz="2000" u="none" cap="none" strike="noStrike">
                <a:solidFill>
                  <a:srgbClr val="F2D99B"/>
                </a:solidFill>
                <a:latin typeface="Arial"/>
                <a:ea typeface="Arial"/>
                <a:cs typeface="Arial"/>
                <a:sym typeface="Arial"/>
              </a:defRPr>
            </a:lvl9pPr>
          </a:lstStyle>
          <a:p/>
        </p:txBody>
      </p:sp>
      <p:sp>
        <p:nvSpPr>
          <p:cNvPr id="20" name="Shape 20"/>
          <p:cNvSpPr txBox="1"/>
          <p:nvPr>
            <p:ph idx="1" type="body"/>
          </p:nvPr>
        </p:nvSpPr>
        <p:spPr>
          <a:xfrm>
            <a:off x="2549525" y="7634288"/>
            <a:ext cx="7802563" cy="1144587"/>
          </a:xfrm>
          <a:prstGeom prst="rect">
            <a:avLst/>
          </a:prstGeom>
          <a:noFill/>
          <a:ln>
            <a:noFill/>
          </a:ln>
          <a:effectLst>
            <a:outerShdw blurRad="63500" dir="16200000" dist="25399">
              <a:schemeClr val="lt2">
                <a:alpha val="29803"/>
              </a:schemeClr>
            </a:outerShdw>
          </a:effectLst>
        </p:spPr>
        <p:txBody>
          <a:bodyPr anchorCtr="0" anchor="t" bIns="91425" lIns="91425" rIns="91425" tIns="91425"/>
          <a:lstStyle>
            <a:lvl1pPr indent="0" lvl="0" marL="0" marR="0" rtl="0" algn="ctr">
              <a:lnSpc>
                <a:spcPct val="120000"/>
              </a:lnSpc>
              <a:spcBef>
                <a:spcPts val="0"/>
              </a:spcBef>
              <a:spcAft>
                <a:spcPts val="0"/>
              </a:spcAft>
              <a:buClr>
                <a:srgbClr val="F2D99B"/>
              </a:buClr>
              <a:buFont typeface="Arial"/>
              <a:buNone/>
              <a:defRPr b="0" i="1" sz="1400" u="none" cap="none" strike="noStrike">
                <a:solidFill>
                  <a:srgbClr val="F2D99B"/>
                </a:solidFill>
                <a:latin typeface="Arial"/>
                <a:ea typeface="Arial"/>
                <a:cs typeface="Arial"/>
                <a:sym typeface="Arial"/>
              </a:defRPr>
            </a:lvl1pPr>
            <a:lvl2pPr indent="0" lvl="1" marL="457200" marR="0" rtl="0" algn="ctr">
              <a:lnSpc>
                <a:spcPct val="120000"/>
              </a:lnSpc>
              <a:spcBef>
                <a:spcPts val="0"/>
              </a:spcBef>
              <a:spcAft>
                <a:spcPts val="0"/>
              </a:spcAft>
              <a:buClr>
                <a:srgbClr val="F2D99B"/>
              </a:buClr>
              <a:buFont typeface="Arial"/>
              <a:buNone/>
              <a:defRPr b="0" i="1" sz="1200" u="none" cap="none" strike="noStrike">
                <a:solidFill>
                  <a:srgbClr val="F2D99B"/>
                </a:solidFill>
                <a:latin typeface="Arial"/>
                <a:ea typeface="Arial"/>
                <a:cs typeface="Arial"/>
                <a:sym typeface="Arial"/>
              </a:defRPr>
            </a:lvl2pPr>
            <a:lvl3pPr indent="0" lvl="2" marL="914400" marR="0" rtl="0" algn="ctr">
              <a:lnSpc>
                <a:spcPct val="120000"/>
              </a:lnSpc>
              <a:spcBef>
                <a:spcPts val="0"/>
              </a:spcBef>
              <a:spcAft>
                <a:spcPts val="0"/>
              </a:spcAft>
              <a:buClr>
                <a:srgbClr val="F2D99B"/>
              </a:buClr>
              <a:buFont typeface="Arial"/>
              <a:buNone/>
              <a:defRPr b="0" i="1" sz="1000" u="none" cap="none" strike="noStrike">
                <a:solidFill>
                  <a:srgbClr val="F2D99B"/>
                </a:solidFill>
                <a:latin typeface="Arial"/>
                <a:ea typeface="Arial"/>
                <a:cs typeface="Arial"/>
                <a:sym typeface="Arial"/>
              </a:defRPr>
            </a:lvl3pPr>
            <a:lvl4pPr indent="0" lvl="3" marL="1371600" marR="0" rtl="0" algn="ctr">
              <a:lnSpc>
                <a:spcPct val="120000"/>
              </a:lnSpc>
              <a:spcBef>
                <a:spcPts val="0"/>
              </a:spcBef>
              <a:spcAft>
                <a:spcPts val="0"/>
              </a:spcAft>
              <a:buClr>
                <a:srgbClr val="F2D99B"/>
              </a:buClr>
              <a:buFont typeface="Arial"/>
              <a:buNone/>
              <a:defRPr b="0" i="1" sz="900" u="none" cap="none" strike="noStrike">
                <a:solidFill>
                  <a:srgbClr val="F2D99B"/>
                </a:solidFill>
                <a:latin typeface="Arial"/>
                <a:ea typeface="Arial"/>
                <a:cs typeface="Arial"/>
                <a:sym typeface="Arial"/>
              </a:defRPr>
            </a:lvl4pPr>
            <a:lvl5pPr indent="0" lvl="4" marL="1828800" marR="0" rtl="0" algn="ctr">
              <a:lnSpc>
                <a:spcPct val="120000"/>
              </a:lnSpc>
              <a:spcBef>
                <a:spcPts val="0"/>
              </a:spcBef>
              <a:spcAft>
                <a:spcPts val="0"/>
              </a:spcAft>
              <a:buClr>
                <a:srgbClr val="F2D99B"/>
              </a:buClr>
              <a:buFont typeface="Arial"/>
              <a:buNone/>
              <a:defRPr b="0" i="1" sz="900" u="none" cap="none" strike="noStrike">
                <a:solidFill>
                  <a:srgbClr val="F2D99B"/>
                </a:solidFill>
                <a:latin typeface="Arial"/>
                <a:ea typeface="Arial"/>
                <a:cs typeface="Arial"/>
                <a:sym typeface="Arial"/>
              </a:defRPr>
            </a:lvl5pPr>
            <a:lvl6pPr indent="0" lvl="5" marL="2286000" marR="0" rtl="0" algn="ctr">
              <a:lnSpc>
                <a:spcPct val="120000"/>
              </a:lnSpc>
              <a:spcBef>
                <a:spcPts val="0"/>
              </a:spcBef>
              <a:spcAft>
                <a:spcPts val="0"/>
              </a:spcAft>
              <a:buClr>
                <a:srgbClr val="F2D99B"/>
              </a:buClr>
              <a:buFont typeface="Arial"/>
              <a:buNone/>
              <a:defRPr b="0" i="1" sz="900" u="none" cap="none" strike="noStrike">
                <a:solidFill>
                  <a:srgbClr val="F2D99B"/>
                </a:solidFill>
                <a:latin typeface="Arial"/>
                <a:ea typeface="Arial"/>
                <a:cs typeface="Arial"/>
                <a:sym typeface="Arial"/>
              </a:defRPr>
            </a:lvl6pPr>
            <a:lvl7pPr indent="0" lvl="6" marL="2743200" marR="0" rtl="0" algn="ctr">
              <a:lnSpc>
                <a:spcPct val="120000"/>
              </a:lnSpc>
              <a:spcBef>
                <a:spcPts val="0"/>
              </a:spcBef>
              <a:spcAft>
                <a:spcPts val="0"/>
              </a:spcAft>
              <a:buClr>
                <a:srgbClr val="F2D99B"/>
              </a:buClr>
              <a:buFont typeface="Arial"/>
              <a:buNone/>
              <a:defRPr b="0" i="1" sz="900" u="none" cap="none" strike="noStrike">
                <a:solidFill>
                  <a:srgbClr val="F2D99B"/>
                </a:solidFill>
                <a:latin typeface="Arial"/>
                <a:ea typeface="Arial"/>
                <a:cs typeface="Arial"/>
                <a:sym typeface="Arial"/>
              </a:defRPr>
            </a:lvl7pPr>
            <a:lvl8pPr indent="0" lvl="7" marL="3200400" marR="0" rtl="0" algn="ctr">
              <a:lnSpc>
                <a:spcPct val="120000"/>
              </a:lnSpc>
              <a:spcBef>
                <a:spcPts val="0"/>
              </a:spcBef>
              <a:spcAft>
                <a:spcPts val="0"/>
              </a:spcAft>
              <a:buClr>
                <a:srgbClr val="F2D99B"/>
              </a:buClr>
              <a:buFont typeface="Arial"/>
              <a:buNone/>
              <a:defRPr b="0" i="1" sz="900" u="none" cap="none" strike="noStrike">
                <a:solidFill>
                  <a:srgbClr val="F2D99B"/>
                </a:solidFill>
                <a:latin typeface="Arial"/>
                <a:ea typeface="Arial"/>
                <a:cs typeface="Arial"/>
                <a:sym typeface="Arial"/>
              </a:defRPr>
            </a:lvl8pPr>
            <a:lvl9pPr indent="0" lvl="8" marL="3657600" marR="0" rtl="0" algn="ctr">
              <a:lnSpc>
                <a:spcPct val="120000"/>
              </a:lnSpc>
              <a:spcBef>
                <a:spcPts val="0"/>
              </a:spcBef>
              <a:spcAft>
                <a:spcPts val="0"/>
              </a:spcAft>
              <a:buClr>
                <a:srgbClr val="F2D99B"/>
              </a:buClr>
              <a:buFont typeface="Arial"/>
              <a:buNone/>
              <a:defRPr b="0" i="1" sz="900" u="none" cap="none" strike="noStrike">
                <a:solidFill>
                  <a:srgbClr val="F2D99B"/>
                </a:solidFill>
                <a:latin typeface="Arial"/>
                <a:ea typeface="Arial"/>
                <a:cs typeface="Arial"/>
                <a:sym typeface="Arial"/>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155" name="Shape 155"/>
        <p:cNvGrpSpPr/>
        <p:nvPr/>
      </p:nvGrpSpPr>
      <p:grpSpPr>
        <a:xfrm>
          <a:off x="0" y="0"/>
          <a:ext cx="0" cy="0"/>
          <a:chOff x="0" y="0"/>
          <a:chExt cx="0" cy="0"/>
        </a:xfrm>
      </p:grpSpPr>
      <p:sp>
        <p:nvSpPr>
          <p:cNvPr id="156" name="Shape 156"/>
          <p:cNvSpPr txBox="1"/>
          <p:nvPr>
            <p:ph type="title"/>
          </p:nvPr>
        </p:nvSpPr>
        <p:spPr>
          <a:xfrm>
            <a:off x="825500" y="7137400"/>
            <a:ext cx="11353800" cy="1181100"/>
          </a:xfrm>
          <a:prstGeom prst="rect">
            <a:avLst/>
          </a:prstGeom>
          <a:noFill/>
          <a:ln>
            <a:noFill/>
          </a:ln>
          <a:effectLst>
            <a:outerShdw blurRad="63500" dir="16200000" dist="25399">
              <a:schemeClr val="lt2">
                <a:alpha val="29803"/>
              </a:schemeClr>
            </a:outerShdw>
          </a:effectLst>
        </p:spPr>
        <p:txBody>
          <a:bodyPr anchorCtr="0" anchor="b" bIns="91425" lIns="91425" rIns="91425" tIns="91425"/>
          <a:lstStyle>
            <a:lvl1pPr indent="0" lvl="0" marL="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1pPr>
            <a:lvl2pPr indent="0" lvl="1" marL="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2pPr>
            <a:lvl3pPr indent="0" lvl="2" marL="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3pPr>
            <a:lvl4pPr indent="0" lvl="3" marL="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4pPr>
            <a:lvl5pPr indent="0" lvl="4" marL="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5pPr>
            <a:lvl6pPr indent="0" lvl="5" marL="45720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6pPr>
            <a:lvl7pPr indent="0" lvl="6" marL="91440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7pPr>
            <a:lvl8pPr indent="0" lvl="7" marL="137160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8pPr>
            <a:lvl9pPr indent="0" lvl="8" marL="182880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TxTwoObj">
  <p:cSld name="Comparison">
    <p:spTree>
      <p:nvGrpSpPr>
        <p:cNvPr id="157" name="Shape 157"/>
        <p:cNvGrpSpPr/>
        <p:nvPr/>
      </p:nvGrpSpPr>
      <p:grpSpPr>
        <a:xfrm>
          <a:off x="0" y="0"/>
          <a:ext cx="0" cy="0"/>
          <a:chOff x="0" y="0"/>
          <a:chExt cx="0" cy="0"/>
        </a:xfrm>
      </p:grpSpPr>
      <p:sp>
        <p:nvSpPr>
          <p:cNvPr id="158" name="Shape 158"/>
          <p:cNvSpPr txBox="1"/>
          <p:nvPr>
            <p:ph type="title"/>
          </p:nvPr>
        </p:nvSpPr>
        <p:spPr>
          <a:xfrm>
            <a:off x="650875" y="390525"/>
            <a:ext cx="11703050" cy="1625599"/>
          </a:xfrm>
          <a:prstGeom prst="rect">
            <a:avLst/>
          </a:prstGeom>
          <a:noFill/>
          <a:ln>
            <a:noFill/>
          </a:ln>
          <a:effectLst>
            <a:outerShdw blurRad="63500" dir="16200000" dist="25399">
              <a:schemeClr val="lt2">
                <a:alpha val="29803"/>
              </a:schemeClr>
            </a:outerShdw>
          </a:effectLst>
        </p:spPr>
        <p:txBody>
          <a:bodyPr anchorCtr="0" anchor="b" bIns="91425" lIns="91425" rIns="91425" tIns="91425"/>
          <a:lstStyle>
            <a:lvl1pPr indent="0" lvl="0" marL="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1pPr>
            <a:lvl2pPr indent="0" lvl="1" marL="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2pPr>
            <a:lvl3pPr indent="0" lvl="2" marL="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3pPr>
            <a:lvl4pPr indent="0" lvl="3" marL="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4pPr>
            <a:lvl5pPr indent="0" lvl="4" marL="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5pPr>
            <a:lvl6pPr indent="0" lvl="5" marL="45720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6pPr>
            <a:lvl7pPr indent="0" lvl="6" marL="91440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7pPr>
            <a:lvl8pPr indent="0" lvl="7" marL="137160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8pPr>
            <a:lvl9pPr indent="0" lvl="8" marL="182880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9pPr>
          </a:lstStyle>
          <a:p/>
        </p:txBody>
      </p:sp>
      <p:sp>
        <p:nvSpPr>
          <p:cNvPr id="159" name="Shape 159"/>
          <p:cNvSpPr txBox="1"/>
          <p:nvPr>
            <p:ph idx="1" type="body"/>
          </p:nvPr>
        </p:nvSpPr>
        <p:spPr>
          <a:xfrm>
            <a:off x="650875" y="2182813"/>
            <a:ext cx="5745162" cy="909637"/>
          </a:xfrm>
          <a:prstGeom prst="rect">
            <a:avLst/>
          </a:prstGeom>
          <a:noFill/>
          <a:ln>
            <a:noFill/>
          </a:ln>
          <a:effectLst>
            <a:outerShdw blurRad="63500" dir="16200000" dist="25399">
              <a:schemeClr val="lt2">
                <a:alpha val="29803"/>
              </a:schemeClr>
            </a:outerShdw>
          </a:effectLst>
        </p:spPr>
        <p:txBody>
          <a:bodyPr anchorCtr="0" anchor="b" bIns="91425" lIns="91425" rIns="91425" tIns="91425"/>
          <a:lstStyle>
            <a:lvl1pPr indent="0" lvl="0" marL="0" marR="0" rtl="0" algn="ctr">
              <a:lnSpc>
                <a:spcPct val="120000"/>
              </a:lnSpc>
              <a:spcBef>
                <a:spcPts val="0"/>
              </a:spcBef>
              <a:spcAft>
                <a:spcPts val="0"/>
              </a:spcAft>
              <a:buClr>
                <a:srgbClr val="F2D99B"/>
              </a:buClr>
              <a:buFont typeface="Arial"/>
              <a:buNone/>
              <a:defRPr b="1" i="1" sz="2400" u="none" cap="none" strike="noStrike">
                <a:solidFill>
                  <a:srgbClr val="F2D99B"/>
                </a:solidFill>
                <a:latin typeface="Arial"/>
                <a:ea typeface="Arial"/>
                <a:cs typeface="Arial"/>
                <a:sym typeface="Arial"/>
              </a:defRPr>
            </a:lvl1pPr>
            <a:lvl2pPr indent="0" lvl="1" marL="457200" marR="0" rtl="0" algn="ctr">
              <a:lnSpc>
                <a:spcPct val="120000"/>
              </a:lnSpc>
              <a:spcBef>
                <a:spcPts val="0"/>
              </a:spcBef>
              <a:spcAft>
                <a:spcPts val="0"/>
              </a:spcAft>
              <a:buClr>
                <a:srgbClr val="F2D99B"/>
              </a:buClr>
              <a:buFont typeface="Arial"/>
              <a:buNone/>
              <a:defRPr b="1" i="1" sz="2000" u="none" cap="none" strike="noStrike">
                <a:solidFill>
                  <a:srgbClr val="F2D99B"/>
                </a:solidFill>
                <a:latin typeface="Arial"/>
                <a:ea typeface="Arial"/>
                <a:cs typeface="Arial"/>
                <a:sym typeface="Arial"/>
              </a:defRPr>
            </a:lvl2pPr>
            <a:lvl3pPr indent="0" lvl="2" marL="914400" marR="0" rtl="0" algn="ctr">
              <a:lnSpc>
                <a:spcPct val="120000"/>
              </a:lnSpc>
              <a:spcBef>
                <a:spcPts val="0"/>
              </a:spcBef>
              <a:spcAft>
                <a:spcPts val="0"/>
              </a:spcAft>
              <a:buClr>
                <a:srgbClr val="F2D99B"/>
              </a:buClr>
              <a:buFont typeface="Arial"/>
              <a:buNone/>
              <a:defRPr b="1" i="1" sz="1800" u="none" cap="none" strike="noStrike">
                <a:solidFill>
                  <a:srgbClr val="F2D99B"/>
                </a:solidFill>
                <a:latin typeface="Arial"/>
                <a:ea typeface="Arial"/>
                <a:cs typeface="Arial"/>
                <a:sym typeface="Arial"/>
              </a:defRPr>
            </a:lvl3pPr>
            <a:lvl4pPr indent="0" lvl="3" marL="1371600" marR="0" rtl="0" algn="ctr">
              <a:lnSpc>
                <a:spcPct val="120000"/>
              </a:lnSpc>
              <a:spcBef>
                <a:spcPts val="0"/>
              </a:spcBef>
              <a:spcAft>
                <a:spcPts val="0"/>
              </a:spcAft>
              <a:buClr>
                <a:srgbClr val="F2D99B"/>
              </a:buClr>
              <a:buFont typeface="Arial"/>
              <a:buNone/>
              <a:defRPr b="1" i="1" sz="1600" u="none" cap="none" strike="noStrike">
                <a:solidFill>
                  <a:srgbClr val="F2D99B"/>
                </a:solidFill>
                <a:latin typeface="Arial"/>
                <a:ea typeface="Arial"/>
                <a:cs typeface="Arial"/>
                <a:sym typeface="Arial"/>
              </a:defRPr>
            </a:lvl4pPr>
            <a:lvl5pPr indent="0" lvl="4" marL="1828800" marR="0" rtl="0" algn="ctr">
              <a:lnSpc>
                <a:spcPct val="120000"/>
              </a:lnSpc>
              <a:spcBef>
                <a:spcPts val="0"/>
              </a:spcBef>
              <a:spcAft>
                <a:spcPts val="0"/>
              </a:spcAft>
              <a:buClr>
                <a:srgbClr val="F2D99B"/>
              </a:buClr>
              <a:buFont typeface="Arial"/>
              <a:buNone/>
              <a:defRPr b="1" i="1" sz="1600" u="none" cap="none" strike="noStrike">
                <a:solidFill>
                  <a:srgbClr val="F2D99B"/>
                </a:solidFill>
                <a:latin typeface="Arial"/>
                <a:ea typeface="Arial"/>
                <a:cs typeface="Arial"/>
                <a:sym typeface="Arial"/>
              </a:defRPr>
            </a:lvl5pPr>
            <a:lvl6pPr indent="0" lvl="5" marL="2286000" marR="0" rtl="0" algn="ctr">
              <a:lnSpc>
                <a:spcPct val="120000"/>
              </a:lnSpc>
              <a:spcBef>
                <a:spcPts val="0"/>
              </a:spcBef>
              <a:spcAft>
                <a:spcPts val="0"/>
              </a:spcAft>
              <a:buClr>
                <a:srgbClr val="F2D99B"/>
              </a:buClr>
              <a:buFont typeface="Arial"/>
              <a:buNone/>
              <a:defRPr b="1" i="1" sz="1600" u="none" cap="none" strike="noStrike">
                <a:solidFill>
                  <a:srgbClr val="F2D99B"/>
                </a:solidFill>
                <a:latin typeface="Arial"/>
                <a:ea typeface="Arial"/>
                <a:cs typeface="Arial"/>
                <a:sym typeface="Arial"/>
              </a:defRPr>
            </a:lvl6pPr>
            <a:lvl7pPr indent="0" lvl="6" marL="2743200" marR="0" rtl="0" algn="ctr">
              <a:lnSpc>
                <a:spcPct val="120000"/>
              </a:lnSpc>
              <a:spcBef>
                <a:spcPts val="0"/>
              </a:spcBef>
              <a:spcAft>
                <a:spcPts val="0"/>
              </a:spcAft>
              <a:buClr>
                <a:srgbClr val="F2D99B"/>
              </a:buClr>
              <a:buFont typeface="Arial"/>
              <a:buNone/>
              <a:defRPr b="1" i="1" sz="1600" u="none" cap="none" strike="noStrike">
                <a:solidFill>
                  <a:srgbClr val="F2D99B"/>
                </a:solidFill>
                <a:latin typeface="Arial"/>
                <a:ea typeface="Arial"/>
                <a:cs typeface="Arial"/>
                <a:sym typeface="Arial"/>
              </a:defRPr>
            </a:lvl7pPr>
            <a:lvl8pPr indent="0" lvl="7" marL="3200400" marR="0" rtl="0" algn="ctr">
              <a:lnSpc>
                <a:spcPct val="120000"/>
              </a:lnSpc>
              <a:spcBef>
                <a:spcPts val="0"/>
              </a:spcBef>
              <a:spcAft>
                <a:spcPts val="0"/>
              </a:spcAft>
              <a:buClr>
                <a:srgbClr val="F2D99B"/>
              </a:buClr>
              <a:buFont typeface="Arial"/>
              <a:buNone/>
              <a:defRPr b="1" i="1" sz="1600" u="none" cap="none" strike="noStrike">
                <a:solidFill>
                  <a:srgbClr val="F2D99B"/>
                </a:solidFill>
                <a:latin typeface="Arial"/>
                <a:ea typeface="Arial"/>
                <a:cs typeface="Arial"/>
                <a:sym typeface="Arial"/>
              </a:defRPr>
            </a:lvl8pPr>
            <a:lvl9pPr indent="0" lvl="8" marL="3657600" marR="0" rtl="0" algn="ctr">
              <a:lnSpc>
                <a:spcPct val="120000"/>
              </a:lnSpc>
              <a:spcBef>
                <a:spcPts val="0"/>
              </a:spcBef>
              <a:spcAft>
                <a:spcPts val="0"/>
              </a:spcAft>
              <a:buClr>
                <a:srgbClr val="F2D99B"/>
              </a:buClr>
              <a:buFont typeface="Arial"/>
              <a:buNone/>
              <a:defRPr b="1" i="1" sz="1600" u="none" cap="none" strike="noStrike">
                <a:solidFill>
                  <a:srgbClr val="F2D99B"/>
                </a:solidFill>
                <a:latin typeface="Arial"/>
                <a:ea typeface="Arial"/>
                <a:cs typeface="Arial"/>
                <a:sym typeface="Arial"/>
              </a:defRPr>
            </a:lvl9pPr>
          </a:lstStyle>
          <a:p/>
        </p:txBody>
      </p:sp>
      <p:sp>
        <p:nvSpPr>
          <p:cNvPr id="160" name="Shape 160"/>
          <p:cNvSpPr txBox="1"/>
          <p:nvPr>
            <p:ph idx="2" type="body"/>
          </p:nvPr>
        </p:nvSpPr>
        <p:spPr>
          <a:xfrm>
            <a:off x="650875" y="3092450"/>
            <a:ext cx="5745162" cy="5619750"/>
          </a:xfrm>
          <a:prstGeom prst="rect">
            <a:avLst/>
          </a:prstGeom>
          <a:noFill/>
          <a:ln>
            <a:noFill/>
          </a:ln>
          <a:effectLst>
            <a:outerShdw blurRad="63500" dir="16200000" dist="25399">
              <a:schemeClr val="lt2">
                <a:alpha val="29803"/>
              </a:schemeClr>
            </a:outerShdw>
          </a:effectLst>
        </p:spPr>
        <p:txBody>
          <a:bodyPr anchorCtr="0" anchor="t" bIns="91425" lIns="91425" rIns="91425" tIns="91425"/>
          <a:lstStyle>
            <a:lvl1pPr indent="0" lvl="0" marL="0" marR="0" rtl="0" algn="ctr">
              <a:lnSpc>
                <a:spcPct val="120000"/>
              </a:lnSpc>
              <a:spcBef>
                <a:spcPts val="0"/>
              </a:spcBef>
              <a:spcAft>
                <a:spcPts val="0"/>
              </a:spcAft>
              <a:buNone/>
              <a:defRPr b="0" i="1" sz="2400" u="none" cap="none" strike="noStrike">
                <a:solidFill>
                  <a:srgbClr val="F2D99B"/>
                </a:solidFill>
                <a:latin typeface="Arial"/>
                <a:ea typeface="Arial"/>
                <a:cs typeface="Arial"/>
                <a:sym typeface="Arial"/>
              </a:defRPr>
            </a:lvl1pPr>
            <a:lvl2pPr indent="0" lvl="1" marL="457200" marR="0" rtl="0" algn="ctr">
              <a:lnSpc>
                <a:spcPct val="120000"/>
              </a:lnSpc>
              <a:spcBef>
                <a:spcPts val="0"/>
              </a:spcBef>
              <a:spcAft>
                <a:spcPts val="0"/>
              </a:spcAft>
              <a:buNone/>
              <a:defRPr b="0" i="1" sz="2000" u="none" cap="none" strike="noStrike">
                <a:solidFill>
                  <a:srgbClr val="F2D99B"/>
                </a:solidFill>
                <a:latin typeface="Arial"/>
                <a:ea typeface="Arial"/>
                <a:cs typeface="Arial"/>
                <a:sym typeface="Arial"/>
              </a:defRPr>
            </a:lvl2pPr>
            <a:lvl3pPr indent="0" lvl="2" marL="914400" marR="0" rtl="0" algn="ctr">
              <a:lnSpc>
                <a:spcPct val="120000"/>
              </a:lnSpc>
              <a:spcBef>
                <a:spcPts val="0"/>
              </a:spcBef>
              <a:spcAft>
                <a:spcPts val="0"/>
              </a:spcAft>
              <a:buNone/>
              <a:defRPr b="0" i="1" sz="1800" u="none" cap="none" strike="noStrike">
                <a:solidFill>
                  <a:srgbClr val="F2D99B"/>
                </a:solidFill>
                <a:latin typeface="Arial"/>
                <a:ea typeface="Arial"/>
                <a:cs typeface="Arial"/>
                <a:sym typeface="Arial"/>
              </a:defRPr>
            </a:lvl3pPr>
            <a:lvl4pPr indent="0" lvl="3" marL="1371600" marR="0" rtl="0" algn="ctr">
              <a:lnSpc>
                <a:spcPct val="120000"/>
              </a:lnSpc>
              <a:spcBef>
                <a:spcPts val="0"/>
              </a:spcBef>
              <a:spcAft>
                <a:spcPts val="0"/>
              </a:spcAft>
              <a:buNone/>
              <a:defRPr b="0" i="1" sz="1600" u="none" cap="none" strike="noStrike">
                <a:solidFill>
                  <a:srgbClr val="F2D99B"/>
                </a:solidFill>
                <a:latin typeface="Arial"/>
                <a:ea typeface="Arial"/>
                <a:cs typeface="Arial"/>
                <a:sym typeface="Arial"/>
              </a:defRPr>
            </a:lvl4pPr>
            <a:lvl5pPr indent="0" lvl="4" marL="1828800" marR="0" rtl="0" algn="ctr">
              <a:lnSpc>
                <a:spcPct val="120000"/>
              </a:lnSpc>
              <a:spcBef>
                <a:spcPts val="0"/>
              </a:spcBef>
              <a:spcAft>
                <a:spcPts val="0"/>
              </a:spcAft>
              <a:buNone/>
              <a:defRPr b="0" i="1" sz="1600" u="none" cap="none" strike="noStrike">
                <a:solidFill>
                  <a:srgbClr val="F2D99B"/>
                </a:solidFill>
                <a:latin typeface="Arial"/>
                <a:ea typeface="Arial"/>
                <a:cs typeface="Arial"/>
                <a:sym typeface="Arial"/>
              </a:defRPr>
            </a:lvl5pPr>
            <a:lvl6pPr indent="0" lvl="5" marL="457200" marR="0" rtl="0" algn="ctr">
              <a:lnSpc>
                <a:spcPct val="120000"/>
              </a:lnSpc>
              <a:spcBef>
                <a:spcPts val="0"/>
              </a:spcBef>
              <a:spcAft>
                <a:spcPts val="0"/>
              </a:spcAft>
              <a:buNone/>
              <a:defRPr b="0" i="1" sz="1600" u="none" cap="none" strike="noStrike">
                <a:solidFill>
                  <a:srgbClr val="F2D99B"/>
                </a:solidFill>
                <a:latin typeface="Arial"/>
                <a:ea typeface="Arial"/>
                <a:cs typeface="Arial"/>
                <a:sym typeface="Arial"/>
              </a:defRPr>
            </a:lvl6pPr>
            <a:lvl7pPr indent="0" lvl="6" marL="914400" marR="0" rtl="0" algn="ctr">
              <a:lnSpc>
                <a:spcPct val="120000"/>
              </a:lnSpc>
              <a:spcBef>
                <a:spcPts val="0"/>
              </a:spcBef>
              <a:spcAft>
                <a:spcPts val="0"/>
              </a:spcAft>
              <a:buNone/>
              <a:defRPr b="0" i="1" sz="1600" u="none" cap="none" strike="noStrike">
                <a:solidFill>
                  <a:srgbClr val="F2D99B"/>
                </a:solidFill>
                <a:latin typeface="Arial"/>
                <a:ea typeface="Arial"/>
                <a:cs typeface="Arial"/>
                <a:sym typeface="Arial"/>
              </a:defRPr>
            </a:lvl7pPr>
            <a:lvl8pPr indent="0" lvl="7" marL="1371600" marR="0" rtl="0" algn="ctr">
              <a:lnSpc>
                <a:spcPct val="120000"/>
              </a:lnSpc>
              <a:spcBef>
                <a:spcPts val="0"/>
              </a:spcBef>
              <a:spcAft>
                <a:spcPts val="0"/>
              </a:spcAft>
              <a:buNone/>
              <a:defRPr b="0" i="1" sz="1600" u="none" cap="none" strike="noStrike">
                <a:solidFill>
                  <a:srgbClr val="F2D99B"/>
                </a:solidFill>
                <a:latin typeface="Arial"/>
                <a:ea typeface="Arial"/>
                <a:cs typeface="Arial"/>
                <a:sym typeface="Arial"/>
              </a:defRPr>
            </a:lvl8pPr>
            <a:lvl9pPr indent="0" lvl="8" marL="1828800" marR="0" rtl="0" algn="ctr">
              <a:lnSpc>
                <a:spcPct val="120000"/>
              </a:lnSpc>
              <a:spcBef>
                <a:spcPts val="0"/>
              </a:spcBef>
              <a:spcAft>
                <a:spcPts val="0"/>
              </a:spcAft>
              <a:buNone/>
              <a:defRPr b="0" i="1" sz="1600" u="none" cap="none" strike="noStrike">
                <a:solidFill>
                  <a:srgbClr val="F2D99B"/>
                </a:solidFill>
                <a:latin typeface="Arial"/>
                <a:ea typeface="Arial"/>
                <a:cs typeface="Arial"/>
                <a:sym typeface="Arial"/>
              </a:defRPr>
            </a:lvl9pPr>
          </a:lstStyle>
          <a:p/>
        </p:txBody>
      </p:sp>
      <p:sp>
        <p:nvSpPr>
          <p:cNvPr id="161" name="Shape 161"/>
          <p:cNvSpPr txBox="1"/>
          <p:nvPr>
            <p:ph idx="3" type="body"/>
          </p:nvPr>
        </p:nvSpPr>
        <p:spPr>
          <a:xfrm>
            <a:off x="6605588" y="2182813"/>
            <a:ext cx="5748336" cy="909637"/>
          </a:xfrm>
          <a:prstGeom prst="rect">
            <a:avLst/>
          </a:prstGeom>
          <a:noFill/>
          <a:ln>
            <a:noFill/>
          </a:ln>
          <a:effectLst>
            <a:outerShdw blurRad="63500" dir="16200000" dist="25399">
              <a:schemeClr val="lt2">
                <a:alpha val="29803"/>
              </a:schemeClr>
            </a:outerShdw>
          </a:effectLst>
        </p:spPr>
        <p:txBody>
          <a:bodyPr anchorCtr="0" anchor="b" bIns="91425" lIns="91425" rIns="91425" tIns="91425"/>
          <a:lstStyle>
            <a:lvl1pPr indent="0" lvl="0" marL="0" marR="0" rtl="0" algn="ctr">
              <a:lnSpc>
                <a:spcPct val="120000"/>
              </a:lnSpc>
              <a:spcBef>
                <a:spcPts val="0"/>
              </a:spcBef>
              <a:spcAft>
                <a:spcPts val="0"/>
              </a:spcAft>
              <a:buClr>
                <a:srgbClr val="F2D99B"/>
              </a:buClr>
              <a:buFont typeface="Arial"/>
              <a:buNone/>
              <a:defRPr b="1" i="1" sz="2400" u="none" cap="none" strike="noStrike">
                <a:solidFill>
                  <a:srgbClr val="F2D99B"/>
                </a:solidFill>
                <a:latin typeface="Arial"/>
                <a:ea typeface="Arial"/>
                <a:cs typeface="Arial"/>
                <a:sym typeface="Arial"/>
              </a:defRPr>
            </a:lvl1pPr>
            <a:lvl2pPr indent="0" lvl="1" marL="457200" marR="0" rtl="0" algn="ctr">
              <a:lnSpc>
                <a:spcPct val="120000"/>
              </a:lnSpc>
              <a:spcBef>
                <a:spcPts val="0"/>
              </a:spcBef>
              <a:spcAft>
                <a:spcPts val="0"/>
              </a:spcAft>
              <a:buClr>
                <a:srgbClr val="F2D99B"/>
              </a:buClr>
              <a:buFont typeface="Arial"/>
              <a:buNone/>
              <a:defRPr b="1" i="1" sz="2000" u="none" cap="none" strike="noStrike">
                <a:solidFill>
                  <a:srgbClr val="F2D99B"/>
                </a:solidFill>
                <a:latin typeface="Arial"/>
                <a:ea typeface="Arial"/>
                <a:cs typeface="Arial"/>
                <a:sym typeface="Arial"/>
              </a:defRPr>
            </a:lvl2pPr>
            <a:lvl3pPr indent="0" lvl="2" marL="914400" marR="0" rtl="0" algn="ctr">
              <a:lnSpc>
                <a:spcPct val="120000"/>
              </a:lnSpc>
              <a:spcBef>
                <a:spcPts val="0"/>
              </a:spcBef>
              <a:spcAft>
                <a:spcPts val="0"/>
              </a:spcAft>
              <a:buClr>
                <a:srgbClr val="F2D99B"/>
              </a:buClr>
              <a:buFont typeface="Arial"/>
              <a:buNone/>
              <a:defRPr b="1" i="1" sz="1800" u="none" cap="none" strike="noStrike">
                <a:solidFill>
                  <a:srgbClr val="F2D99B"/>
                </a:solidFill>
                <a:latin typeface="Arial"/>
                <a:ea typeface="Arial"/>
                <a:cs typeface="Arial"/>
                <a:sym typeface="Arial"/>
              </a:defRPr>
            </a:lvl3pPr>
            <a:lvl4pPr indent="0" lvl="3" marL="1371600" marR="0" rtl="0" algn="ctr">
              <a:lnSpc>
                <a:spcPct val="120000"/>
              </a:lnSpc>
              <a:spcBef>
                <a:spcPts val="0"/>
              </a:spcBef>
              <a:spcAft>
                <a:spcPts val="0"/>
              </a:spcAft>
              <a:buClr>
                <a:srgbClr val="F2D99B"/>
              </a:buClr>
              <a:buFont typeface="Arial"/>
              <a:buNone/>
              <a:defRPr b="1" i="1" sz="1600" u="none" cap="none" strike="noStrike">
                <a:solidFill>
                  <a:srgbClr val="F2D99B"/>
                </a:solidFill>
                <a:latin typeface="Arial"/>
                <a:ea typeface="Arial"/>
                <a:cs typeface="Arial"/>
                <a:sym typeface="Arial"/>
              </a:defRPr>
            </a:lvl4pPr>
            <a:lvl5pPr indent="0" lvl="4" marL="1828800" marR="0" rtl="0" algn="ctr">
              <a:lnSpc>
                <a:spcPct val="120000"/>
              </a:lnSpc>
              <a:spcBef>
                <a:spcPts val="0"/>
              </a:spcBef>
              <a:spcAft>
                <a:spcPts val="0"/>
              </a:spcAft>
              <a:buClr>
                <a:srgbClr val="F2D99B"/>
              </a:buClr>
              <a:buFont typeface="Arial"/>
              <a:buNone/>
              <a:defRPr b="1" i="1" sz="1600" u="none" cap="none" strike="noStrike">
                <a:solidFill>
                  <a:srgbClr val="F2D99B"/>
                </a:solidFill>
                <a:latin typeface="Arial"/>
                <a:ea typeface="Arial"/>
                <a:cs typeface="Arial"/>
                <a:sym typeface="Arial"/>
              </a:defRPr>
            </a:lvl5pPr>
            <a:lvl6pPr indent="0" lvl="5" marL="2286000" marR="0" rtl="0" algn="ctr">
              <a:lnSpc>
                <a:spcPct val="120000"/>
              </a:lnSpc>
              <a:spcBef>
                <a:spcPts val="0"/>
              </a:spcBef>
              <a:spcAft>
                <a:spcPts val="0"/>
              </a:spcAft>
              <a:buClr>
                <a:srgbClr val="F2D99B"/>
              </a:buClr>
              <a:buFont typeface="Arial"/>
              <a:buNone/>
              <a:defRPr b="1" i="1" sz="1600" u="none" cap="none" strike="noStrike">
                <a:solidFill>
                  <a:srgbClr val="F2D99B"/>
                </a:solidFill>
                <a:latin typeface="Arial"/>
                <a:ea typeface="Arial"/>
                <a:cs typeface="Arial"/>
                <a:sym typeface="Arial"/>
              </a:defRPr>
            </a:lvl6pPr>
            <a:lvl7pPr indent="0" lvl="6" marL="2743200" marR="0" rtl="0" algn="ctr">
              <a:lnSpc>
                <a:spcPct val="120000"/>
              </a:lnSpc>
              <a:spcBef>
                <a:spcPts val="0"/>
              </a:spcBef>
              <a:spcAft>
                <a:spcPts val="0"/>
              </a:spcAft>
              <a:buClr>
                <a:srgbClr val="F2D99B"/>
              </a:buClr>
              <a:buFont typeface="Arial"/>
              <a:buNone/>
              <a:defRPr b="1" i="1" sz="1600" u="none" cap="none" strike="noStrike">
                <a:solidFill>
                  <a:srgbClr val="F2D99B"/>
                </a:solidFill>
                <a:latin typeface="Arial"/>
                <a:ea typeface="Arial"/>
                <a:cs typeface="Arial"/>
                <a:sym typeface="Arial"/>
              </a:defRPr>
            </a:lvl7pPr>
            <a:lvl8pPr indent="0" lvl="7" marL="3200400" marR="0" rtl="0" algn="ctr">
              <a:lnSpc>
                <a:spcPct val="120000"/>
              </a:lnSpc>
              <a:spcBef>
                <a:spcPts val="0"/>
              </a:spcBef>
              <a:spcAft>
                <a:spcPts val="0"/>
              </a:spcAft>
              <a:buClr>
                <a:srgbClr val="F2D99B"/>
              </a:buClr>
              <a:buFont typeface="Arial"/>
              <a:buNone/>
              <a:defRPr b="1" i="1" sz="1600" u="none" cap="none" strike="noStrike">
                <a:solidFill>
                  <a:srgbClr val="F2D99B"/>
                </a:solidFill>
                <a:latin typeface="Arial"/>
                <a:ea typeface="Arial"/>
                <a:cs typeface="Arial"/>
                <a:sym typeface="Arial"/>
              </a:defRPr>
            </a:lvl8pPr>
            <a:lvl9pPr indent="0" lvl="8" marL="3657600" marR="0" rtl="0" algn="ctr">
              <a:lnSpc>
                <a:spcPct val="120000"/>
              </a:lnSpc>
              <a:spcBef>
                <a:spcPts val="0"/>
              </a:spcBef>
              <a:spcAft>
                <a:spcPts val="0"/>
              </a:spcAft>
              <a:buClr>
                <a:srgbClr val="F2D99B"/>
              </a:buClr>
              <a:buFont typeface="Arial"/>
              <a:buNone/>
              <a:defRPr b="1" i="1" sz="1600" u="none" cap="none" strike="noStrike">
                <a:solidFill>
                  <a:srgbClr val="F2D99B"/>
                </a:solidFill>
                <a:latin typeface="Arial"/>
                <a:ea typeface="Arial"/>
                <a:cs typeface="Arial"/>
                <a:sym typeface="Arial"/>
              </a:defRPr>
            </a:lvl9pPr>
          </a:lstStyle>
          <a:p/>
        </p:txBody>
      </p:sp>
      <p:sp>
        <p:nvSpPr>
          <p:cNvPr id="162" name="Shape 162"/>
          <p:cNvSpPr txBox="1"/>
          <p:nvPr>
            <p:ph idx="4" type="body"/>
          </p:nvPr>
        </p:nvSpPr>
        <p:spPr>
          <a:xfrm>
            <a:off x="6605588" y="3092450"/>
            <a:ext cx="5748336" cy="5619750"/>
          </a:xfrm>
          <a:prstGeom prst="rect">
            <a:avLst/>
          </a:prstGeom>
          <a:noFill/>
          <a:ln>
            <a:noFill/>
          </a:ln>
          <a:effectLst>
            <a:outerShdw blurRad="63500" dir="16200000" dist="25399">
              <a:schemeClr val="lt2">
                <a:alpha val="29803"/>
              </a:schemeClr>
            </a:outerShdw>
          </a:effectLst>
        </p:spPr>
        <p:txBody>
          <a:bodyPr anchorCtr="0" anchor="t" bIns="91425" lIns="91425" rIns="91425" tIns="91425"/>
          <a:lstStyle>
            <a:lvl1pPr indent="0" lvl="0" marL="0" marR="0" rtl="0" algn="ctr">
              <a:lnSpc>
                <a:spcPct val="120000"/>
              </a:lnSpc>
              <a:spcBef>
                <a:spcPts val="0"/>
              </a:spcBef>
              <a:spcAft>
                <a:spcPts val="0"/>
              </a:spcAft>
              <a:buNone/>
              <a:defRPr b="0" i="1" sz="2400" u="none" cap="none" strike="noStrike">
                <a:solidFill>
                  <a:srgbClr val="F2D99B"/>
                </a:solidFill>
                <a:latin typeface="Arial"/>
                <a:ea typeface="Arial"/>
                <a:cs typeface="Arial"/>
                <a:sym typeface="Arial"/>
              </a:defRPr>
            </a:lvl1pPr>
            <a:lvl2pPr indent="0" lvl="1" marL="457200" marR="0" rtl="0" algn="ctr">
              <a:lnSpc>
                <a:spcPct val="120000"/>
              </a:lnSpc>
              <a:spcBef>
                <a:spcPts val="0"/>
              </a:spcBef>
              <a:spcAft>
                <a:spcPts val="0"/>
              </a:spcAft>
              <a:buNone/>
              <a:defRPr b="0" i="1" sz="2000" u="none" cap="none" strike="noStrike">
                <a:solidFill>
                  <a:srgbClr val="F2D99B"/>
                </a:solidFill>
                <a:latin typeface="Arial"/>
                <a:ea typeface="Arial"/>
                <a:cs typeface="Arial"/>
                <a:sym typeface="Arial"/>
              </a:defRPr>
            </a:lvl2pPr>
            <a:lvl3pPr indent="0" lvl="2" marL="914400" marR="0" rtl="0" algn="ctr">
              <a:lnSpc>
                <a:spcPct val="120000"/>
              </a:lnSpc>
              <a:spcBef>
                <a:spcPts val="0"/>
              </a:spcBef>
              <a:spcAft>
                <a:spcPts val="0"/>
              </a:spcAft>
              <a:buNone/>
              <a:defRPr b="0" i="1" sz="1800" u="none" cap="none" strike="noStrike">
                <a:solidFill>
                  <a:srgbClr val="F2D99B"/>
                </a:solidFill>
                <a:latin typeface="Arial"/>
                <a:ea typeface="Arial"/>
                <a:cs typeface="Arial"/>
                <a:sym typeface="Arial"/>
              </a:defRPr>
            </a:lvl3pPr>
            <a:lvl4pPr indent="0" lvl="3" marL="1371600" marR="0" rtl="0" algn="ctr">
              <a:lnSpc>
                <a:spcPct val="120000"/>
              </a:lnSpc>
              <a:spcBef>
                <a:spcPts val="0"/>
              </a:spcBef>
              <a:spcAft>
                <a:spcPts val="0"/>
              </a:spcAft>
              <a:buNone/>
              <a:defRPr b="0" i="1" sz="1600" u="none" cap="none" strike="noStrike">
                <a:solidFill>
                  <a:srgbClr val="F2D99B"/>
                </a:solidFill>
                <a:latin typeface="Arial"/>
                <a:ea typeface="Arial"/>
                <a:cs typeface="Arial"/>
                <a:sym typeface="Arial"/>
              </a:defRPr>
            </a:lvl4pPr>
            <a:lvl5pPr indent="0" lvl="4" marL="1828800" marR="0" rtl="0" algn="ctr">
              <a:lnSpc>
                <a:spcPct val="120000"/>
              </a:lnSpc>
              <a:spcBef>
                <a:spcPts val="0"/>
              </a:spcBef>
              <a:spcAft>
                <a:spcPts val="0"/>
              </a:spcAft>
              <a:buNone/>
              <a:defRPr b="0" i="1" sz="1600" u="none" cap="none" strike="noStrike">
                <a:solidFill>
                  <a:srgbClr val="F2D99B"/>
                </a:solidFill>
                <a:latin typeface="Arial"/>
                <a:ea typeface="Arial"/>
                <a:cs typeface="Arial"/>
                <a:sym typeface="Arial"/>
              </a:defRPr>
            </a:lvl5pPr>
            <a:lvl6pPr indent="0" lvl="5" marL="457200" marR="0" rtl="0" algn="ctr">
              <a:lnSpc>
                <a:spcPct val="120000"/>
              </a:lnSpc>
              <a:spcBef>
                <a:spcPts val="0"/>
              </a:spcBef>
              <a:spcAft>
                <a:spcPts val="0"/>
              </a:spcAft>
              <a:buNone/>
              <a:defRPr b="0" i="1" sz="1600" u="none" cap="none" strike="noStrike">
                <a:solidFill>
                  <a:srgbClr val="F2D99B"/>
                </a:solidFill>
                <a:latin typeface="Arial"/>
                <a:ea typeface="Arial"/>
                <a:cs typeface="Arial"/>
                <a:sym typeface="Arial"/>
              </a:defRPr>
            </a:lvl6pPr>
            <a:lvl7pPr indent="0" lvl="6" marL="914400" marR="0" rtl="0" algn="ctr">
              <a:lnSpc>
                <a:spcPct val="120000"/>
              </a:lnSpc>
              <a:spcBef>
                <a:spcPts val="0"/>
              </a:spcBef>
              <a:spcAft>
                <a:spcPts val="0"/>
              </a:spcAft>
              <a:buNone/>
              <a:defRPr b="0" i="1" sz="1600" u="none" cap="none" strike="noStrike">
                <a:solidFill>
                  <a:srgbClr val="F2D99B"/>
                </a:solidFill>
                <a:latin typeface="Arial"/>
                <a:ea typeface="Arial"/>
                <a:cs typeface="Arial"/>
                <a:sym typeface="Arial"/>
              </a:defRPr>
            </a:lvl7pPr>
            <a:lvl8pPr indent="0" lvl="7" marL="1371600" marR="0" rtl="0" algn="ctr">
              <a:lnSpc>
                <a:spcPct val="120000"/>
              </a:lnSpc>
              <a:spcBef>
                <a:spcPts val="0"/>
              </a:spcBef>
              <a:spcAft>
                <a:spcPts val="0"/>
              </a:spcAft>
              <a:buNone/>
              <a:defRPr b="0" i="1" sz="1600" u="none" cap="none" strike="noStrike">
                <a:solidFill>
                  <a:srgbClr val="F2D99B"/>
                </a:solidFill>
                <a:latin typeface="Arial"/>
                <a:ea typeface="Arial"/>
                <a:cs typeface="Arial"/>
                <a:sym typeface="Arial"/>
              </a:defRPr>
            </a:lvl8pPr>
            <a:lvl9pPr indent="0" lvl="8" marL="1828800" marR="0" rtl="0" algn="ctr">
              <a:lnSpc>
                <a:spcPct val="120000"/>
              </a:lnSpc>
              <a:spcBef>
                <a:spcPts val="0"/>
              </a:spcBef>
              <a:spcAft>
                <a:spcPts val="0"/>
              </a:spcAft>
              <a:buNone/>
              <a:defRPr b="0" i="1" sz="1600" u="none" cap="none" strike="noStrike">
                <a:solidFill>
                  <a:srgbClr val="F2D99B"/>
                </a:solidFill>
                <a:latin typeface="Arial"/>
                <a:ea typeface="Arial"/>
                <a:cs typeface="Arial"/>
                <a:sym typeface="Arial"/>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Obj">
  <p:cSld name="Two Content">
    <p:spTree>
      <p:nvGrpSpPr>
        <p:cNvPr id="163" name="Shape 163"/>
        <p:cNvGrpSpPr/>
        <p:nvPr/>
      </p:nvGrpSpPr>
      <p:grpSpPr>
        <a:xfrm>
          <a:off x="0" y="0"/>
          <a:ext cx="0" cy="0"/>
          <a:chOff x="0" y="0"/>
          <a:chExt cx="0" cy="0"/>
        </a:xfrm>
      </p:grpSpPr>
      <p:sp>
        <p:nvSpPr>
          <p:cNvPr id="164" name="Shape 164"/>
          <p:cNvSpPr txBox="1"/>
          <p:nvPr>
            <p:ph type="title"/>
          </p:nvPr>
        </p:nvSpPr>
        <p:spPr>
          <a:xfrm>
            <a:off x="825500" y="7137400"/>
            <a:ext cx="11353800" cy="1181100"/>
          </a:xfrm>
          <a:prstGeom prst="rect">
            <a:avLst/>
          </a:prstGeom>
          <a:noFill/>
          <a:ln>
            <a:noFill/>
          </a:ln>
          <a:effectLst>
            <a:outerShdw blurRad="63500" dir="16200000" dist="25399">
              <a:schemeClr val="lt2">
                <a:alpha val="29803"/>
              </a:schemeClr>
            </a:outerShdw>
          </a:effectLst>
        </p:spPr>
        <p:txBody>
          <a:bodyPr anchorCtr="0" anchor="b" bIns="91425" lIns="91425" rIns="91425" tIns="91425"/>
          <a:lstStyle>
            <a:lvl1pPr indent="0" lvl="0" marL="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1pPr>
            <a:lvl2pPr indent="0" lvl="1" marL="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2pPr>
            <a:lvl3pPr indent="0" lvl="2" marL="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3pPr>
            <a:lvl4pPr indent="0" lvl="3" marL="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4pPr>
            <a:lvl5pPr indent="0" lvl="4" marL="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5pPr>
            <a:lvl6pPr indent="0" lvl="5" marL="45720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6pPr>
            <a:lvl7pPr indent="0" lvl="6" marL="91440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7pPr>
            <a:lvl8pPr indent="0" lvl="7" marL="137160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8pPr>
            <a:lvl9pPr indent="0" lvl="8" marL="182880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9pPr>
          </a:lstStyle>
          <a:p/>
        </p:txBody>
      </p:sp>
      <p:sp>
        <p:nvSpPr>
          <p:cNvPr id="165" name="Shape 165"/>
          <p:cNvSpPr txBox="1"/>
          <p:nvPr>
            <p:ph idx="1" type="body"/>
          </p:nvPr>
        </p:nvSpPr>
        <p:spPr>
          <a:xfrm>
            <a:off x="825500" y="8305800"/>
            <a:ext cx="5600699" cy="889000"/>
          </a:xfrm>
          <a:prstGeom prst="rect">
            <a:avLst/>
          </a:prstGeom>
          <a:noFill/>
          <a:ln>
            <a:noFill/>
          </a:ln>
          <a:effectLst>
            <a:outerShdw blurRad="63500" dir="16200000" dist="25399">
              <a:schemeClr val="lt2">
                <a:alpha val="29803"/>
              </a:schemeClr>
            </a:outerShdw>
          </a:effectLst>
        </p:spPr>
        <p:txBody>
          <a:bodyPr anchorCtr="0" anchor="t" bIns="91425" lIns="91425" rIns="91425" tIns="91425"/>
          <a:lstStyle>
            <a:lvl1pPr indent="0" lvl="0" marL="0" marR="0" rtl="0" algn="ctr">
              <a:lnSpc>
                <a:spcPct val="120000"/>
              </a:lnSpc>
              <a:spcBef>
                <a:spcPts val="0"/>
              </a:spcBef>
              <a:spcAft>
                <a:spcPts val="0"/>
              </a:spcAft>
              <a:buNone/>
              <a:defRPr b="0" i="1" sz="2800" u="none" cap="none" strike="noStrike">
                <a:solidFill>
                  <a:srgbClr val="F2D99B"/>
                </a:solidFill>
                <a:latin typeface="Arial"/>
                <a:ea typeface="Arial"/>
                <a:cs typeface="Arial"/>
                <a:sym typeface="Arial"/>
              </a:defRPr>
            </a:lvl1pPr>
            <a:lvl2pPr indent="0" lvl="1" marL="457200" marR="0" rtl="0" algn="ctr">
              <a:lnSpc>
                <a:spcPct val="120000"/>
              </a:lnSpc>
              <a:spcBef>
                <a:spcPts val="0"/>
              </a:spcBef>
              <a:spcAft>
                <a:spcPts val="0"/>
              </a:spcAft>
              <a:buNone/>
              <a:defRPr b="0" i="1" sz="2400" u="none" cap="none" strike="noStrike">
                <a:solidFill>
                  <a:srgbClr val="F2D99B"/>
                </a:solidFill>
                <a:latin typeface="Arial"/>
                <a:ea typeface="Arial"/>
                <a:cs typeface="Arial"/>
                <a:sym typeface="Arial"/>
              </a:defRPr>
            </a:lvl2pPr>
            <a:lvl3pPr indent="0" lvl="2" marL="914400" marR="0" rtl="0" algn="ctr">
              <a:lnSpc>
                <a:spcPct val="120000"/>
              </a:lnSpc>
              <a:spcBef>
                <a:spcPts val="0"/>
              </a:spcBef>
              <a:spcAft>
                <a:spcPts val="0"/>
              </a:spcAft>
              <a:buNone/>
              <a:defRPr b="0" i="1" sz="2000" u="none" cap="none" strike="noStrike">
                <a:solidFill>
                  <a:srgbClr val="F2D99B"/>
                </a:solidFill>
                <a:latin typeface="Arial"/>
                <a:ea typeface="Arial"/>
                <a:cs typeface="Arial"/>
                <a:sym typeface="Arial"/>
              </a:defRPr>
            </a:lvl3pPr>
            <a:lvl4pPr indent="0" lvl="3" marL="1371600" marR="0" rtl="0" algn="ctr">
              <a:lnSpc>
                <a:spcPct val="120000"/>
              </a:lnSpc>
              <a:spcBef>
                <a:spcPts val="0"/>
              </a:spcBef>
              <a:spcAft>
                <a:spcPts val="0"/>
              </a:spcAft>
              <a:buNone/>
              <a:defRPr b="0" i="1" sz="1800" u="none" cap="none" strike="noStrike">
                <a:solidFill>
                  <a:srgbClr val="F2D99B"/>
                </a:solidFill>
                <a:latin typeface="Arial"/>
                <a:ea typeface="Arial"/>
                <a:cs typeface="Arial"/>
                <a:sym typeface="Arial"/>
              </a:defRPr>
            </a:lvl4pPr>
            <a:lvl5pPr indent="0" lvl="4" marL="1828800" marR="0" rtl="0" algn="ctr">
              <a:lnSpc>
                <a:spcPct val="120000"/>
              </a:lnSpc>
              <a:spcBef>
                <a:spcPts val="0"/>
              </a:spcBef>
              <a:spcAft>
                <a:spcPts val="0"/>
              </a:spcAft>
              <a:buNone/>
              <a:defRPr b="0" i="1" sz="1800" u="none" cap="none" strike="noStrike">
                <a:solidFill>
                  <a:srgbClr val="F2D99B"/>
                </a:solidFill>
                <a:latin typeface="Arial"/>
                <a:ea typeface="Arial"/>
                <a:cs typeface="Arial"/>
                <a:sym typeface="Arial"/>
              </a:defRPr>
            </a:lvl5pPr>
            <a:lvl6pPr indent="0" lvl="5" marL="457200" marR="0" rtl="0" algn="ctr">
              <a:lnSpc>
                <a:spcPct val="120000"/>
              </a:lnSpc>
              <a:spcBef>
                <a:spcPts val="0"/>
              </a:spcBef>
              <a:spcAft>
                <a:spcPts val="0"/>
              </a:spcAft>
              <a:buNone/>
              <a:defRPr b="0" i="1" sz="1800" u="none" cap="none" strike="noStrike">
                <a:solidFill>
                  <a:srgbClr val="F2D99B"/>
                </a:solidFill>
                <a:latin typeface="Arial"/>
                <a:ea typeface="Arial"/>
                <a:cs typeface="Arial"/>
                <a:sym typeface="Arial"/>
              </a:defRPr>
            </a:lvl6pPr>
            <a:lvl7pPr indent="0" lvl="6" marL="914400" marR="0" rtl="0" algn="ctr">
              <a:lnSpc>
                <a:spcPct val="120000"/>
              </a:lnSpc>
              <a:spcBef>
                <a:spcPts val="0"/>
              </a:spcBef>
              <a:spcAft>
                <a:spcPts val="0"/>
              </a:spcAft>
              <a:buNone/>
              <a:defRPr b="0" i="1" sz="1800" u="none" cap="none" strike="noStrike">
                <a:solidFill>
                  <a:srgbClr val="F2D99B"/>
                </a:solidFill>
                <a:latin typeface="Arial"/>
                <a:ea typeface="Arial"/>
                <a:cs typeface="Arial"/>
                <a:sym typeface="Arial"/>
              </a:defRPr>
            </a:lvl7pPr>
            <a:lvl8pPr indent="0" lvl="7" marL="1371600" marR="0" rtl="0" algn="ctr">
              <a:lnSpc>
                <a:spcPct val="120000"/>
              </a:lnSpc>
              <a:spcBef>
                <a:spcPts val="0"/>
              </a:spcBef>
              <a:spcAft>
                <a:spcPts val="0"/>
              </a:spcAft>
              <a:buNone/>
              <a:defRPr b="0" i="1" sz="1800" u="none" cap="none" strike="noStrike">
                <a:solidFill>
                  <a:srgbClr val="F2D99B"/>
                </a:solidFill>
                <a:latin typeface="Arial"/>
                <a:ea typeface="Arial"/>
                <a:cs typeface="Arial"/>
                <a:sym typeface="Arial"/>
              </a:defRPr>
            </a:lvl8pPr>
            <a:lvl9pPr indent="0" lvl="8" marL="1828800" marR="0" rtl="0" algn="ctr">
              <a:lnSpc>
                <a:spcPct val="120000"/>
              </a:lnSpc>
              <a:spcBef>
                <a:spcPts val="0"/>
              </a:spcBef>
              <a:spcAft>
                <a:spcPts val="0"/>
              </a:spcAft>
              <a:buNone/>
              <a:defRPr b="0" i="1" sz="1800" u="none" cap="none" strike="noStrike">
                <a:solidFill>
                  <a:srgbClr val="F2D99B"/>
                </a:solidFill>
                <a:latin typeface="Arial"/>
                <a:ea typeface="Arial"/>
                <a:cs typeface="Arial"/>
                <a:sym typeface="Arial"/>
              </a:defRPr>
            </a:lvl9pPr>
          </a:lstStyle>
          <a:p/>
        </p:txBody>
      </p:sp>
      <p:sp>
        <p:nvSpPr>
          <p:cNvPr id="166" name="Shape 166"/>
          <p:cNvSpPr txBox="1"/>
          <p:nvPr>
            <p:ph idx="2" type="body"/>
          </p:nvPr>
        </p:nvSpPr>
        <p:spPr>
          <a:xfrm>
            <a:off x="6578600" y="8305800"/>
            <a:ext cx="5600699" cy="889000"/>
          </a:xfrm>
          <a:prstGeom prst="rect">
            <a:avLst/>
          </a:prstGeom>
          <a:noFill/>
          <a:ln>
            <a:noFill/>
          </a:ln>
          <a:effectLst>
            <a:outerShdw blurRad="63500" dir="16200000" dist="25399">
              <a:schemeClr val="lt2">
                <a:alpha val="29803"/>
              </a:schemeClr>
            </a:outerShdw>
          </a:effectLst>
        </p:spPr>
        <p:txBody>
          <a:bodyPr anchorCtr="0" anchor="t" bIns="91425" lIns="91425" rIns="91425" tIns="91425"/>
          <a:lstStyle>
            <a:lvl1pPr indent="0" lvl="0" marL="0" marR="0" rtl="0" algn="ctr">
              <a:lnSpc>
                <a:spcPct val="120000"/>
              </a:lnSpc>
              <a:spcBef>
                <a:spcPts val="0"/>
              </a:spcBef>
              <a:spcAft>
                <a:spcPts val="0"/>
              </a:spcAft>
              <a:buNone/>
              <a:defRPr b="0" i="1" sz="2800" u="none" cap="none" strike="noStrike">
                <a:solidFill>
                  <a:srgbClr val="F2D99B"/>
                </a:solidFill>
                <a:latin typeface="Arial"/>
                <a:ea typeface="Arial"/>
                <a:cs typeface="Arial"/>
                <a:sym typeface="Arial"/>
              </a:defRPr>
            </a:lvl1pPr>
            <a:lvl2pPr indent="0" lvl="1" marL="457200" marR="0" rtl="0" algn="ctr">
              <a:lnSpc>
                <a:spcPct val="120000"/>
              </a:lnSpc>
              <a:spcBef>
                <a:spcPts val="0"/>
              </a:spcBef>
              <a:spcAft>
                <a:spcPts val="0"/>
              </a:spcAft>
              <a:buNone/>
              <a:defRPr b="0" i="1" sz="2400" u="none" cap="none" strike="noStrike">
                <a:solidFill>
                  <a:srgbClr val="F2D99B"/>
                </a:solidFill>
                <a:latin typeface="Arial"/>
                <a:ea typeface="Arial"/>
                <a:cs typeface="Arial"/>
                <a:sym typeface="Arial"/>
              </a:defRPr>
            </a:lvl2pPr>
            <a:lvl3pPr indent="0" lvl="2" marL="914400" marR="0" rtl="0" algn="ctr">
              <a:lnSpc>
                <a:spcPct val="120000"/>
              </a:lnSpc>
              <a:spcBef>
                <a:spcPts val="0"/>
              </a:spcBef>
              <a:spcAft>
                <a:spcPts val="0"/>
              </a:spcAft>
              <a:buNone/>
              <a:defRPr b="0" i="1" sz="2000" u="none" cap="none" strike="noStrike">
                <a:solidFill>
                  <a:srgbClr val="F2D99B"/>
                </a:solidFill>
                <a:latin typeface="Arial"/>
                <a:ea typeface="Arial"/>
                <a:cs typeface="Arial"/>
                <a:sym typeface="Arial"/>
              </a:defRPr>
            </a:lvl3pPr>
            <a:lvl4pPr indent="0" lvl="3" marL="1371600" marR="0" rtl="0" algn="ctr">
              <a:lnSpc>
                <a:spcPct val="120000"/>
              </a:lnSpc>
              <a:spcBef>
                <a:spcPts val="0"/>
              </a:spcBef>
              <a:spcAft>
                <a:spcPts val="0"/>
              </a:spcAft>
              <a:buNone/>
              <a:defRPr b="0" i="1" sz="1800" u="none" cap="none" strike="noStrike">
                <a:solidFill>
                  <a:srgbClr val="F2D99B"/>
                </a:solidFill>
                <a:latin typeface="Arial"/>
                <a:ea typeface="Arial"/>
                <a:cs typeface="Arial"/>
                <a:sym typeface="Arial"/>
              </a:defRPr>
            </a:lvl4pPr>
            <a:lvl5pPr indent="0" lvl="4" marL="1828800" marR="0" rtl="0" algn="ctr">
              <a:lnSpc>
                <a:spcPct val="120000"/>
              </a:lnSpc>
              <a:spcBef>
                <a:spcPts val="0"/>
              </a:spcBef>
              <a:spcAft>
                <a:spcPts val="0"/>
              </a:spcAft>
              <a:buNone/>
              <a:defRPr b="0" i="1" sz="1800" u="none" cap="none" strike="noStrike">
                <a:solidFill>
                  <a:srgbClr val="F2D99B"/>
                </a:solidFill>
                <a:latin typeface="Arial"/>
                <a:ea typeface="Arial"/>
                <a:cs typeface="Arial"/>
                <a:sym typeface="Arial"/>
              </a:defRPr>
            </a:lvl5pPr>
            <a:lvl6pPr indent="0" lvl="5" marL="457200" marR="0" rtl="0" algn="ctr">
              <a:lnSpc>
                <a:spcPct val="120000"/>
              </a:lnSpc>
              <a:spcBef>
                <a:spcPts val="0"/>
              </a:spcBef>
              <a:spcAft>
                <a:spcPts val="0"/>
              </a:spcAft>
              <a:buNone/>
              <a:defRPr b="0" i="1" sz="1800" u="none" cap="none" strike="noStrike">
                <a:solidFill>
                  <a:srgbClr val="F2D99B"/>
                </a:solidFill>
                <a:latin typeface="Arial"/>
                <a:ea typeface="Arial"/>
                <a:cs typeface="Arial"/>
                <a:sym typeface="Arial"/>
              </a:defRPr>
            </a:lvl6pPr>
            <a:lvl7pPr indent="0" lvl="6" marL="914400" marR="0" rtl="0" algn="ctr">
              <a:lnSpc>
                <a:spcPct val="120000"/>
              </a:lnSpc>
              <a:spcBef>
                <a:spcPts val="0"/>
              </a:spcBef>
              <a:spcAft>
                <a:spcPts val="0"/>
              </a:spcAft>
              <a:buNone/>
              <a:defRPr b="0" i="1" sz="1800" u="none" cap="none" strike="noStrike">
                <a:solidFill>
                  <a:srgbClr val="F2D99B"/>
                </a:solidFill>
                <a:latin typeface="Arial"/>
                <a:ea typeface="Arial"/>
                <a:cs typeface="Arial"/>
                <a:sym typeface="Arial"/>
              </a:defRPr>
            </a:lvl7pPr>
            <a:lvl8pPr indent="0" lvl="7" marL="1371600" marR="0" rtl="0" algn="ctr">
              <a:lnSpc>
                <a:spcPct val="120000"/>
              </a:lnSpc>
              <a:spcBef>
                <a:spcPts val="0"/>
              </a:spcBef>
              <a:spcAft>
                <a:spcPts val="0"/>
              </a:spcAft>
              <a:buNone/>
              <a:defRPr b="0" i="1" sz="1800" u="none" cap="none" strike="noStrike">
                <a:solidFill>
                  <a:srgbClr val="F2D99B"/>
                </a:solidFill>
                <a:latin typeface="Arial"/>
                <a:ea typeface="Arial"/>
                <a:cs typeface="Arial"/>
                <a:sym typeface="Arial"/>
              </a:defRPr>
            </a:lvl8pPr>
            <a:lvl9pPr indent="0" lvl="8" marL="1828800" marR="0" rtl="0" algn="ctr">
              <a:lnSpc>
                <a:spcPct val="120000"/>
              </a:lnSpc>
              <a:spcBef>
                <a:spcPts val="0"/>
              </a:spcBef>
              <a:spcAft>
                <a:spcPts val="0"/>
              </a:spcAft>
              <a:buNone/>
              <a:defRPr b="0" i="1" sz="1800" u="none" cap="none" strike="noStrike">
                <a:solidFill>
                  <a:srgbClr val="F2D99B"/>
                </a:solidFill>
                <a:latin typeface="Arial"/>
                <a:ea typeface="Arial"/>
                <a:cs typeface="Arial"/>
                <a:sym typeface="Arial"/>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Header">
    <p:spTree>
      <p:nvGrpSpPr>
        <p:cNvPr id="167" name="Shape 167"/>
        <p:cNvGrpSpPr/>
        <p:nvPr/>
      </p:nvGrpSpPr>
      <p:grpSpPr>
        <a:xfrm>
          <a:off x="0" y="0"/>
          <a:ext cx="0" cy="0"/>
          <a:chOff x="0" y="0"/>
          <a:chExt cx="0" cy="0"/>
        </a:xfrm>
      </p:grpSpPr>
      <p:sp>
        <p:nvSpPr>
          <p:cNvPr id="168" name="Shape 168"/>
          <p:cNvSpPr txBox="1"/>
          <p:nvPr>
            <p:ph type="title"/>
          </p:nvPr>
        </p:nvSpPr>
        <p:spPr>
          <a:xfrm>
            <a:off x="1027112" y="6267450"/>
            <a:ext cx="11053761" cy="1936749"/>
          </a:xfrm>
          <a:prstGeom prst="rect">
            <a:avLst/>
          </a:prstGeom>
          <a:noFill/>
          <a:ln>
            <a:noFill/>
          </a:ln>
          <a:effectLst>
            <a:outerShdw blurRad="63500" dir="16200000" dist="25399">
              <a:schemeClr val="lt2">
                <a:alpha val="29803"/>
              </a:schemeClr>
            </a:outerShdw>
          </a:effectLst>
        </p:spPr>
        <p:txBody>
          <a:bodyPr anchorCtr="0" anchor="t" bIns="91425" lIns="91425" rIns="91425" tIns="91425"/>
          <a:lstStyle>
            <a:lvl1pPr indent="0" lvl="0" marL="0" marR="0" rtl="0" algn="l">
              <a:lnSpc>
                <a:spcPct val="90000"/>
              </a:lnSpc>
              <a:spcBef>
                <a:spcPts val="0"/>
              </a:spcBef>
              <a:spcAft>
                <a:spcPts val="0"/>
              </a:spcAft>
              <a:buNone/>
              <a:defRPr b="1" i="0" sz="4000" u="none" cap="none" strike="noStrike">
                <a:solidFill>
                  <a:srgbClr val="FAF7E0"/>
                </a:solidFill>
                <a:latin typeface="Georgia"/>
                <a:ea typeface="Georgia"/>
                <a:cs typeface="Georgia"/>
                <a:sym typeface="Georgia"/>
              </a:defRPr>
            </a:lvl1pPr>
            <a:lvl2pPr indent="0" lvl="1" marL="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2pPr>
            <a:lvl3pPr indent="0" lvl="2" marL="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3pPr>
            <a:lvl4pPr indent="0" lvl="3" marL="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4pPr>
            <a:lvl5pPr indent="0" lvl="4" marL="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5pPr>
            <a:lvl6pPr indent="0" lvl="5" marL="45720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6pPr>
            <a:lvl7pPr indent="0" lvl="6" marL="91440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7pPr>
            <a:lvl8pPr indent="0" lvl="7" marL="137160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8pPr>
            <a:lvl9pPr indent="0" lvl="8" marL="182880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9pPr>
          </a:lstStyle>
          <a:p/>
        </p:txBody>
      </p:sp>
      <p:sp>
        <p:nvSpPr>
          <p:cNvPr id="169" name="Shape 169"/>
          <p:cNvSpPr txBox="1"/>
          <p:nvPr>
            <p:ph idx="1" type="body"/>
          </p:nvPr>
        </p:nvSpPr>
        <p:spPr>
          <a:xfrm>
            <a:off x="1027112" y="4133850"/>
            <a:ext cx="11053761" cy="2133599"/>
          </a:xfrm>
          <a:prstGeom prst="rect">
            <a:avLst/>
          </a:prstGeom>
          <a:noFill/>
          <a:ln>
            <a:noFill/>
          </a:ln>
          <a:effectLst>
            <a:outerShdw blurRad="63500" dir="16200000" dist="25399">
              <a:schemeClr val="lt2">
                <a:alpha val="29803"/>
              </a:schemeClr>
            </a:outerShdw>
          </a:effectLst>
        </p:spPr>
        <p:txBody>
          <a:bodyPr anchorCtr="0" anchor="b" bIns="91425" lIns="91425" rIns="91425" tIns="91425"/>
          <a:lstStyle>
            <a:lvl1pPr indent="0" lvl="0" marL="0" marR="0" rtl="0" algn="ctr">
              <a:lnSpc>
                <a:spcPct val="120000"/>
              </a:lnSpc>
              <a:spcBef>
                <a:spcPts val="0"/>
              </a:spcBef>
              <a:spcAft>
                <a:spcPts val="0"/>
              </a:spcAft>
              <a:buClr>
                <a:srgbClr val="F2D99B"/>
              </a:buClr>
              <a:buFont typeface="Arial"/>
              <a:buNone/>
              <a:defRPr b="0" i="1" sz="2000" u="none" cap="none" strike="noStrike">
                <a:solidFill>
                  <a:srgbClr val="F2D99B"/>
                </a:solidFill>
                <a:latin typeface="Arial"/>
                <a:ea typeface="Arial"/>
                <a:cs typeface="Arial"/>
                <a:sym typeface="Arial"/>
              </a:defRPr>
            </a:lvl1pPr>
            <a:lvl2pPr indent="0" lvl="1" marL="457200" marR="0" rtl="0" algn="ctr">
              <a:lnSpc>
                <a:spcPct val="120000"/>
              </a:lnSpc>
              <a:spcBef>
                <a:spcPts val="0"/>
              </a:spcBef>
              <a:spcAft>
                <a:spcPts val="0"/>
              </a:spcAft>
              <a:buClr>
                <a:srgbClr val="F2D99B"/>
              </a:buClr>
              <a:buFont typeface="Arial"/>
              <a:buNone/>
              <a:defRPr b="0" i="1" sz="1800" u="none" cap="none" strike="noStrike">
                <a:solidFill>
                  <a:srgbClr val="F2D99B"/>
                </a:solidFill>
                <a:latin typeface="Arial"/>
                <a:ea typeface="Arial"/>
                <a:cs typeface="Arial"/>
                <a:sym typeface="Arial"/>
              </a:defRPr>
            </a:lvl2pPr>
            <a:lvl3pPr indent="0" lvl="2" marL="914400" marR="0" rtl="0" algn="ctr">
              <a:lnSpc>
                <a:spcPct val="120000"/>
              </a:lnSpc>
              <a:spcBef>
                <a:spcPts val="0"/>
              </a:spcBef>
              <a:spcAft>
                <a:spcPts val="0"/>
              </a:spcAft>
              <a:buClr>
                <a:srgbClr val="F2D99B"/>
              </a:buClr>
              <a:buFont typeface="Arial"/>
              <a:buNone/>
              <a:defRPr b="0" i="1" sz="1600" u="none" cap="none" strike="noStrike">
                <a:solidFill>
                  <a:srgbClr val="F2D99B"/>
                </a:solidFill>
                <a:latin typeface="Arial"/>
                <a:ea typeface="Arial"/>
                <a:cs typeface="Arial"/>
                <a:sym typeface="Arial"/>
              </a:defRPr>
            </a:lvl3pPr>
            <a:lvl4pPr indent="0" lvl="3" marL="1371600" marR="0" rtl="0" algn="ctr">
              <a:lnSpc>
                <a:spcPct val="120000"/>
              </a:lnSpc>
              <a:spcBef>
                <a:spcPts val="0"/>
              </a:spcBef>
              <a:spcAft>
                <a:spcPts val="0"/>
              </a:spcAft>
              <a:buClr>
                <a:srgbClr val="F2D99B"/>
              </a:buClr>
              <a:buFont typeface="Arial"/>
              <a:buNone/>
              <a:defRPr b="0" i="1" sz="1400" u="none" cap="none" strike="noStrike">
                <a:solidFill>
                  <a:srgbClr val="F2D99B"/>
                </a:solidFill>
                <a:latin typeface="Arial"/>
                <a:ea typeface="Arial"/>
                <a:cs typeface="Arial"/>
                <a:sym typeface="Arial"/>
              </a:defRPr>
            </a:lvl4pPr>
            <a:lvl5pPr indent="0" lvl="4" marL="1828800" marR="0" rtl="0" algn="ctr">
              <a:lnSpc>
                <a:spcPct val="120000"/>
              </a:lnSpc>
              <a:spcBef>
                <a:spcPts val="0"/>
              </a:spcBef>
              <a:spcAft>
                <a:spcPts val="0"/>
              </a:spcAft>
              <a:buClr>
                <a:srgbClr val="F2D99B"/>
              </a:buClr>
              <a:buFont typeface="Arial"/>
              <a:buNone/>
              <a:defRPr b="0" i="1" sz="1400" u="none" cap="none" strike="noStrike">
                <a:solidFill>
                  <a:srgbClr val="F2D99B"/>
                </a:solidFill>
                <a:latin typeface="Arial"/>
                <a:ea typeface="Arial"/>
                <a:cs typeface="Arial"/>
                <a:sym typeface="Arial"/>
              </a:defRPr>
            </a:lvl5pPr>
            <a:lvl6pPr indent="0" lvl="5" marL="2286000" marR="0" rtl="0" algn="ctr">
              <a:lnSpc>
                <a:spcPct val="120000"/>
              </a:lnSpc>
              <a:spcBef>
                <a:spcPts val="0"/>
              </a:spcBef>
              <a:spcAft>
                <a:spcPts val="0"/>
              </a:spcAft>
              <a:buClr>
                <a:srgbClr val="F2D99B"/>
              </a:buClr>
              <a:buFont typeface="Arial"/>
              <a:buNone/>
              <a:defRPr b="0" i="1" sz="1400" u="none" cap="none" strike="noStrike">
                <a:solidFill>
                  <a:srgbClr val="F2D99B"/>
                </a:solidFill>
                <a:latin typeface="Arial"/>
                <a:ea typeface="Arial"/>
                <a:cs typeface="Arial"/>
                <a:sym typeface="Arial"/>
              </a:defRPr>
            </a:lvl6pPr>
            <a:lvl7pPr indent="0" lvl="6" marL="2743200" marR="0" rtl="0" algn="ctr">
              <a:lnSpc>
                <a:spcPct val="120000"/>
              </a:lnSpc>
              <a:spcBef>
                <a:spcPts val="0"/>
              </a:spcBef>
              <a:spcAft>
                <a:spcPts val="0"/>
              </a:spcAft>
              <a:buClr>
                <a:srgbClr val="F2D99B"/>
              </a:buClr>
              <a:buFont typeface="Arial"/>
              <a:buNone/>
              <a:defRPr b="0" i="1" sz="1400" u="none" cap="none" strike="noStrike">
                <a:solidFill>
                  <a:srgbClr val="F2D99B"/>
                </a:solidFill>
                <a:latin typeface="Arial"/>
                <a:ea typeface="Arial"/>
                <a:cs typeface="Arial"/>
                <a:sym typeface="Arial"/>
              </a:defRPr>
            </a:lvl7pPr>
            <a:lvl8pPr indent="0" lvl="7" marL="3200400" marR="0" rtl="0" algn="ctr">
              <a:lnSpc>
                <a:spcPct val="120000"/>
              </a:lnSpc>
              <a:spcBef>
                <a:spcPts val="0"/>
              </a:spcBef>
              <a:spcAft>
                <a:spcPts val="0"/>
              </a:spcAft>
              <a:buClr>
                <a:srgbClr val="F2D99B"/>
              </a:buClr>
              <a:buFont typeface="Arial"/>
              <a:buNone/>
              <a:defRPr b="0" i="1" sz="1400" u="none" cap="none" strike="noStrike">
                <a:solidFill>
                  <a:srgbClr val="F2D99B"/>
                </a:solidFill>
                <a:latin typeface="Arial"/>
                <a:ea typeface="Arial"/>
                <a:cs typeface="Arial"/>
                <a:sym typeface="Arial"/>
              </a:defRPr>
            </a:lvl8pPr>
            <a:lvl9pPr indent="0" lvl="8" marL="3657600" marR="0" rtl="0" algn="ctr">
              <a:lnSpc>
                <a:spcPct val="120000"/>
              </a:lnSpc>
              <a:spcBef>
                <a:spcPts val="0"/>
              </a:spcBef>
              <a:spcAft>
                <a:spcPts val="0"/>
              </a:spcAft>
              <a:buClr>
                <a:srgbClr val="F2D99B"/>
              </a:buClr>
              <a:buFont typeface="Arial"/>
              <a:buNone/>
              <a:defRPr b="0" i="1" sz="1400" u="none" cap="none" strike="noStrike">
                <a:solidFill>
                  <a:srgbClr val="F2D99B"/>
                </a:solidFill>
                <a:latin typeface="Arial"/>
                <a:ea typeface="Arial"/>
                <a:cs typeface="Arial"/>
                <a:sym typeface="Arial"/>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170" name="Shape 170"/>
        <p:cNvGrpSpPr/>
        <p:nvPr/>
      </p:nvGrpSpPr>
      <p:grpSpPr>
        <a:xfrm>
          <a:off x="0" y="0"/>
          <a:ext cx="0" cy="0"/>
          <a:chOff x="0" y="0"/>
          <a:chExt cx="0" cy="0"/>
        </a:xfrm>
      </p:grpSpPr>
      <p:sp>
        <p:nvSpPr>
          <p:cNvPr id="171" name="Shape 171"/>
          <p:cNvSpPr txBox="1"/>
          <p:nvPr>
            <p:ph type="ctrTitle"/>
          </p:nvPr>
        </p:nvSpPr>
        <p:spPr>
          <a:xfrm>
            <a:off x="974725" y="3030538"/>
            <a:ext cx="11055350" cy="2090737"/>
          </a:xfrm>
          <a:prstGeom prst="rect">
            <a:avLst/>
          </a:prstGeom>
          <a:noFill/>
          <a:ln>
            <a:noFill/>
          </a:ln>
          <a:effectLst>
            <a:outerShdw blurRad="63500" dir="16200000" dist="25399">
              <a:schemeClr val="lt2">
                <a:alpha val="29803"/>
              </a:schemeClr>
            </a:outerShdw>
          </a:effectLst>
        </p:spPr>
        <p:txBody>
          <a:bodyPr anchorCtr="0" anchor="b" bIns="91425" lIns="91425" rIns="91425" tIns="91425"/>
          <a:lstStyle>
            <a:lvl1pPr indent="0" lvl="0" marL="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1pPr>
            <a:lvl2pPr indent="0" lvl="1" marL="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2pPr>
            <a:lvl3pPr indent="0" lvl="2" marL="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3pPr>
            <a:lvl4pPr indent="0" lvl="3" marL="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4pPr>
            <a:lvl5pPr indent="0" lvl="4" marL="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5pPr>
            <a:lvl6pPr indent="0" lvl="5" marL="45720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6pPr>
            <a:lvl7pPr indent="0" lvl="6" marL="91440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7pPr>
            <a:lvl8pPr indent="0" lvl="7" marL="137160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8pPr>
            <a:lvl9pPr indent="0" lvl="8" marL="182880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9pPr>
          </a:lstStyle>
          <a:p/>
        </p:txBody>
      </p:sp>
      <p:sp>
        <p:nvSpPr>
          <p:cNvPr id="172" name="Shape 172"/>
          <p:cNvSpPr txBox="1"/>
          <p:nvPr>
            <p:ph idx="1" type="subTitle"/>
          </p:nvPr>
        </p:nvSpPr>
        <p:spPr>
          <a:xfrm>
            <a:off x="1951038" y="5527675"/>
            <a:ext cx="9102725" cy="2492374"/>
          </a:xfrm>
          <a:prstGeom prst="rect">
            <a:avLst/>
          </a:prstGeom>
          <a:noFill/>
          <a:ln>
            <a:noFill/>
          </a:ln>
          <a:effectLst>
            <a:outerShdw blurRad="63500" dir="16200000" dist="25399">
              <a:schemeClr val="lt2">
                <a:alpha val="29803"/>
              </a:schemeClr>
            </a:outerShdw>
          </a:effectLst>
        </p:spPr>
        <p:txBody>
          <a:bodyPr anchorCtr="0" anchor="t" bIns="91425" lIns="91425" rIns="91425" tIns="91425"/>
          <a:lstStyle>
            <a:lvl1pPr indent="0" lvl="0" marL="0" marR="0" rtl="0" algn="ctr">
              <a:lnSpc>
                <a:spcPct val="120000"/>
              </a:lnSpc>
              <a:spcBef>
                <a:spcPts val="0"/>
              </a:spcBef>
              <a:spcAft>
                <a:spcPts val="0"/>
              </a:spcAft>
              <a:buClr>
                <a:srgbClr val="F2D99B"/>
              </a:buClr>
              <a:buFont typeface="Arial"/>
              <a:buNone/>
              <a:defRPr b="0" i="1" sz="4800" u="none" cap="none" strike="noStrike">
                <a:solidFill>
                  <a:srgbClr val="F2D99B"/>
                </a:solidFill>
                <a:latin typeface="Arial"/>
                <a:ea typeface="Arial"/>
                <a:cs typeface="Arial"/>
                <a:sym typeface="Arial"/>
              </a:defRPr>
            </a:lvl1pPr>
            <a:lvl2pPr indent="0" lvl="1" marL="457200" marR="0" rtl="0" algn="ctr">
              <a:lnSpc>
                <a:spcPct val="120000"/>
              </a:lnSpc>
              <a:spcBef>
                <a:spcPts val="0"/>
              </a:spcBef>
              <a:spcAft>
                <a:spcPts val="0"/>
              </a:spcAft>
              <a:buClr>
                <a:srgbClr val="F2D99B"/>
              </a:buClr>
              <a:buFont typeface="Arial"/>
              <a:buNone/>
              <a:defRPr b="0" i="1" sz="4800" u="none" cap="none" strike="noStrike">
                <a:solidFill>
                  <a:srgbClr val="F2D99B"/>
                </a:solidFill>
                <a:latin typeface="Arial"/>
                <a:ea typeface="Arial"/>
                <a:cs typeface="Arial"/>
                <a:sym typeface="Arial"/>
              </a:defRPr>
            </a:lvl2pPr>
            <a:lvl3pPr indent="0" lvl="2" marL="914400" marR="0" rtl="0" algn="ctr">
              <a:lnSpc>
                <a:spcPct val="120000"/>
              </a:lnSpc>
              <a:spcBef>
                <a:spcPts val="0"/>
              </a:spcBef>
              <a:spcAft>
                <a:spcPts val="0"/>
              </a:spcAft>
              <a:buClr>
                <a:srgbClr val="F2D99B"/>
              </a:buClr>
              <a:buFont typeface="Arial"/>
              <a:buNone/>
              <a:defRPr b="0" i="1" sz="4800" u="none" cap="none" strike="noStrike">
                <a:solidFill>
                  <a:srgbClr val="F2D99B"/>
                </a:solidFill>
                <a:latin typeface="Arial"/>
                <a:ea typeface="Arial"/>
                <a:cs typeface="Arial"/>
                <a:sym typeface="Arial"/>
              </a:defRPr>
            </a:lvl3pPr>
            <a:lvl4pPr indent="0" lvl="3" marL="1371600" marR="0" rtl="0" algn="ctr">
              <a:lnSpc>
                <a:spcPct val="120000"/>
              </a:lnSpc>
              <a:spcBef>
                <a:spcPts val="0"/>
              </a:spcBef>
              <a:spcAft>
                <a:spcPts val="0"/>
              </a:spcAft>
              <a:buClr>
                <a:srgbClr val="F2D99B"/>
              </a:buClr>
              <a:buFont typeface="Arial"/>
              <a:buNone/>
              <a:defRPr b="0" i="1" sz="4800" u="none" cap="none" strike="noStrike">
                <a:solidFill>
                  <a:srgbClr val="F2D99B"/>
                </a:solidFill>
                <a:latin typeface="Arial"/>
                <a:ea typeface="Arial"/>
                <a:cs typeface="Arial"/>
                <a:sym typeface="Arial"/>
              </a:defRPr>
            </a:lvl4pPr>
            <a:lvl5pPr indent="0" lvl="4" marL="1828800" marR="0" rtl="0" algn="ctr">
              <a:lnSpc>
                <a:spcPct val="120000"/>
              </a:lnSpc>
              <a:spcBef>
                <a:spcPts val="0"/>
              </a:spcBef>
              <a:spcAft>
                <a:spcPts val="0"/>
              </a:spcAft>
              <a:buClr>
                <a:srgbClr val="F2D99B"/>
              </a:buClr>
              <a:buFont typeface="Arial"/>
              <a:buNone/>
              <a:defRPr b="0" i="1" sz="4800" u="none" cap="none" strike="noStrike">
                <a:solidFill>
                  <a:srgbClr val="F2D99B"/>
                </a:solidFill>
                <a:latin typeface="Arial"/>
                <a:ea typeface="Arial"/>
                <a:cs typeface="Arial"/>
                <a:sym typeface="Arial"/>
              </a:defRPr>
            </a:lvl5pPr>
            <a:lvl6pPr indent="0" lvl="5" marL="2286000" marR="0" rtl="0" algn="ctr">
              <a:lnSpc>
                <a:spcPct val="120000"/>
              </a:lnSpc>
              <a:spcBef>
                <a:spcPts val="0"/>
              </a:spcBef>
              <a:spcAft>
                <a:spcPts val="0"/>
              </a:spcAft>
              <a:buClr>
                <a:srgbClr val="F2D99B"/>
              </a:buClr>
              <a:buFont typeface="Arial"/>
              <a:buNone/>
              <a:defRPr b="0" i="1" sz="4800" u="none" cap="none" strike="noStrike">
                <a:solidFill>
                  <a:srgbClr val="F2D99B"/>
                </a:solidFill>
                <a:latin typeface="Arial"/>
                <a:ea typeface="Arial"/>
                <a:cs typeface="Arial"/>
                <a:sym typeface="Arial"/>
              </a:defRPr>
            </a:lvl6pPr>
            <a:lvl7pPr indent="0" lvl="6" marL="2743200" marR="0" rtl="0" algn="ctr">
              <a:lnSpc>
                <a:spcPct val="120000"/>
              </a:lnSpc>
              <a:spcBef>
                <a:spcPts val="0"/>
              </a:spcBef>
              <a:spcAft>
                <a:spcPts val="0"/>
              </a:spcAft>
              <a:buClr>
                <a:srgbClr val="F2D99B"/>
              </a:buClr>
              <a:buFont typeface="Arial"/>
              <a:buNone/>
              <a:defRPr b="0" i="1" sz="4800" u="none" cap="none" strike="noStrike">
                <a:solidFill>
                  <a:srgbClr val="F2D99B"/>
                </a:solidFill>
                <a:latin typeface="Arial"/>
                <a:ea typeface="Arial"/>
                <a:cs typeface="Arial"/>
                <a:sym typeface="Arial"/>
              </a:defRPr>
            </a:lvl7pPr>
            <a:lvl8pPr indent="0" lvl="7" marL="3200400" marR="0" rtl="0" algn="ctr">
              <a:lnSpc>
                <a:spcPct val="120000"/>
              </a:lnSpc>
              <a:spcBef>
                <a:spcPts val="0"/>
              </a:spcBef>
              <a:spcAft>
                <a:spcPts val="0"/>
              </a:spcAft>
              <a:buClr>
                <a:srgbClr val="F2D99B"/>
              </a:buClr>
              <a:buFont typeface="Arial"/>
              <a:buNone/>
              <a:defRPr b="0" i="1" sz="4800" u="none" cap="none" strike="noStrike">
                <a:solidFill>
                  <a:srgbClr val="F2D99B"/>
                </a:solidFill>
                <a:latin typeface="Arial"/>
                <a:ea typeface="Arial"/>
                <a:cs typeface="Arial"/>
                <a:sym typeface="Arial"/>
              </a:defRPr>
            </a:lvl8pPr>
            <a:lvl9pPr indent="0" lvl="8" marL="3657600" marR="0" rtl="0" algn="ctr">
              <a:lnSpc>
                <a:spcPct val="120000"/>
              </a:lnSpc>
              <a:spcBef>
                <a:spcPts val="0"/>
              </a:spcBef>
              <a:spcAft>
                <a:spcPts val="0"/>
              </a:spcAft>
              <a:buClr>
                <a:srgbClr val="F2D99B"/>
              </a:buClr>
              <a:buFont typeface="Arial"/>
              <a:buNone/>
              <a:defRPr b="0" i="1" sz="4800" u="none" cap="none" strike="noStrike">
                <a:solidFill>
                  <a:srgbClr val="F2D99B"/>
                </a:solidFill>
                <a:latin typeface="Arial"/>
                <a:ea typeface="Arial"/>
                <a:cs typeface="Arial"/>
                <a:sym typeface="Arial"/>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
  <p:cSld name="Title and Content">
    <p:spTree>
      <p:nvGrpSpPr>
        <p:cNvPr id="177" name="Shape 177"/>
        <p:cNvGrpSpPr/>
        <p:nvPr/>
      </p:nvGrpSpPr>
      <p:grpSpPr>
        <a:xfrm>
          <a:off x="0" y="0"/>
          <a:ext cx="0" cy="0"/>
          <a:chOff x="0" y="0"/>
          <a:chExt cx="0" cy="0"/>
        </a:xfrm>
      </p:grpSpPr>
      <p:sp>
        <p:nvSpPr>
          <p:cNvPr id="178" name="Shape 178"/>
          <p:cNvSpPr txBox="1"/>
          <p:nvPr>
            <p:ph type="title"/>
          </p:nvPr>
        </p:nvSpPr>
        <p:spPr>
          <a:xfrm>
            <a:off x="754062" y="2408236"/>
            <a:ext cx="4278311" cy="1295400"/>
          </a:xfrm>
          <a:prstGeom prst="rect">
            <a:avLst/>
          </a:prstGeom>
          <a:noFill/>
          <a:ln>
            <a:noFill/>
          </a:ln>
        </p:spPr>
        <p:txBody>
          <a:bodyPr anchorCtr="0" anchor="b" bIns="91425" lIns="91425" rIns="91425" tIns="91425"/>
          <a:lstStyle>
            <a:lvl1pPr indent="0" lvl="0" marL="0" marR="0" rtl="0" algn="l">
              <a:spcBef>
                <a:spcPts val="0"/>
              </a:spcBef>
              <a:spcAft>
                <a:spcPts val="0"/>
              </a:spcAft>
              <a:buNone/>
              <a:defRPr b="0" i="0" sz="3800" u="none" cap="none" strike="noStrike">
                <a:solidFill>
                  <a:srgbClr val="3F3F3F"/>
                </a:solidFill>
                <a:latin typeface="Lustria"/>
                <a:ea typeface="Lustria"/>
                <a:cs typeface="Lustria"/>
                <a:sym typeface="Lustria"/>
              </a:defRPr>
            </a:lvl1pPr>
            <a:lvl2pPr indent="0" lvl="1" marL="0" marR="0" rtl="0" algn="l">
              <a:spcBef>
                <a:spcPts val="0"/>
              </a:spcBef>
              <a:spcAft>
                <a:spcPts val="0"/>
              </a:spcAft>
              <a:buNone/>
              <a:defRPr b="0" i="0" sz="3800" u="none" cap="none" strike="noStrike">
                <a:solidFill>
                  <a:srgbClr val="3F3F3F"/>
                </a:solidFill>
                <a:latin typeface="Lustria"/>
                <a:ea typeface="Lustria"/>
                <a:cs typeface="Lustria"/>
                <a:sym typeface="Lustria"/>
              </a:defRPr>
            </a:lvl2pPr>
            <a:lvl3pPr indent="0" lvl="2" marL="0" marR="0" rtl="0" algn="l">
              <a:spcBef>
                <a:spcPts val="0"/>
              </a:spcBef>
              <a:spcAft>
                <a:spcPts val="0"/>
              </a:spcAft>
              <a:buNone/>
              <a:defRPr b="0" i="0" sz="3800" u="none" cap="none" strike="noStrike">
                <a:solidFill>
                  <a:srgbClr val="3F3F3F"/>
                </a:solidFill>
                <a:latin typeface="Lustria"/>
                <a:ea typeface="Lustria"/>
                <a:cs typeface="Lustria"/>
                <a:sym typeface="Lustria"/>
              </a:defRPr>
            </a:lvl3pPr>
            <a:lvl4pPr indent="0" lvl="3" marL="0" marR="0" rtl="0" algn="l">
              <a:spcBef>
                <a:spcPts val="0"/>
              </a:spcBef>
              <a:spcAft>
                <a:spcPts val="0"/>
              </a:spcAft>
              <a:buNone/>
              <a:defRPr b="0" i="0" sz="3800" u="none" cap="none" strike="noStrike">
                <a:solidFill>
                  <a:srgbClr val="3F3F3F"/>
                </a:solidFill>
                <a:latin typeface="Lustria"/>
                <a:ea typeface="Lustria"/>
                <a:cs typeface="Lustria"/>
                <a:sym typeface="Lustria"/>
              </a:defRPr>
            </a:lvl4pPr>
            <a:lvl5pPr indent="0" lvl="4" marL="0" marR="0" rtl="0" algn="l">
              <a:spcBef>
                <a:spcPts val="0"/>
              </a:spcBef>
              <a:spcAft>
                <a:spcPts val="0"/>
              </a:spcAft>
              <a:buNone/>
              <a:defRPr b="0" i="0" sz="3800" u="none" cap="none" strike="noStrike">
                <a:solidFill>
                  <a:srgbClr val="3F3F3F"/>
                </a:solidFill>
                <a:latin typeface="Lustria"/>
                <a:ea typeface="Lustria"/>
                <a:cs typeface="Lustria"/>
                <a:sym typeface="Lustria"/>
              </a:defRPr>
            </a:lvl5pPr>
            <a:lvl6pPr indent="0" lvl="5" marL="457200" marR="0" rtl="0" algn="l">
              <a:spcBef>
                <a:spcPts val="0"/>
              </a:spcBef>
              <a:spcAft>
                <a:spcPts val="0"/>
              </a:spcAft>
              <a:buNone/>
              <a:defRPr b="0" i="0" sz="3800" u="none" cap="none" strike="noStrike">
                <a:solidFill>
                  <a:srgbClr val="3F3F3F"/>
                </a:solidFill>
                <a:latin typeface="Lustria"/>
                <a:ea typeface="Lustria"/>
                <a:cs typeface="Lustria"/>
                <a:sym typeface="Lustria"/>
              </a:defRPr>
            </a:lvl6pPr>
            <a:lvl7pPr indent="0" lvl="6" marL="914400" marR="0" rtl="0" algn="l">
              <a:spcBef>
                <a:spcPts val="0"/>
              </a:spcBef>
              <a:spcAft>
                <a:spcPts val="0"/>
              </a:spcAft>
              <a:buNone/>
              <a:defRPr b="0" i="0" sz="3800" u="none" cap="none" strike="noStrike">
                <a:solidFill>
                  <a:srgbClr val="3F3F3F"/>
                </a:solidFill>
                <a:latin typeface="Lustria"/>
                <a:ea typeface="Lustria"/>
                <a:cs typeface="Lustria"/>
                <a:sym typeface="Lustria"/>
              </a:defRPr>
            </a:lvl7pPr>
            <a:lvl8pPr indent="0" lvl="7" marL="1371600" marR="0" rtl="0" algn="l">
              <a:spcBef>
                <a:spcPts val="0"/>
              </a:spcBef>
              <a:spcAft>
                <a:spcPts val="0"/>
              </a:spcAft>
              <a:buNone/>
              <a:defRPr b="0" i="0" sz="3800" u="none" cap="none" strike="noStrike">
                <a:solidFill>
                  <a:srgbClr val="3F3F3F"/>
                </a:solidFill>
                <a:latin typeface="Lustria"/>
                <a:ea typeface="Lustria"/>
                <a:cs typeface="Lustria"/>
                <a:sym typeface="Lustria"/>
              </a:defRPr>
            </a:lvl8pPr>
            <a:lvl9pPr indent="0" lvl="8" marL="1828800" marR="0" rtl="0" algn="l">
              <a:spcBef>
                <a:spcPts val="0"/>
              </a:spcBef>
              <a:spcAft>
                <a:spcPts val="0"/>
              </a:spcAft>
              <a:buNone/>
              <a:defRPr b="0" i="0" sz="3800" u="none" cap="none" strike="noStrike">
                <a:solidFill>
                  <a:srgbClr val="3F3F3F"/>
                </a:solidFill>
                <a:latin typeface="Lustria"/>
                <a:ea typeface="Lustria"/>
                <a:cs typeface="Lustria"/>
                <a:sym typeface="Lustria"/>
              </a:defRPr>
            </a:lvl9pPr>
          </a:lstStyle>
          <a:p/>
        </p:txBody>
      </p:sp>
      <p:sp>
        <p:nvSpPr>
          <p:cNvPr id="179" name="Shape 179"/>
          <p:cNvSpPr txBox="1"/>
          <p:nvPr>
            <p:ph idx="1" type="body"/>
          </p:nvPr>
        </p:nvSpPr>
        <p:spPr>
          <a:xfrm>
            <a:off x="6154737" y="863600"/>
            <a:ext cx="5854700" cy="7772400"/>
          </a:xfrm>
          <a:prstGeom prst="rect">
            <a:avLst/>
          </a:prstGeom>
          <a:noFill/>
          <a:ln>
            <a:noFill/>
          </a:ln>
        </p:spPr>
        <p:txBody>
          <a:bodyPr anchorCtr="0" anchor="t" bIns="91425" lIns="91425" rIns="91425" tIns="91425"/>
          <a:lstStyle>
            <a:lvl1pPr indent="0" lvl="0" marL="0" marR="0" rtl="0" algn="l">
              <a:lnSpc>
                <a:spcPct val="120000"/>
              </a:lnSpc>
              <a:spcBef>
                <a:spcPts val="2800"/>
              </a:spcBef>
              <a:spcAft>
                <a:spcPts val="0"/>
              </a:spcAft>
              <a:buNone/>
              <a:defRPr b="0" i="0" sz="2200" u="none" cap="none" strike="noStrike">
                <a:solidFill>
                  <a:srgbClr val="3F3F3F"/>
                </a:solidFill>
                <a:latin typeface="Lustria"/>
                <a:ea typeface="Lustria"/>
                <a:cs typeface="Lustria"/>
                <a:sym typeface="Lustria"/>
              </a:defRPr>
            </a:lvl1pPr>
            <a:lvl2pPr indent="0" lvl="1" marL="609600" marR="0" rtl="0" algn="l">
              <a:spcBef>
                <a:spcPts val="900"/>
              </a:spcBef>
              <a:spcAft>
                <a:spcPts val="0"/>
              </a:spcAft>
              <a:buNone/>
              <a:defRPr b="0" i="0" sz="1600" u="none" cap="none" strike="noStrike">
                <a:solidFill>
                  <a:srgbClr val="3F3F3F"/>
                </a:solidFill>
                <a:latin typeface="Lustria"/>
                <a:ea typeface="Lustria"/>
                <a:cs typeface="Lustria"/>
                <a:sym typeface="Lustria"/>
              </a:defRPr>
            </a:lvl2pPr>
            <a:lvl3pPr indent="0" lvl="2" marL="1257300" marR="0" rtl="0" algn="l">
              <a:spcBef>
                <a:spcPts val="900"/>
              </a:spcBef>
              <a:spcAft>
                <a:spcPts val="0"/>
              </a:spcAft>
              <a:buNone/>
              <a:defRPr b="0" i="0" sz="1400" u="none" cap="none" strike="noStrike">
                <a:solidFill>
                  <a:srgbClr val="3F3F3F"/>
                </a:solidFill>
                <a:latin typeface="Lustria"/>
                <a:ea typeface="Lustria"/>
                <a:cs typeface="Lustria"/>
                <a:sym typeface="Lustria"/>
              </a:defRPr>
            </a:lvl3pPr>
            <a:lvl4pPr indent="0" lvl="3" marL="1917700" marR="0" rtl="0" algn="l">
              <a:spcBef>
                <a:spcPts val="900"/>
              </a:spcBef>
              <a:spcAft>
                <a:spcPts val="0"/>
              </a:spcAft>
              <a:buNone/>
              <a:defRPr b="0" i="0" sz="1200" u="none" cap="none" strike="noStrike">
                <a:solidFill>
                  <a:srgbClr val="3F3F3F"/>
                </a:solidFill>
                <a:latin typeface="Lustria"/>
                <a:ea typeface="Lustria"/>
                <a:cs typeface="Lustria"/>
                <a:sym typeface="Lustria"/>
              </a:defRPr>
            </a:lvl4pPr>
            <a:lvl5pPr indent="0" lvl="4" marL="2565400" marR="0" rtl="0" algn="l">
              <a:spcBef>
                <a:spcPts val="900"/>
              </a:spcBef>
              <a:spcAft>
                <a:spcPts val="0"/>
              </a:spcAft>
              <a:buNone/>
              <a:defRPr b="0" i="0" sz="1200" u="none" cap="none" strike="noStrike">
                <a:solidFill>
                  <a:srgbClr val="3F3F3F"/>
                </a:solidFill>
                <a:latin typeface="Lustria"/>
                <a:ea typeface="Lustria"/>
                <a:cs typeface="Lustria"/>
                <a:sym typeface="Lustria"/>
              </a:defRPr>
            </a:lvl5pPr>
            <a:lvl6pPr indent="0" lvl="5" marL="3022600" marR="0" rtl="0" algn="l">
              <a:spcBef>
                <a:spcPts val="900"/>
              </a:spcBef>
              <a:spcAft>
                <a:spcPts val="0"/>
              </a:spcAft>
              <a:buNone/>
              <a:defRPr b="0" i="0" sz="1200" u="none" cap="none" strike="noStrike">
                <a:solidFill>
                  <a:srgbClr val="3F3F3F"/>
                </a:solidFill>
                <a:latin typeface="Lustria"/>
                <a:ea typeface="Lustria"/>
                <a:cs typeface="Lustria"/>
                <a:sym typeface="Lustria"/>
              </a:defRPr>
            </a:lvl6pPr>
            <a:lvl7pPr indent="0" lvl="6" marL="3479800" marR="0" rtl="0" algn="l">
              <a:spcBef>
                <a:spcPts val="900"/>
              </a:spcBef>
              <a:spcAft>
                <a:spcPts val="0"/>
              </a:spcAft>
              <a:buNone/>
              <a:defRPr b="0" i="0" sz="1200" u="none" cap="none" strike="noStrike">
                <a:solidFill>
                  <a:srgbClr val="3F3F3F"/>
                </a:solidFill>
                <a:latin typeface="Lustria"/>
                <a:ea typeface="Lustria"/>
                <a:cs typeface="Lustria"/>
                <a:sym typeface="Lustria"/>
              </a:defRPr>
            </a:lvl7pPr>
            <a:lvl8pPr indent="0" lvl="7" marL="3937000" marR="0" rtl="0" algn="l">
              <a:spcBef>
                <a:spcPts val="900"/>
              </a:spcBef>
              <a:spcAft>
                <a:spcPts val="0"/>
              </a:spcAft>
              <a:buNone/>
              <a:defRPr b="0" i="0" sz="1200" u="none" cap="none" strike="noStrike">
                <a:solidFill>
                  <a:srgbClr val="3F3F3F"/>
                </a:solidFill>
                <a:latin typeface="Lustria"/>
                <a:ea typeface="Lustria"/>
                <a:cs typeface="Lustria"/>
                <a:sym typeface="Lustria"/>
              </a:defRPr>
            </a:lvl8pPr>
            <a:lvl9pPr indent="0" lvl="8" marL="4394200" marR="0" rtl="0" algn="l">
              <a:spcBef>
                <a:spcPts val="900"/>
              </a:spcBef>
              <a:spcAft>
                <a:spcPts val="0"/>
              </a:spcAft>
              <a:buNone/>
              <a:defRPr b="0" i="0" sz="1200" u="none" cap="none" strike="noStrike">
                <a:solidFill>
                  <a:srgbClr val="3F3F3F"/>
                </a:solidFill>
                <a:latin typeface="Lustria"/>
                <a:ea typeface="Lustria"/>
                <a:cs typeface="Lustria"/>
                <a:sym typeface="Lustria"/>
              </a:defRPr>
            </a:lvl9pPr>
          </a:lstStyle>
          <a:p/>
        </p:txBody>
      </p:sp>
      <p:sp>
        <p:nvSpPr>
          <p:cNvPr id="180" name="Shape 180"/>
          <p:cNvSpPr txBox="1"/>
          <p:nvPr>
            <p:ph idx="12" type="sldNum"/>
          </p:nvPr>
        </p:nvSpPr>
        <p:spPr>
          <a:xfrm>
            <a:off x="6353175" y="9109075"/>
            <a:ext cx="296861" cy="317500"/>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B0BBC0"/>
              </a:buClr>
              <a:buSzPct val="25000"/>
              <a:buFont typeface="Lustria"/>
              <a:buNone/>
            </a:pPr>
            <a:fld id="{00000000-1234-1234-1234-123412341234}" type="slidenum">
              <a:rPr b="0" i="0" lang="en-US" sz="1600" u="none">
                <a:solidFill>
                  <a:srgbClr val="B0BBC0"/>
                </a:solidFill>
                <a:latin typeface="Lustria"/>
                <a:ea typeface="Lustria"/>
                <a:cs typeface="Lustria"/>
                <a:sym typeface="Lustria"/>
              </a:rPr>
              <a:t>‹#›</a:t>
            </a:fld>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vertTitleAndTx">
  <p:cSld name="Vertical Title and Text">
    <p:spTree>
      <p:nvGrpSpPr>
        <p:cNvPr id="181" name="Shape 181"/>
        <p:cNvGrpSpPr/>
        <p:nvPr/>
      </p:nvGrpSpPr>
      <p:grpSpPr>
        <a:xfrm>
          <a:off x="0" y="0"/>
          <a:ext cx="0" cy="0"/>
          <a:chOff x="0" y="0"/>
          <a:chExt cx="0" cy="0"/>
        </a:xfrm>
      </p:grpSpPr>
      <p:sp>
        <p:nvSpPr>
          <p:cNvPr id="182" name="Shape 182"/>
          <p:cNvSpPr txBox="1"/>
          <p:nvPr>
            <p:ph type="title"/>
          </p:nvPr>
        </p:nvSpPr>
        <p:spPr>
          <a:xfrm rot="5400000">
            <a:off x="6716713" y="3343275"/>
            <a:ext cx="7772400" cy="2813050"/>
          </a:xfrm>
          <a:prstGeom prst="rect">
            <a:avLst/>
          </a:prstGeom>
          <a:noFill/>
          <a:ln>
            <a:noFill/>
          </a:ln>
        </p:spPr>
        <p:txBody>
          <a:bodyPr anchorCtr="0" anchor="b" bIns="91425" lIns="91425" rIns="91425" tIns="91425"/>
          <a:lstStyle>
            <a:lvl1pPr indent="0" lvl="0" marL="0" marR="0" rtl="0" algn="l">
              <a:spcBef>
                <a:spcPts val="0"/>
              </a:spcBef>
              <a:spcAft>
                <a:spcPts val="0"/>
              </a:spcAft>
              <a:buNone/>
              <a:defRPr b="0" i="0" sz="3800" u="none" cap="none" strike="noStrike">
                <a:solidFill>
                  <a:srgbClr val="3F3F3F"/>
                </a:solidFill>
                <a:latin typeface="Lustria"/>
                <a:ea typeface="Lustria"/>
                <a:cs typeface="Lustria"/>
                <a:sym typeface="Lustria"/>
              </a:defRPr>
            </a:lvl1pPr>
            <a:lvl2pPr indent="0" lvl="1" marL="0" marR="0" rtl="0" algn="l">
              <a:spcBef>
                <a:spcPts val="0"/>
              </a:spcBef>
              <a:spcAft>
                <a:spcPts val="0"/>
              </a:spcAft>
              <a:buNone/>
              <a:defRPr b="0" i="0" sz="3800" u="none" cap="none" strike="noStrike">
                <a:solidFill>
                  <a:srgbClr val="3F3F3F"/>
                </a:solidFill>
                <a:latin typeface="Lustria"/>
                <a:ea typeface="Lustria"/>
                <a:cs typeface="Lustria"/>
                <a:sym typeface="Lustria"/>
              </a:defRPr>
            </a:lvl2pPr>
            <a:lvl3pPr indent="0" lvl="2" marL="0" marR="0" rtl="0" algn="l">
              <a:spcBef>
                <a:spcPts val="0"/>
              </a:spcBef>
              <a:spcAft>
                <a:spcPts val="0"/>
              </a:spcAft>
              <a:buNone/>
              <a:defRPr b="0" i="0" sz="3800" u="none" cap="none" strike="noStrike">
                <a:solidFill>
                  <a:srgbClr val="3F3F3F"/>
                </a:solidFill>
                <a:latin typeface="Lustria"/>
                <a:ea typeface="Lustria"/>
                <a:cs typeface="Lustria"/>
                <a:sym typeface="Lustria"/>
              </a:defRPr>
            </a:lvl3pPr>
            <a:lvl4pPr indent="0" lvl="3" marL="0" marR="0" rtl="0" algn="l">
              <a:spcBef>
                <a:spcPts val="0"/>
              </a:spcBef>
              <a:spcAft>
                <a:spcPts val="0"/>
              </a:spcAft>
              <a:buNone/>
              <a:defRPr b="0" i="0" sz="3800" u="none" cap="none" strike="noStrike">
                <a:solidFill>
                  <a:srgbClr val="3F3F3F"/>
                </a:solidFill>
                <a:latin typeface="Lustria"/>
                <a:ea typeface="Lustria"/>
                <a:cs typeface="Lustria"/>
                <a:sym typeface="Lustria"/>
              </a:defRPr>
            </a:lvl4pPr>
            <a:lvl5pPr indent="0" lvl="4" marL="0" marR="0" rtl="0" algn="l">
              <a:spcBef>
                <a:spcPts val="0"/>
              </a:spcBef>
              <a:spcAft>
                <a:spcPts val="0"/>
              </a:spcAft>
              <a:buNone/>
              <a:defRPr b="0" i="0" sz="3800" u="none" cap="none" strike="noStrike">
                <a:solidFill>
                  <a:srgbClr val="3F3F3F"/>
                </a:solidFill>
                <a:latin typeface="Lustria"/>
                <a:ea typeface="Lustria"/>
                <a:cs typeface="Lustria"/>
                <a:sym typeface="Lustria"/>
              </a:defRPr>
            </a:lvl5pPr>
            <a:lvl6pPr indent="0" lvl="5" marL="457200" marR="0" rtl="0" algn="l">
              <a:spcBef>
                <a:spcPts val="0"/>
              </a:spcBef>
              <a:spcAft>
                <a:spcPts val="0"/>
              </a:spcAft>
              <a:buNone/>
              <a:defRPr b="0" i="0" sz="3800" u="none" cap="none" strike="noStrike">
                <a:solidFill>
                  <a:srgbClr val="3F3F3F"/>
                </a:solidFill>
                <a:latin typeface="Lustria"/>
                <a:ea typeface="Lustria"/>
                <a:cs typeface="Lustria"/>
                <a:sym typeface="Lustria"/>
              </a:defRPr>
            </a:lvl6pPr>
            <a:lvl7pPr indent="0" lvl="6" marL="914400" marR="0" rtl="0" algn="l">
              <a:spcBef>
                <a:spcPts val="0"/>
              </a:spcBef>
              <a:spcAft>
                <a:spcPts val="0"/>
              </a:spcAft>
              <a:buNone/>
              <a:defRPr b="0" i="0" sz="3800" u="none" cap="none" strike="noStrike">
                <a:solidFill>
                  <a:srgbClr val="3F3F3F"/>
                </a:solidFill>
                <a:latin typeface="Lustria"/>
                <a:ea typeface="Lustria"/>
                <a:cs typeface="Lustria"/>
                <a:sym typeface="Lustria"/>
              </a:defRPr>
            </a:lvl7pPr>
            <a:lvl8pPr indent="0" lvl="7" marL="1371600" marR="0" rtl="0" algn="l">
              <a:spcBef>
                <a:spcPts val="0"/>
              </a:spcBef>
              <a:spcAft>
                <a:spcPts val="0"/>
              </a:spcAft>
              <a:buNone/>
              <a:defRPr b="0" i="0" sz="3800" u="none" cap="none" strike="noStrike">
                <a:solidFill>
                  <a:srgbClr val="3F3F3F"/>
                </a:solidFill>
                <a:latin typeface="Lustria"/>
                <a:ea typeface="Lustria"/>
                <a:cs typeface="Lustria"/>
                <a:sym typeface="Lustria"/>
              </a:defRPr>
            </a:lvl8pPr>
            <a:lvl9pPr indent="0" lvl="8" marL="1828800" marR="0" rtl="0" algn="l">
              <a:spcBef>
                <a:spcPts val="0"/>
              </a:spcBef>
              <a:spcAft>
                <a:spcPts val="0"/>
              </a:spcAft>
              <a:buNone/>
              <a:defRPr b="0" i="0" sz="3800" u="none" cap="none" strike="noStrike">
                <a:solidFill>
                  <a:srgbClr val="3F3F3F"/>
                </a:solidFill>
                <a:latin typeface="Lustria"/>
                <a:ea typeface="Lustria"/>
                <a:cs typeface="Lustria"/>
                <a:sym typeface="Lustria"/>
              </a:defRPr>
            </a:lvl9pPr>
          </a:lstStyle>
          <a:p/>
        </p:txBody>
      </p:sp>
      <p:sp>
        <p:nvSpPr>
          <p:cNvPr id="183" name="Shape 183"/>
          <p:cNvSpPr txBox="1"/>
          <p:nvPr>
            <p:ph idx="1" type="body"/>
          </p:nvPr>
        </p:nvSpPr>
        <p:spPr>
          <a:xfrm rot="5400000">
            <a:off x="1012825" y="604837"/>
            <a:ext cx="7772400" cy="8289924"/>
          </a:xfrm>
          <a:prstGeom prst="rect">
            <a:avLst/>
          </a:prstGeom>
          <a:noFill/>
          <a:ln>
            <a:noFill/>
          </a:ln>
        </p:spPr>
        <p:txBody>
          <a:bodyPr anchorCtr="0" anchor="t" bIns="91425" lIns="91425" rIns="91425" tIns="91425"/>
          <a:lstStyle>
            <a:lvl1pPr indent="0" lvl="0" marL="0" marR="0" rtl="0" algn="l">
              <a:lnSpc>
                <a:spcPct val="120000"/>
              </a:lnSpc>
              <a:spcBef>
                <a:spcPts val="2800"/>
              </a:spcBef>
              <a:spcAft>
                <a:spcPts val="0"/>
              </a:spcAft>
              <a:buNone/>
              <a:defRPr b="0" i="0" sz="2200" u="none" cap="none" strike="noStrike">
                <a:solidFill>
                  <a:srgbClr val="3F3F3F"/>
                </a:solidFill>
                <a:latin typeface="Lustria"/>
                <a:ea typeface="Lustria"/>
                <a:cs typeface="Lustria"/>
                <a:sym typeface="Lustria"/>
              </a:defRPr>
            </a:lvl1pPr>
            <a:lvl2pPr indent="0" lvl="1" marL="609600" marR="0" rtl="0" algn="l">
              <a:spcBef>
                <a:spcPts val="900"/>
              </a:spcBef>
              <a:spcAft>
                <a:spcPts val="0"/>
              </a:spcAft>
              <a:buNone/>
              <a:defRPr b="0" i="0" sz="1600" u="none" cap="none" strike="noStrike">
                <a:solidFill>
                  <a:srgbClr val="3F3F3F"/>
                </a:solidFill>
                <a:latin typeface="Lustria"/>
                <a:ea typeface="Lustria"/>
                <a:cs typeface="Lustria"/>
                <a:sym typeface="Lustria"/>
              </a:defRPr>
            </a:lvl2pPr>
            <a:lvl3pPr indent="0" lvl="2" marL="1257300" marR="0" rtl="0" algn="l">
              <a:spcBef>
                <a:spcPts val="900"/>
              </a:spcBef>
              <a:spcAft>
                <a:spcPts val="0"/>
              </a:spcAft>
              <a:buNone/>
              <a:defRPr b="0" i="0" sz="1400" u="none" cap="none" strike="noStrike">
                <a:solidFill>
                  <a:srgbClr val="3F3F3F"/>
                </a:solidFill>
                <a:latin typeface="Lustria"/>
                <a:ea typeface="Lustria"/>
                <a:cs typeface="Lustria"/>
                <a:sym typeface="Lustria"/>
              </a:defRPr>
            </a:lvl3pPr>
            <a:lvl4pPr indent="0" lvl="3" marL="1917700" marR="0" rtl="0" algn="l">
              <a:spcBef>
                <a:spcPts val="900"/>
              </a:spcBef>
              <a:spcAft>
                <a:spcPts val="0"/>
              </a:spcAft>
              <a:buNone/>
              <a:defRPr b="0" i="0" sz="1200" u="none" cap="none" strike="noStrike">
                <a:solidFill>
                  <a:srgbClr val="3F3F3F"/>
                </a:solidFill>
                <a:latin typeface="Lustria"/>
                <a:ea typeface="Lustria"/>
                <a:cs typeface="Lustria"/>
                <a:sym typeface="Lustria"/>
              </a:defRPr>
            </a:lvl4pPr>
            <a:lvl5pPr indent="0" lvl="4" marL="2565400" marR="0" rtl="0" algn="l">
              <a:spcBef>
                <a:spcPts val="900"/>
              </a:spcBef>
              <a:spcAft>
                <a:spcPts val="0"/>
              </a:spcAft>
              <a:buNone/>
              <a:defRPr b="0" i="0" sz="1200" u="none" cap="none" strike="noStrike">
                <a:solidFill>
                  <a:srgbClr val="3F3F3F"/>
                </a:solidFill>
                <a:latin typeface="Lustria"/>
                <a:ea typeface="Lustria"/>
                <a:cs typeface="Lustria"/>
                <a:sym typeface="Lustria"/>
              </a:defRPr>
            </a:lvl5pPr>
            <a:lvl6pPr indent="0" lvl="5" marL="3022600" marR="0" rtl="0" algn="l">
              <a:spcBef>
                <a:spcPts val="900"/>
              </a:spcBef>
              <a:spcAft>
                <a:spcPts val="0"/>
              </a:spcAft>
              <a:buNone/>
              <a:defRPr b="0" i="0" sz="1200" u="none" cap="none" strike="noStrike">
                <a:solidFill>
                  <a:srgbClr val="3F3F3F"/>
                </a:solidFill>
                <a:latin typeface="Lustria"/>
                <a:ea typeface="Lustria"/>
                <a:cs typeface="Lustria"/>
                <a:sym typeface="Lustria"/>
              </a:defRPr>
            </a:lvl6pPr>
            <a:lvl7pPr indent="0" lvl="6" marL="3479800" marR="0" rtl="0" algn="l">
              <a:spcBef>
                <a:spcPts val="900"/>
              </a:spcBef>
              <a:spcAft>
                <a:spcPts val="0"/>
              </a:spcAft>
              <a:buNone/>
              <a:defRPr b="0" i="0" sz="1200" u="none" cap="none" strike="noStrike">
                <a:solidFill>
                  <a:srgbClr val="3F3F3F"/>
                </a:solidFill>
                <a:latin typeface="Lustria"/>
                <a:ea typeface="Lustria"/>
                <a:cs typeface="Lustria"/>
                <a:sym typeface="Lustria"/>
              </a:defRPr>
            </a:lvl7pPr>
            <a:lvl8pPr indent="0" lvl="7" marL="3937000" marR="0" rtl="0" algn="l">
              <a:spcBef>
                <a:spcPts val="900"/>
              </a:spcBef>
              <a:spcAft>
                <a:spcPts val="0"/>
              </a:spcAft>
              <a:buNone/>
              <a:defRPr b="0" i="0" sz="1200" u="none" cap="none" strike="noStrike">
                <a:solidFill>
                  <a:srgbClr val="3F3F3F"/>
                </a:solidFill>
                <a:latin typeface="Lustria"/>
                <a:ea typeface="Lustria"/>
                <a:cs typeface="Lustria"/>
                <a:sym typeface="Lustria"/>
              </a:defRPr>
            </a:lvl8pPr>
            <a:lvl9pPr indent="0" lvl="8" marL="4394200" marR="0" rtl="0" algn="l">
              <a:spcBef>
                <a:spcPts val="900"/>
              </a:spcBef>
              <a:spcAft>
                <a:spcPts val="0"/>
              </a:spcAft>
              <a:buNone/>
              <a:defRPr b="0" i="0" sz="1200" u="none" cap="none" strike="noStrike">
                <a:solidFill>
                  <a:srgbClr val="3F3F3F"/>
                </a:solidFill>
                <a:latin typeface="Lustria"/>
                <a:ea typeface="Lustria"/>
                <a:cs typeface="Lustria"/>
                <a:sym typeface="Lustria"/>
              </a:defRPr>
            </a:lvl9pPr>
          </a:lstStyle>
          <a:p/>
        </p:txBody>
      </p:sp>
      <p:sp>
        <p:nvSpPr>
          <p:cNvPr id="184" name="Shape 184"/>
          <p:cNvSpPr txBox="1"/>
          <p:nvPr>
            <p:ph idx="12" type="sldNum"/>
          </p:nvPr>
        </p:nvSpPr>
        <p:spPr>
          <a:xfrm>
            <a:off x="6353175" y="9109075"/>
            <a:ext cx="296861" cy="317500"/>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B0BBC0"/>
              </a:buClr>
              <a:buSzPct val="25000"/>
              <a:buFont typeface="Lustria"/>
              <a:buNone/>
            </a:pPr>
            <a:fld id="{00000000-1234-1234-1234-123412341234}" type="slidenum">
              <a:rPr b="0" i="0" lang="en-US" sz="1600" u="none">
                <a:solidFill>
                  <a:srgbClr val="B0BBC0"/>
                </a:solidFill>
                <a:latin typeface="Lustria"/>
                <a:ea typeface="Lustria"/>
                <a:cs typeface="Lustria"/>
                <a:sym typeface="Lustria"/>
              </a:rPr>
              <a:t>‹#›</a:t>
            </a:fld>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vertTx">
  <p:cSld name="Title and Vertical Text">
    <p:spTree>
      <p:nvGrpSpPr>
        <p:cNvPr id="185" name="Shape 185"/>
        <p:cNvGrpSpPr/>
        <p:nvPr/>
      </p:nvGrpSpPr>
      <p:grpSpPr>
        <a:xfrm>
          <a:off x="0" y="0"/>
          <a:ext cx="0" cy="0"/>
          <a:chOff x="0" y="0"/>
          <a:chExt cx="0" cy="0"/>
        </a:xfrm>
      </p:grpSpPr>
      <p:sp>
        <p:nvSpPr>
          <p:cNvPr id="186" name="Shape 186"/>
          <p:cNvSpPr txBox="1"/>
          <p:nvPr>
            <p:ph type="title"/>
          </p:nvPr>
        </p:nvSpPr>
        <p:spPr>
          <a:xfrm>
            <a:off x="754062" y="2408236"/>
            <a:ext cx="4278311" cy="1295400"/>
          </a:xfrm>
          <a:prstGeom prst="rect">
            <a:avLst/>
          </a:prstGeom>
          <a:noFill/>
          <a:ln>
            <a:noFill/>
          </a:ln>
        </p:spPr>
        <p:txBody>
          <a:bodyPr anchorCtr="0" anchor="b" bIns="91425" lIns="91425" rIns="91425" tIns="91425"/>
          <a:lstStyle>
            <a:lvl1pPr indent="0" lvl="0" marL="0" marR="0" rtl="0" algn="l">
              <a:spcBef>
                <a:spcPts val="0"/>
              </a:spcBef>
              <a:spcAft>
                <a:spcPts val="0"/>
              </a:spcAft>
              <a:buNone/>
              <a:defRPr b="0" i="0" sz="3800" u="none" cap="none" strike="noStrike">
                <a:solidFill>
                  <a:srgbClr val="3F3F3F"/>
                </a:solidFill>
                <a:latin typeface="Lustria"/>
                <a:ea typeface="Lustria"/>
                <a:cs typeface="Lustria"/>
                <a:sym typeface="Lustria"/>
              </a:defRPr>
            </a:lvl1pPr>
            <a:lvl2pPr indent="0" lvl="1" marL="0" marR="0" rtl="0" algn="l">
              <a:spcBef>
                <a:spcPts val="0"/>
              </a:spcBef>
              <a:spcAft>
                <a:spcPts val="0"/>
              </a:spcAft>
              <a:buNone/>
              <a:defRPr b="0" i="0" sz="3800" u="none" cap="none" strike="noStrike">
                <a:solidFill>
                  <a:srgbClr val="3F3F3F"/>
                </a:solidFill>
                <a:latin typeface="Lustria"/>
                <a:ea typeface="Lustria"/>
                <a:cs typeface="Lustria"/>
                <a:sym typeface="Lustria"/>
              </a:defRPr>
            </a:lvl2pPr>
            <a:lvl3pPr indent="0" lvl="2" marL="0" marR="0" rtl="0" algn="l">
              <a:spcBef>
                <a:spcPts val="0"/>
              </a:spcBef>
              <a:spcAft>
                <a:spcPts val="0"/>
              </a:spcAft>
              <a:buNone/>
              <a:defRPr b="0" i="0" sz="3800" u="none" cap="none" strike="noStrike">
                <a:solidFill>
                  <a:srgbClr val="3F3F3F"/>
                </a:solidFill>
                <a:latin typeface="Lustria"/>
                <a:ea typeface="Lustria"/>
                <a:cs typeface="Lustria"/>
                <a:sym typeface="Lustria"/>
              </a:defRPr>
            </a:lvl3pPr>
            <a:lvl4pPr indent="0" lvl="3" marL="0" marR="0" rtl="0" algn="l">
              <a:spcBef>
                <a:spcPts val="0"/>
              </a:spcBef>
              <a:spcAft>
                <a:spcPts val="0"/>
              </a:spcAft>
              <a:buNone/>
              <a:defRPr b="0" i="0" sz="3800" u="none" cap="none" strike="noStrike">
                <a:solidFill>
                  <a:srgbClr val="3F3F3F"/>
                </a:solidFill>
                <a:latin typeface="Lustria"/>
                <a:ea typeface="Lustria"/>
                <a:cs typeface="Lustria"/>
                <a:sym typeface="Lustria"/>
              </a:defRPr>
            </a:lvl4pPr>
            <a:lvl5pPr indent="0" lvl="4" marL="0" marR="0" rtl="0" algn="l">
              <a:spcBef>
                <a:spcPts val="0"/>
              </a:spcBef>
              <a:spcAft>
                <a:spcPts val="0"/>
              </a:spcAft>
              <a:buNone/>
              <a:defRPr b="0" i="0" sz="3800" u="none" cap="none" strike="noStrike">
                <a:solidFill>
                  <a:srgbClr val="3F3F3F"/>
                </a:solidFill>
                <a:latin typeface="Lustria"/>
                <a:ea typeface="Lustria"/>
                <a:cs typeface="Lustria"/>
                <a:sym typeface="Lustria"/>
              </a:defRPr>
            </a:lvl5pPr>
            <a:lvl6pPr indent="0" lvl="5" marL="457200" marR="0" rtl="0" algn="l">
              <a:spcBef>
                <a:spcPts val="0"/>
              </a:spcBef>
              <a:spcAft>
                <a:spcPts val="0"/>
              </a:spcAft>
              <a:buNone/>
              <a:defRPr b="0" i="0" sz="3800" u="none" cap="none" strike="noStrike">
                <a:solidFill>
                  <a:srgbClr val="3F3F3F"/>
                </a:solidFill>
                <a:latin typeface="Lustria"/>
                <a:ea typeface="Lustria"/>
                <a:cs typeface="Lustria"/>
                <a:sym typeface="Lustria"/>
              </a:defRPr>
            </a:lvl6pPr>
            <a:lvl7pPr indent="0" lvl="6" marL="914400" marR="0" rtl="0" algn="l">
              <a:spcBef>
                <a:spcPts val="0"/>
              </a:spcBef>
              <a:spcAft>
                <a:spcPts val="0"/>
              </a:spcAft>
              <a:buNone/>
              <a:defRPr b="0" i="0" sz="3800" u="none" cap="none" strike="noStrike">
                <a:solidFill>
                  <a:srgbClr val="3F3F3F"/>
                </a:solidFill>
                <a:latin typeface="Lustria"/>
                <a:ea typeface="Lustria"/>
                <a:cs typeface="Lustria"/>
                <a:sym typeface="Lustria"/>
              </a:defRPr>
            </a:lvl7pPr>
            <a:lvl8pPr indent="0" lvl="7" marL="1371600" marR="0" rtl="0" algn="l">
              <a:spcBef>
                <a:spcPts val="0"/>
              </a:spcBef>
              <a:spcAft>
                <a:spcPts val="0"/>
              </a:spcAft>
              <a:buNone/>
              <a:defRPr b="0" i="0" sz="3800" u="none" cap="none" strike="noStrike">
                <a:solidFill>
                  <a:srgbClr val="3F3F3F"/>
                </a:solidFill>
                <a:latin typeface="Lustria"/>
                <a:ea typeface="Lustria"/>
                <a:cs typeface="Lustria"/>
                <a:sym typeface="Lustria"/>
              </a:defRPr>
            </a:lvl8pPr>
            <a:lvl9pPr indent="0" lvl="8" marL="1828800" marR="0" rtl="0" algn="l">
              <a:spcBef>
                <a:spcPts val="0"/>
              </a:spcBef>
              <a:spcAft>
                <a:spcPts val="0"/>
              </a:spcAft>
              <a:buNone/>
              <a:defRPr b="0" i="0" sz="3800" u="none" cap="none" strike="noStrike">
                <a:solidFill>
                  <a:srgbClr val="3F3F3F"/>
                </a:solidFill>
                <a:latin typeface="Lustria"/>
                <a:ea typeface="Lustria"/>
                <a:cs typeface="Lustria"/>
                <a:sym typeface="Lustria"/>
              </a:defRPr>
            </a:lvl9pPr>
          </a:lstStyle>
          <a:p/>
        </p:txBody>
      </p:sp>
      <p:sp>
        <p:nvSpPr>
          <p:cNvPr id="187" name="Shape 187"/>
          <p:cNvSpPr txBox="1"/>
          <p:nvPr>
            <p:ph idx="1" type="body"/>
          </p:nvPr>
        </p:nvSpPr>
        <p:spPr>
          <a:xfrm rot="5400000">
            <a:off x="5195886" y="1822450"/>
            <a:ext cx="7772400" cy="5854700"/>
          </a:xfrm>
          <a:prstGeom prst="rect">
            <a:avLst/>
          </a:prstGeom>
          <a:noFill/>
          <a:ln>
            <a:noFill/>
          </a:ln>
        </p:spPr>
        <p:txBody>
          <a:bodyPr anchorCtr="0" anchor="t" bIns="91425" lIns="91425" rIns="91425" tIns="91425"/>
          <a:lstStyle>
            <a:lvl1pPr indent="0" lvl="0" marL="0" marR="0" rtl="0" algn="l">
              <a:lnSpc>
                <a:spcPct val="120000"/>
              </a:lnSpc>
              <a:spcBef>
                <a:spcPts val="2800"/>
              </a:spcBef>
              <a:spcAft>
                <a:spcPts val="0"/>
              </a:spcAft>
              <a:buNone/>
              <a:defRPr b="0" i="0" sz="2200" u="none" cap="none" strike="noStrike">
                <a:solidFill>
                  <a:srgbClr val="3F3F3F"/>
                </a:solidFill>
                <a:latin typeface="Lustria"/>
                <a:ea typeface="Lustria"/>
                <a:cs typeface="Lustria"/>
                <a:sym typeface="Lustria"/>
              </a:defRPr>
            </a:lvl1pPr>
            <a:lvl2pPr indent="0" lvl="1" marL="609600" marR="0" rtl="0" algn="l">
              <a:spcBef>
                <a:spcPts val="900"/>
              </a:spcBef>
              <a:spcAft>
                <a:spcPts val="0"/>
              </a:spcAft>
              <a:buNone/>
              <a:defRPr b="0" i="0" sz="1600" u="none" cap="none" strike="noStrike">
                <a:solidFill>
                  <a:srgbClr val="3F3F3F"/>
                </a:solidFill>
                <a:latin typeface="Lustria"/>
                <a:ea typeface="Lustria"/>
                <a:cs typeface="Lustria"/>
                <a:sym typeface="Lustria"/>
              </a:defRPr>
            </a:lvl2pPr>
            <a:lvl3pPr indent="0" lvl="2" marL="1257300" marR="0" rtl="0" algn="l">
              <a:spcBef>
                <a:spcPts val="900"/>
              </a:spcBef>
              <a:spcAft>
                <a:spcPts val="0"/>
              </a:spcAft>
              <a:buNone/>
              <a:defRPr b="0" i="0" sz="1400" u="none" cap="none" strike="noStrike">
                <a:solidFill>
                  <a:srgbClr val="3F3F3F"/>
                </a:solidFill>
                <a:latin typeface="Lustria"/>
                <a:ea typeface="Lustria"/>
                <a:cs typeface="Lustria"/>
                <a:sym typeface="Lustria"/>
              </a:defRPr>
            </a:lvl3pPr>
            <a:lvl4pPr indent="0" lvl="3" marL="1917700" marR="0" rtl="0" algn="l">
              <a:spcBef>
                <a:spcPts val="900"/>
              </a:spcBef>
              <a:spcAft>
                <a:spcPts val="0"/>
              </a:spcAft>
              <a:buNone/>
              <a:defRPr b="0" i="0" sz="1200" u="none" cap="none" strike="noStrike">
                <a:solidFill>
                  <a:srgbClr val="3F3F3F"/>
                </a:solidFill>
                <a:latin typeface="Lustria"/>
                <a:ea typeface="Lustria"/>
                <a:cs typeface="Lustria"/>
                <a:sym typeface="Lustria"/>
              </a:defRPr>
            </a:lvl4pPr>
            <a:lvl5pPr indent="0" lvl="4" marL="2565400" marR="0" rtl="0" algn="l">
              <a:spcBef>
                <a:spcPts val="900"/>
              </a:spcBef>
              <a:spcAft>
                <a:spcPts val="0"/>
              </a:spcAft>
              <a:buNone/>
              <a:defRPr b="0" i="0" sz="1200" u="none" cap="none" strike="noStrike">
                <a:solidFill>
                  <a:srgbClr val="3F3F3F"/>
                </a:solidFill>
                <a:latin typeface="Lustria"/>
                <a:ea typeface="Lustria"/>
                <a:cs typeface="Lustria"/>
                <a:sym typeface="Lustria"/>
              </a:defRPr>
            </a:lvl5pPr>
            <a:lvl6pPr indent="0" lvl="5" marL="3022600" marR="0" rtl="0" algn="l">
              <a:spcBef>
                <a:spcPts val="900"/>
              </a:spcBef>
              <a:spcAft>
                <a:spcPts val="0"/>
              </a:spcAft>
              <a:buNone/>
              <a:defRPr b="0" i="0" sz="1200" u="none" cap="none" strike="noStrike">
                <a:solidFill>
                  <a:srgbClr val="3F3F3F"/>
                </a:solidFill>
                <a:latin typeface="Lustria"/>
                <a:ea typeface="Lustria"/>
                <a:cs typeface="Lustria"/>
                <a:sym typeface="Lustria"/>
              </a:defRPr>
            </a:lvl6pPr>
            <a:lvl7pPr indent="0" lvl="6" marL="3479800" marR="0" rtl="0" algn="l">
              <a:spcBef>
                <a:spcPts val="900"/>
              </a:spcBef>
              <a:spcAft>
                <a:spcPts val="0"/>
              </a:spcAft>
              <a:buNone/>
              <a:defRPr b="0" i="0" sz="1200" u="none" cap="none" strike="noStrike">
                <a:solidFill>
                  <a:srgbClr val="3F3F3F"/>
                </a:solidFill>
                <a:latin typeface="Lustria"/>
                <a:ea typeface="Lustria"/>
                <a:cs typeface="Lustria"/>
                <a:sym typeface="Lustria"/>
              </a:defRPr>
            </a:lvl7pPr>
            <a:lvl8pPr indent="0" lvl="7" marL="3937000" marR="0" rtl="0" algn="l">
              <a:spcBef>
                <a:spcPts val="900"/>
              </a:spcBef>
              <a:spcAft>
                <a:spcPts val="0"/>
              </a:spcAft>
              <a:buNone/>
              <a:defRPr b="0" i="0" sz="1200" u="none" cap="none" strike="noStrike">
                <a:solidFill>
                  <a:srgbClr val="3F3F3F"/>
                </a:solidFill>
                <a:latin typeface="Lustria"/>
                <a:ea typeface="Lustria"/>
                <a:cs typeface="Lustria"/>
                <a:sym typeface="Lustria"/>
              </a:defRPr>
            </a:lvl8pPr>
            <a:lvl9pPr indent="0" lvl="8" marL="4394200" marR="0" rtl="0" algn="l">
              <a:spcBef>
                <a:spcPts val="900"/>
              </a:spcBef>
              <a:spcAft>
                <a:spcPts val="0"/>
              </a:spcAft>
              <a:buNone/>
              <a:defRPr b="0" i="0" sz="1200" u="none" cap="none" strike="noStrike">
                <a:solidFill>
                  <a:srgbClr val="3F3F3F"/>
                </a:solidFill>
                <a:latin typeface="Lustria"/>
                <a:ea typeface="Lustria"/>
                <a:cs typeface="Lustria"/>
                <a:sym typeface="Lustria"/>
              </a:defRPr>
            </a:lvl9pPr>
          </a:lstStyle>
          <a:p/>
        </p:txBody>
      </p:sp>
      <p:sp>
        <p:nvSpPr>
          <p:cNvPr id="188" name="Shape 188"/>
          <p:cNvSpPr txBox="1"/>
          <p:nvPr>
            <p:ph idx="12" type="sldNum"/>
          </p:nvPr>
        </p:nvSpPr>
        <p:spPr>
          <a:xfrm>
            <a:off x="6353175" y="9109075"/>
            <a:ext cx="296861" cy="317500"/>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B0BBC0"/>
              </a:buClr>
              <a:buSzPct val="25000"/>
              <a:buFont typeface="Lustria"/>
              <a:buNone/>
            </a:pPr>
            <a:fld id="{00000000-1234-1234-1234-123412341234}" type="slidenum">
              <a:rPr b="0" i="0" lang="en-US" sz="1600" u="none">
                <a:solidFill>
                  <a:srgbClr val="B0BBC0"/>
                </a:solidFill>
                <a:latin typeface="Lustria"/>
                <a:ea typeface="Lustria"/>
                <a:cs typeface="Lustria"/>
                <a:sym typeface="Lustria"/>
              </a:rPr>
              <a:t>‹#›</a:t>
            </a:fld>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picTx">
  <p:cSld name="Picture with Caption">
    <p:spTree>
      <p:nvGrpSpPr>
        <p:cNvPr id="189" name="Shape 189"/>
        <p:cNvGrpSpPr/>
        <p:nvPr/>
      </p:nvGrpSpPr>
      <p:grpSpPr>
        <a:xfrm>
          <a:off x="0" y="0"/>
          <a:ext cx="0" cy="0"/>
          <a:chOff x="0" y="0"/>
          <a:chExt cx="0" cy="0"/>
        </a:xfrm>
      </p:grpSpPr>
      <p:sp>
        <p:nvSpPr>
          <p:cNvPr id="190" name="Shape 190"/>
          <p:cNvSpPr txBox="1"/>
          <p:nvPr>
            <p:ph type="title"/>
          </p:nvPr>
        </p:nvSpPr>
        <p:spPr>
          <a:xfrm>
            <a:off x="2549525" y="6827838"/>
            <a:ext cx="7802563" cy="806450"/>
          </a:xfrm>
          <a:prstGeom prst="rect">
            <a:avLst/>
          </a:prstGeom>
          <a:noFill/>
          <a:ln>
            <a:noFill/>
          </a:ln>
        </p:spPr>
        <p:txBody>
          <a:bodyPr anchorCtr="0" anchor="b" bIns="91425" lIns="91425" rIns="91425" tIns="91425"/>
          <a:lstStyle>
            <a:lvl1pPr indent="0" lvl="0" marL="0" marR="0" rtl="0" algn="l">
              <a:spcBef>
                <a:spcPts val="0"/>
              </a:spcBef>
              <a:spcAft>
                <a:spcPts val="0"/>
              </a:spcAft>
              <a:buNone/>
              <a:defRPr b="1" i="0" sz="2000" u="none" cap="none" strike="noStrike">
                <a:solidFill>
                  <a:srgbClr val="3F3F3F"/>
                </a:solidFill>
                <a:latin typeface="Lustria"/>
                <a:ea typeface="Lustria"/>
                <a:cs typeface="Lustria"/>
                <a:sym typeface="Lustria"/>
              </a:defRPr>
            </a:lvl1pPr>
            <a:lvl2pPr indent="0" lvl="1" marL="0" marR="0" rtl="0" algn="l">
              <a:spcBef>
                <a:spcPts val="0"/>
              </a:spcBef>
              <a:spcAft>
                <a:spcPts val="0"/>
              </a:spcAft>
              <a:buNone/>
              <a:defRPr b="0" i="0" sz="3800" u="none" cap="none" strike="noStrike">
                <a:solidFill>
                  <a:srgbClr val="3F3F3F"/>
                </a:solidFill>
                <a:latin typeface="Lustria"/>
                <a:ea typeface="Lustria"/>
                <a:cs typeface="Lustria"/>
                <a:sym typeface="Lustria"/>
              </a:defRPr>
            </a:lvl2pPr>
            <a:lvl3pPr indent="0" lvl="2" marL="0" marR="0" rtl="0" algn="l">
              <a:spcBef>
                <a:spcPts val="0"/>
              </a:spcBef>
              <a:spcAft>
                <a:spcPts val="0"/>
              </a:spcAft>
              <a:buNone/>
              <a:defRPr b="0" i="0" sz="3800" u="none" cap="none" strike="noStrike">
                <a:solidFill>
                  <a:srgbClr val="3F3F3F"/>
                </a:solidFill>
                <a:latin typeface="Lustria"/>
                <a:ea typeface="Lustria"/>
                <a:cs typeface="Lustria"/>
                <a:sym typeface="Lustria"/>
              </a:defRPr>
            </a:lvl3pPr>
            <a:lvl4pPr indent="0" lvl="3" marL="0" marR="0" rtl="0" algn="l">
              <a:spcBef>
                <a:spcPts val="0"/>
              </a:spcBef>
              <a:spcAft>
                <a:spcPts val="0"/>
              </a:spcAft>
              <a:buNone/>
              <a:defRPr b="0" i="0" sz="3800" u="none" cap="none" strike="noStrike">
                <a:solidFill>
                  <a:srgbClr val="3F3F3F"/>
                </a:solidFill>
                <a:latin typeface="Lustria"/>
                <a:ea typeface="Lustria"/>
                <a:cs typeface="Lustria"/>
                <a:sym typeface="Lustria"/>
              </a:defRPr>
            </a:lvl4pPr>
            <a:lvl5pPr indent="0" lvl="4" marL="0" marR="0" rtl="0" algn="l">
              <a:spcBef>
                <a:spcPts val="0"/>
              </a:spcBef>
              <a:spcAft>
                <a:spcPts val="0"/>
              </a:spcAft>
              <a:buNone/>
              <a:defRPr b="0" i="0" sz="3800" u="none" cap="none" strike="noStrike">
                <a:solidFill>
                  <a:srgbClr val="3F3F3F"/>
                </a:solidFill>
                <a:latin typeface="Lustria"/>
                <a:ea typeface="Lustria"/>
                <a:cs typeface="Lustria"/>
                <a:sym typeface="Lustria"/>
              </a:defRPr>
            </a:lvl5pPr>
            <a:lvl6pPr indent="0" lvl="5" marL="457200" marR="0" rtl="0" algn="l">
              <a:spcBef>
                <a:spcPts val="0"/>
              </a:spcBef>
              <a:spcAft>
                <a:spcPts val="0"/>
              </a:spcAft>
              <a:buNone/>
              <a:defRPr b="0" i="0" sz="3800" u="none" cap="none" strike="noStrike">
                <a:solidFill>
                  <a:srgbClr val="3F3F3F"/>
                </a:solidFill>
                <a:latin typeface="Lustria"/>
                <a:ea typeface="Lustria"/>
                <a:cs typeface="Lustria"/>
                <a:sym typeface="Lustria"/>
              </a:defRPr>
            </a:lvl6pPr>
            <a:lvl7pPr indent="0" lvl="6" marL="914400" marR="0" rtl="0" algn="l">
              <a:spcBef>
                <a:spcPts val="0"/>
              </a:spcBef>
              <a:spcAft>
                <a:spcPts val="0"/>
              </a:spcAft>
              <a:buNone/>
              <a:defRPr b="0" i="0" sz="3800" u="none" cap="none" strike="noStrike">
                <a:solidFill>
                  <a:srgbClr val="3F3F3F"/>
                </a:solidFill>
                <a:latin typeface="Lustria"/>
                <a:ea typeface="Lustria"/>
                <a:cs typeface="Lustria"/>
                <a:sym typeface="Lustria"/>
              </a:defRPr>
            </a:lvl7pPr>
            <a:lvl8pPr indent="0" lvl="7" marL="1371600" marR="0" rtl="0" algn="l">
              <a:spcBef>
                <a:spcPts val="0"/>
              </a:spcBef>
              <a:spcAft>
                <a:spcPts val="0"/>
              </a:spcAft>
              <a:buNone/>
              <a:defRPr b="0" i="0" sz="3800" u="none" cap="none" strike="noStrike">
                <a:solidFill>
                  <a:srgbClr val="3F3F3F"/>
                </a:solidFill>
                <a:latin typeface="Lustria"/>
                <a:ea typeface="Lustria"/>
                <a:cs typeface="Lustria"/>
                <a:sym typeface="Lustria"/>
              </a:defRPr>
            </a:lvl8pPr>
            <a:lvl9pPr indent="0" lvl="8" marL="1828800" marR="0" rtl="0" algn="l">
              <a:spcBef>
                <a:spcPts val="0"/>
              </a:spcBef>
              <a:spcAft>
                <a:spcPts val="0"/>
              </a:spcAft>
              <a:buNone/>
              <a:defRPr b="0" i="0" sz="3800" u="none" cap="none" strike="noStrike">
                <a:solidFill>
                  <a:srgbClr val="3F3F3F"/>
                </a:solidFill>
                <a:latin typeface="Lustria"/>
                <a:ea typeface="Lustria"/>
                <a:cs typeface="Lustria"/>
                <a:sym typeface="Lustria"/>
              </a:defRPr>
            </a:lvl9pPr>
          </a:lstStyle>
          <a:p/>
        </p:txBody>
      </p:sp>
      <p:sp>
        <p:nvSpPr>
          <p:cNvPr id="191" name="Shape 191"/>
          <p:cNvSpPr/>
          <p:nvPr>
            <p:ph idx="2" type="pic"/>
          </p:nvPr>
        </p:nvSpPr>
        <p:spPr>
          <a:xfrm>
            <a:off x="2549525" y="871537"/>
            <a:ext cx="7802563" cy="5851525"/>
          </a:xfrm>
          <a:prstGeom prst="rect">
            <a:avLst/>
          </a:prstGeom>
          <a:noFill/>
          <a:ln>
            <a:noFill/>
          </a:ln>
        </p:spPr>
        <p:txBody>
          <a:bodyPr anchorCtr="0" anchor="t" bIns="91425" lIns="91425" rIns="91425" tIns="91425"/>
          <a:lstStyle>
            <a:lvl1pPr indent="0" lvl="0" marL="0" marR="0" rtl="0" algn="l">
              <a:lnSpc>
                <a:spcPct val="120000"/>
              </a:lnSpc>
              <a:spcBef>
                <a:spcPts val="2800"/>
              </a:spcBef>
              <a:spcAft>
                <a:spcPts val="0"/>
              </a:spcAft>
              <a:buClr>
                <a:srgbClr val="3F3F3F"/>
              </a:buClr>
              <a:buFont typeface="Lustria"/>
              <a:buNone/>
              <a:defRPr b="0" i="0" sz="3200" u="none" cap="none" strike="noStrike">
                <a:solidFill>
                  <a:srgbClr val="3F3F3F"/>
                </a:solidFill>
                <a:latin typeface="Lustria"/>
                <a:ea typeface="Lustria"/>
                <a:cs typeface="Lustria"/>
                <a:sym typeface="Lustria"/>
              </a:defRPr>
            </a:lvl1pPr>
            <a:lvl2pPr indent="0" lvl="1" marL="457200" marR="0" rtl="0" algn="l">
              <a:spcBef>
                <a:spcPts val="900"/>
              </a:spcBef>
              <a:spcAft>
                <a:spcPts val="0"/>
              </a:spcAft>
              <a:buClr>
                <a:srgbClr val="3F3F3F"/>
              </a:buClr>
              <a:buFont typeface="Lustria"/>
              <a:buNone/>
              <a:defRPr b="0" i="0" sz="2800" u="none" cap="none" strike="noStrike">
                <a:solidFill>
                  <a:srgbClr val="3F3F3F"/>
                </a:solidFill>
                <a:latin typeface="Lustria"/>
                <a:ea typeface="Lustria"/>
                <a:cs typeface="Lustria"/>
                <a:sym typeface="Lustria"/>
              </a:defRPr>
            </a:lvl2pPr>
            <a:lvl3pPr indent="0" lvl="2" marL="914400" marR="0" rtl="0" algn="l">
              <a:spcBef>
                <a:spcPts val="900"/>
              </a:spcBef>
              <a:spcAft>
                <a:spcPts val="0"/>
              </a:spcAft>
              <a:buClr>
                <a:srgbClr val="3F3F3F"/>
              </a:buClr>
              <a:buFont typeface="Lustria"/>
              <a:buNone/>
              <a:defRPr b="0" i="0" sz="2400" u="none" cap="none" strike="noStrike">
                <a:solidFill>
                  <a:srgbClr val="3F3F3F"/>
                </a:solidFill>
                <a:latin typeface="Lustria"/>
                <a:ea typeface="Lustria"/>
                <a:cs typeface="Lustria"/>
                <a:sym typeface="Lustria"/>
              </a:defRPr>
            </a:lvl3pPr>
            <a:lvl4pPr indent="0" lvl="3" marL="1371600" marR="0" rtl="0" algn="l">
              <a:spcBef>
                <a:spcPts val="900"/>
              </a:spcBef>
              <a:spcAft>
                <a:spcPts val="0"/>
              </a:spcAft>
              <a:buClr>
                <a:srgbClr val="3F3F3F"/>
              </a:buClr>
              <a:buFont typeface="Lustria"/>
              <a:buNone/>
              <a:defRPr b="0" i="0" sz="2000" u="none" cap="none" strike="noStrike">
                <a:solidFill>
                  <a:srgbClr val="3F3F3F"/>
                </a:solidFill>
                <a:latin typeface="Lustria"/>
                <a:ea typeface="Lustria"/>
                <a:cs typeface="Lustria"/>
                <a:sym typeface="Lustria"/>
              </a:defRPr>
            </a:lvl4pPr>
            <a:lvl5pPr indent="0" lvl="4" marL="1828800" marR="0" rtl="0" algn="l">
              <a:spcBef>
                <a:spcPts val="900"/>
              </a:spcBef>
              <a:spcAft>
                <a:spcPts val="0"/>
              </a:spcAft>
              <a:buClr>
                <a:srgbClr val="3F3F3F"/>
              </a:buClr>
              <a:buFont typeface="Lustria"/>
              <a:buNone/>
              <a:defRPr b="0" i="0" sz="2000" u="none" cap="none" strike="noStrike">
                <a:solidFill>
                  <a:srgbClr val="3F3F3F"/>
                </a:solidFill>
                <a:latin typeface="Lustria"/>
                <a:ea typeface="Lustria"/>
                <a:cs typeface="Lustria"/>
                <a:sym typeface="Lustria"/>
              </a:defRPr>
            </a:lvl5pPr>
            <a:lvl6pPr indent="0" lvl="5" marL="2286000" marR="0" rtl="0" algn="l">
              <a:spcBef>
                <a:spcPts val="900"/>
              </a:spcBef>
              <a:spcAft>
                <a:spcPts val="0"/>
              </a:spcAft>
              <a:buClr>
                <a:srgbClr val="3F3F3F"/>
              </a:buClr>
              <a:buFont typeface="Lustria"/>
              <a:buNone/>
              <a:defRPr b="0" i="0" sz="2000" u="none" cap="none" strike="noStrike">
                <a:solidFill>
                  <a:srgbClr val="3F3F3F"/>
                </a:solidFill>
                <a:latin typeface="Lustria"/>
                <a:ea typeface="Lustria"/>
                <a:cs typeface="Lustria"/>
                <a:sym typeface="Lustria"/>
              </a:defRPr>
            </a:lvl6pPr>
            <a:lvl7pPr indent="0" lvl="6" marL="2743200" marR="0" rtl="0" algn="l">
              <a:spcBef>
                <a:spcPts val="900"/>
              </a:spcBef>
              <a:spcAft>
                <a:spcPts val="0"/>
              </a:spcAft>
              <a:buClr>
                <a:srgbClr val="3F3F3F"/>
              </a:buClr>
              <a:buFont typeface="Lustria"/>
              <a:buNone/>
              <a:defRPr b="0" i="0" sz="2000" u="none" cap="none" strike="noStrike">
                <a:solidFill>
                  <a:srgbClr val="3F3F3F"/>
                </a:solidFill>
                <a:latin typeface="Lustria"/>
                <a:ea typeface="Lustria"/>
                <a:cs typeface="Lustria"/>
                <a:sym typeface="Lustria"/>
              </a:defRPr>
            </a:lvl7pPr>
            <a:lvl8pPr indent="0" lvl="7" marL="3200400" marR="0" rtl="0" algn="l">
              <a:spcBef>
                <a:spcPts val="900"/>
              </a:spcBef>
              <a:spcAft>
                <a:spcPts val="0"/>
              </a:spcAft>
              <a:buClr>
                <a:srgbClr val="3F3F3F"/>
              </a:buClr>
              <a:buFont typeface="Lustria"/>
              <a:buNone/>
              <a:defRPr b="0" i="0" sz="2000" u="none" cap="none" strike="noStrike">
                <a:solidFill>
                  <a:srgbClr val="3F3F3F"/>
                </a:solidFill>
                <a:latin typeface="Lustria"/>
                <a:ea typeface="Lustria"/>
                <a:cs typeface="Lustria"/>
                <a:sym typeface="Lustria"/>
              </a:defRPr>
            </a:lvl8pPr>
            <a:lvl9pPr indent="0" lvl="8" marL="3657600" marR="0" rtl="0" algn="l">
              <a:spcBef>
                <a:spcPts val="900"/>
              </a:spcBef>
              <a:spcAft>
                <a:spcPts val="0"/>
              </a:spcAft>
              <a:buClr>
                <a:srgbClr val="3F3F3F"/>
              </a:buClr>
              <a:buFont typeface="Lustria"/>
              <a:buNone/>
              <a:defRPr b="0" i="0" sz="2000" u="none" cap="none" strike="noStrike">
                <a:solidFill>
                  <a:srgbClr val="3F3F3F"/>
                </a:solidFill>
                <a:latin typeface="Lustria"/>
                <a:ea typeface="Lustria"/>
                <a:cs typeface="Lustria"/>
                <a:sym typeface="Lustria"/>
              </a:defRPr>
            </a:lvl9pPr>
          </a:lstStyle>
          <a:p/>
        </p:txBody>
      </p:sp>
      <p:sp>
        <p:nvSpPr>
          <p:cNvPr id="192" name="Shape 192"/>
          <p:cNvSpPr txBox="1"/>
          <p:nvPr>
            <p:ph idx="1" type="body"/>
          </p:nvPr>
        </p:nvSpPr>
        <p:spPr>
          <a:xfrm>
            <a:off x="2549525" y="7634288"/>
            <a:ext cx="7802563" cy="1144587"/>
          </a:xfrm>
          <a:prstGeom prst="rect">
            <a:avLst/>
          </a:prstGeom>
          <a:noFill/>
          <a:ln>
            <a:noFill/>
          </a:ln>
        </p:spPr>
        <p:txBody>
          <a:bodyPr anchorCtr="0" anchor="t" bIns="91425" lIns="91425" rIns="91425" tIns="91425"/>
          <a:lstStyle>
            <a:lvl1pPr indent="0" lvl="0" marL="0" marR="0" rtl="0" algn="l">
              <a:lnSpc>
                <a:spcPct val="120000"/>
              </a:lnSpc>
              <a:spcBef>
                <a:spcPts val="2800"/>
              </a:spcBef>
              <a:spcAft>
                <a:spcPts val="0"/>
              </a:spcAft>
              <a:buClr>
                <a:srgbClr val="3F3F3F"/>
              </a:buClr>
              <a:buFont typeface="Lustria"/>
              <a:buNone/>
              <a:defRPr b="0" i="0" sz="1400" u="none" cap="none" strike="noStrike">
                <a:solidFill>
                  <a:srgbClr val="3F3F3F"/>
                </a:solidFill>
                <a:latin typeface="Lustria"/>
                <a:ea typeface="Lustria"/>
                <a:cs typeface="Lustria"/>
                <a:sym typeface="Lustria"/>
              </a:defRPr>
            </a:lvl1pPr>
            <a:lvl2pPr indent="0" lvl="1" marL="457200" marR="0" rtl="0" algn="l">
              <a:spcBef>
                <a:spcPts val="900"/>
              </a:spcBef>
              <a:spcAft>
                <a:spcPts val="0"/>
              </a:spcAft>
              <a:buClr>
                <a:srgbClr val="3F3F3F"/>
              </a:buClr>
              <a:buFont typeface="Lustria"/>
              <a:buNone/>
              <a:defRPr b="0" i="0" sz="1200" u="none" cap="none" strike="noStrike">
                <a:solidFill>
                  <a:srgbClr val="3F3F3F"/>
                </a:solidFill>
                <a:latin typeface="Lustria"/>
                <a:ea typeface="Lustria"/>
                <a:cs typeface="Lustria"/>
                <a:sym typeface="Lustria"/>
              </a:defRPr>
            </a:lvl2pPr>
            <a:lvl3pPr indent="0" lvl="2" marL="914400" marR="0" rtl="0" algn="l">
              <a:spcBef>
                <a:spcPts val="900"/>
              </a:spcBef>
              <a:spcAft>
                <a:spcPts val="0"/>
              </a:spcAft>
              <a:buClr>
                <a:srgbClr val="3F3F3F"/>
              </a:buClr>
              <a:buFont typeface="Lustria"/>
              <a:buNone/>
              <a:defRPr b="0" i="0" sz="1000" u="none" cap="none" strike="noStrike">
                <a:solidFill>
                  <a:srgbClr val="3F3F3F"/>
                </a:solidFill>
                <a:latin typeface="Lustria"/>
                <a:ea typeface="Lustria"/>
                <a:cs typeface="Lustria"/>
                <a:sym typeface="Lustria"/>
              </a:defRPr>
            </a:lvl3pPr>
            <a:lvl4pPr indent="0" lvl="3" marL="1371600" marR="0" rtl="0" algn="l">
              <a:spcBef>
                <a:spcPts val="900"/>
              </a:spcBef>
              <a:spcAft>
                <a:spcPts val="0"/>
              </a:spcAft>
              <a:buClr>
                <a:srgbClr val="3F3F3F"/>
              </a:buClr>
              <a:buFont typeface="Lustria"/>
              <a:buNone/>
              <a:defRPr b="0" i="0" sz="900" u="none" cap="none" strike="noStrike">
                <a:solidFill>
                  <a:srgbClr val="3F3F3F"/>
                </a:solidFill>
                <a:latin typeface="Lustria"/>
                <a:ea typeface="Lustria"/>
                <a:cs typeface="Lustria"/>
                <a:sym typeface="Lustria"/>
              </a:defRPr>
            </a:lvl4pPr>
            <a:lvl5pPr indent="0" lvl="4" marL="1828800" marR="0" rtl="0" algn="l">
              <a:spcBef>
                <a:spcPts val="900"/>
              </a:spcBef>
              <a:spcAft>
                <a:spcPts val="0"/>
              </a:spcAft>
              <a:buClr>
                <a:srgbClr val="3F3F3F"/>
              </a:buClr>
              <a:buFont typeface="Lustria"/>
              <a:buNone/>
              <a:defRPr b="0" i="0" sz="900" u="none" cap="none" strike="noStrike">
                <a:solidFill>
                  <a:srgbClr val="3F3F3F"/>
                </a:solidFill>
                <a:latin typeface="Lustria"/>
                <a:ea typeface="Lustria"/>
                <a:cs typeface="Lustria"/>
                <a:sym typeface="Lustria"/>
              </a:defRPr>
            </a:lvl5pPr>
            <a:lvl6pPr indent="0" lvl="5" marL="2286000" marR="0" rtl="0" algn="l">
              <a:spcBef>
                <a:spcPts val="900"/>
              </a:spcBef>
              <a:spcAft>
                <a:spcPts val="0"/>
              </a:spcAft>
              <a:buClr>
                <a:srgbClr val="3F3F3F"/>
              </a:buClr>
              <a:buFont typeface="Lustria"/>
              <a:buNone/>
              <a:defRPr b="0" i="0" sz="900" u="none" cap="none" strike="noStrike">
                <a:solidFill>
                  <a:srgbClr val="3F3F3F"/>
                </a:solidFill>
                <a:latin typeface="Lustria"/>
                <a:ea typeface="Lustria"/>
                <a:cs typeface="Lustria"/>
                <a:sym typeface="Lustria"/>
              </a:defRPr>
            </a:lvl6pPr>
            <a:lvl7pPr indent="0" lvl="6" marL="2743200" marR="0" rtl="0" algn="l">
              <a:spcBef>
                <a:spcPts val="900"/>
              </a:spcBef>
              <a:spcAft>
                <a:spcPts val="0"/>
              </a:spcAft>
              <a:buClr>
                <a:srgbClr val="3F3F3F"/>
              </a:buClr>
              <a:buFont typeface="Lustria"/>
              <a:buNone/>
              <a:defRPr b="0" i="0" sz="900" u="none" cap="none" strike="noStrike">
                <a:solidFill>
                  <a:srgbClr val="3F3F3F"/>
                </a:solidFill>
                <a:latin typeface="Lustria"/>
                <a:ea typeface="Lustria"/>
                <a:cs typeface="Lustria"/>
                <a:sym typeface="Lustria"/>
              </a:defRPr>
            </a:lvl7pPr>
            <a:lvl8pPr indent="0" lvl="7" marL="3200400" marR="0" rtl="0" algn="l">
              <a:spcBef>
                <a:spcPts val="900"/>
              </a:spcBef>
              <a:spcAft>
                <a:spcPts val="0"/>
              </a:spcAft>
              <a:buClr>
                <a:srgbClr val="3F3F3F"/>
              </a:buClr>
              <a:buFont typeface="Lustria"/>
              <a:buNone/>
              <a:defRPr b="0" i="0" sz="900" u="none" cap="none" strike="noStrike">
                <a:solidFill>
                  <a:srgbClr val="3F3F3F"/>
                </a:solidFill>
                <a:latin typeface="Lustria"/>
                <a:ea typeface="Lustria"/>
                <a:cs typeface="Lustria"/>
                <a:sym typeface="Lustria"/>
              </a:defRPr>
            </a:lvl8pPr>
            <a:lvl9pPr indent="0" lvl="8" marL="3657600" marR="0" rtl="0" algn="l">
              <a:spcBef>
                <a:spcPts val="900"/>
              </a:spcBef>
              <a:spcAft>
                <a:spcPts val="0"/>
              </a:spcAft>
              <a:buClr>
                <a:srgbClr val="3F3F3F"/>
              </a:buClr>
              <a:buFont typeface="Lustria"/>
              <a:buNone/>
              <a:defRPr b="0" i="0" sz="900" u="none" cap="none" strike="noStrike">
                <a:solidFill>
                  <a:srgbClr val="3F3F3F"/>
                </a:solidFill>
                <a:latin typeface="Lustria"/>
                <a:ea typeface="Lustria"/>
                <a:cs typeface="Lustria"/>
                <a:sym typeface="Lustria"/>
              </a:defRPr>
            </a:lvl9pPr>
          </a:lstStyle>
          <a:p/>
        </p:txBody>
      </p:sp>
      <p:sp>
        <p:nvSpPr>
          <p:cNvPr id="193" name="Shape 193"/>
          <p:cNvSpPr txBox="1"/>
          <p:nvPr>
            <p:ph idx="12" type="sldNum"/>
          </p:nvPr>
        </p:nvSpPr>
        <p:spPr>
          <a:xfrm>
            <a:off x="6353175" y="9109075"/>
            <a:ext cx="296861" cy="317500"/>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B0BBC0"/>
              </a:buClr>
              <a:buSzPct val="25000"/>
              <a:buFont typeface="Lustria"/>
              <a:buNone/>
            </a:pPr>
            <a:fld id="{00000000-1234-1234-1234-123412341234}" type="slidenum">
              <a:rPr b="0" i="0" lang="en-US" sz="1600" u="none">
                <a:solidFill>
                  <a:srgbClr val="B0BBC0"/>
                </a:solidFill>
                <a:latin typeface="Lustria"/>
                <a:ea typeface="Lustria"/>
                <a:cs typeface="Lustria"/>
                <a:sym typeface="Lustria"/>
              </a:rPr>
              <a:t>‹#›</a:t>
            </a:fld>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Tx">
  <p:cSld name="Content with Caption">
    <p:spTree>
      <p:nvGrpSpPr>
        <p:cNvPr id="194" name="Shape 194"/>
        <p:cNvGrpSpPr/>
        <p:nvPr/>
      </p:nvGrpSpPr>
      <p:grpSpPr>
        <a:xfrm>
          <a:off x="0" y="0"/>
          <a:ext cx="0" cy="0"/>
          <a:chOff x="0" y="0"/>
          <a:chExt cx="0" cy="0"/>
        </a:xfrm>
      </p:grpSpPr>
      <p:sp>
        <p:nvSpPr>
          <p:cNvPr id="195" name="Shape 195"/>
          <p:cNvSpPr txBox="1"/>
          <p:nvPr>
            <p:ph type="title"/>
          </p:nvPr>
        </p:nvSpPr>
        <p:spPr>
          <a:xfrm>
            <a:off x="650875" y="388937"/>
            <a:ext cx="4278312" cy="1652586"/>
          </a:xfrm>
          <a:prstGeom prst="rect">
            <a:avLst/>
          </a:prstGeom>
          <a:noFill/>
          <a:ln>
            <a:noFill/>
          </a:ln>
        </p:spPr>
        <p:txBody>
          <a:bodyPr anchorCtr="0" anchor="b" bIns="91425" lIns="91425" rIns="91425" tIns="91425"/>
          <a:lstStyle>
            <a:lvl1pPr indent="0" lvl="0" marL="0" marR="0" rtl="0" algn="l">
              <a:spcBef>
                <a:spcPts val="0"/>
              </a:spcBef>
              <a:spcAft>
                <a:spcPts val="0"/>
              </a:spcAft>
              <a:buNone/>
              <a:defRPr b="1" i="0" sz="2000" u="none" cap="none" strike="noStrike">
                <a:solidFill>
                  <a:srgbClr val="3F3F3F"/>
                </a:solidFill>
                <a:latin typeface="Lustria"/>
                <a:ea typeface="Lustria"/>
                <a:cs typeface="Lustria"/>
                <a:sym typeface="Lustria"/>
              </a:defRPr>
            </a:lvl1pPr>
            <a:lvl2pPr indent="0" lvl="1" marL="0" marR="0" rtl="0" algn="l">
              <a:spcBef>
                <a:spcPts val="0"/>
              </a:spcBef>
              <a:spcAft>
                <a:spcPts val="0"/>
              </a:spcAft>
              <a:buNone/>
              <a:defRPr b="0" i="0" sz="3800" u="none" cap="none" strike="noStrike">
                <a:solidFill>
                  <a:srgbClr val="3F3F3F"/>
                </a:solidFill>
                <a:latin typeface="Lustria"/>
                <a:ea typeface="Lustria"/>
                <a:cs typeface="Lustria"/>
                <a:sym typeface="Lustria"/>
              </a:defRPr>
            </a:lvl2pPr>
            <a:lvl3pPr indent="0" lvl="2" marL="0" marR="0" rtl="0" algn="l">
              <a:spcBef>
                <a:spcPts val="0"/>
              </a:spcBef>
              <a:spcAft>
                <a:spcPts val="0"/>
              </a:spcAft>
              <a:buNone/>
              <a:defRPr b="0" i="0" sz="3800" u="none" cap="none" strike="noStrike">
                <a:solidFill>
                  <a:srgbClr val="3F3F3F"/>
                </a:solidFill>
                <a:latin typeface="Lustria"/>
                <a:ea typeface="Lustria"/>
                <a:cs typeface="Lustria"/>
                <a:sym typeface="Lustria"/>
              </a:defRPr>
            </a:lvl3pPr>
            <a:lvl4pPr indent="0" lvl="3" marL="0" marR="0" rtl="0" algn="l">
              <a:spcBef>
                <a:spcPts val="0"/>
              </a:spcBef>
              <a:spcAft>
                <a:spcPts val="0"/>
              </a:spcAft>
              <a:buNone/>
              <a:defRPr b="0" i="0" sz="3800" u="none" cap="none" strike="noStrike">
                <a:solidFill>
                  <a:srgbClr val="3F3F3F"/>
                </a:solidFill>
                <a:latin typeface="Lustria"/>
                <a:ea typeface="Lustria"/>
                <a:cs typeface="Lustria"/>
                <a:sym typeface="Lustria"/>
              </a:defRPr>
            </a:lvl4pPr>
            <a:lvl5pPr indent="0" lvl="4" marL="0" marR="0" rtl="0" algn="l">
              <a:spcBef>
                <a:spcPts val="0"/>
              </a:spcBef>
              <a:spcAft>
                <a:spcPts val="0"/>
              </a:spcAft>
              <a:buNone/>
              <a:defRPr b="0" i="0" sz="3800" u="none" cap="none" strike="noStrike">
                <a:solidFill>
                  <a:srgbClr val="3F3F3F"/>
                </a:solidFill>
                <a:latin typeface="Lustria"/>
                <a:ea typeface="Lustria"/>
                <a:cs typeface="Lustria"/>
                <a:sym typeface="Lustria"/>
              </a:defRPr>
            </a:lvl5pPr>
            <a:lvl6pPr indent="0" lvl="5" marL="457200" marR="0" rtl="0" algn="l">
              <a:spcBef>
                <a:spcPts val="0"/>
              </a:spcBef>
              <a:spcAft>
                <a:spcPts val="0"/>
              </a:spcAft>
              <a:buNone/>
              <a:defRPr b="0" i="0" sz="3800" u="none" cap="none" strike="noStrike">
                <a:solidFill>
                  <a:srgbClr val="3F3F3F"/>
                </a:solidFill>
                <a:latin typeface="Lustria"/>
                <a:ea typeface="Lustria"/>
                <a:cs typeface="Lustria"/>
                <a:sym typeface="Lustria"/>
              </a:defRPr>
            </a:lvl6pPr>
            <a:lvl7pPr indent="0" lvl="6" marL="914400" marR="0" rtl="0" algn="l">
              <a:spcBef>
                <a:spcPts val="0"/>
              </a:spcBef>
              <a:spcAft>
                <a:spcPts val="0"/>
              </a:spcAft>
              <a:buNone/>
              <a:defRPr b="0" i="0" sz="3800" u="none" cap="none" strike="noStrike">
                <a:solidFill>
                  <a:srgbClr val="3F3F3F"/>
                </a:solidFill>
                <a:latin typeface="Lustria"/>
                <a:ea typeface="Lustria"/>
                <a:cs typeface="Lustria"/>
                <a:sym typeface="Lustria"/>
              </a:defRPr>
            </a:lvl7pPr>
            <a:lvl8pPr indent="0" lvl="7" marL="1371600" marR="0" rtl="0" algn="l">
              <a:spcBef>
                <a:spcPts val="0"/>
              </a:spcBef>
              <a:spcAft>
                <a:spcPts val="0"/>
              </a:spcAft>
              <a:buNone/>
              <a:defRPr b="0" i="0" sz="3800" u="none" cap="none" strike="noStrike">
                <a:solidFill>
                  <a:srgbClr val="3F3F3F"/>
                </a:solidFill>
                <a:latin typeface="Lustria"/>
                <a:ea typeface="Lustria"/>
                <a:cs typeface="Lustria"/>
                <a:sym typeface="Lustria"/>
              </a:defRPr>
            </a:lvl8pPr>
            <a:lvl9pPr indent="0" lvl="8" marL="1828800" marR="0" rtl="0" algn="l">
              <a:spcBef>
                <a:spcPts val="0"/>
              </a:spcBef>
              <a:spcAft>
                <a:spcPts val="0"/>
              </a:spcAft>
              <a:buNone/>
              <a:defRPr b="0" i="0" sz="3800" u="none" cap="none" strike="noStrike">
                <a:solidFill>
                  <a:srgbClr val="3F3F3F"/>
                </a:solidFill>
                <a:latin typeface="Lustria"/>
                <a:ea typeface="Lustria"/>
                <a:cs typeface="Lustria"/>
                <a:sym typeface="Lustria"/>
              </a:defRPr>
            </a:lvl9pPr>
          </a:lstStyle>
          <a:p/>
        </p:txBody>
      </p:sp>
      <p:sp>
        <p:nvSpPr>
          <p:cNvPr id="196" name="Shape 196"/>
          <p:cNvSpPr txBox="1"/>
          <p:nvPr>
            <p:ph idx="1" type="body"/>
          </p:nvPr>
        </p:nvSpPr>
        <p:spPr>
          <a:xfrm>
            <a:off x="5084762" y="388937"/>
            <a:ext cx="7269161" cy="8323262"/>
          </a:xfrm>
          <a:prstGeom prst="rect">
            <a:avLst/>
          </a:prstGeom>
          <a:noFill/>
          <a:ln>
            <a:noFill/>
          </a:ln>
        </p:spPr>
        <p:txBody>
          <a:bodyPr anchorCtr="0" anchor="t" bIns="91425" lIns="91425" rIns="91425" tIns="91425"/>
          <a:lstStyle>
            <a:lvl1pPr indent="0" lvl="0" marL="0" marR="0" rtl="0" algn="l">
              <a:lnSpc>
                <a:spcPct val="120000"/>
              </a:lnSpc>
              <a:spcBef>
                <a:spcPts val="2800"/>
              </a:spcBef>
              <a:spcAft>
                <a:spcPts val="0"/>
              </a:spcAft>
              <a:buNone/>
              <a:defRPr b="0" i="0" sz="3200" u="none" cap="none" strike="noStrike">
                <a:solidFill>
                  <a:srgbClr val="3F3F3F"/>
                </a:solidFill>
                <a:latin typeface="Lustria"/>
                <a:ea typeface="Lustria"/>
                <a:cs typeface="Lustria"/>
                <a:sym typeface="Lustria"/>
              </a:defRPr>
            </a:lvl1pPr>
            <a:lvl2pPr indent="0" lvl="1" marL="609600" marR="0" rtl="0" algn="l">
              <a:spcBef>
                <a:spcPts val="900"/>
              </a:spcBef>
              <a:spcAft>
                <a:spcPts val="0"/>
              </a:spcAft>
              <a:buNone/>
              <a:defRPr b="0" i="0" sz="2800" u="none" cap="none" strike="noStrike">
                <a:solidFill>
                  <a:srgbClr val="3F3F3F"/>
                </a:solidFill>
                <a:latin typeface="Lustria"/>
                <a:ea typeface="Lustria"/>
                <a:cs typeface="Lustria"/>
                <a:sym typeface="Lustria"/>
              </a:defRPr>
            </a:lvl2pPr>
            <a:lvl3pPr indent="0" lvl="2" marL="1257300" marR="0" rtl="0" algn="l">
              <a:spcBef>
                <a:spcPts val="900"/>
              </a:spcBef>
              <a:spcAft>
                <a:spcPts val="0"/>
              </a:spcAft>
              <a:buNone/>
              <a:defRPr b="0" i="0" sz="2400" u="none" cap="none" strike="noStrike">
                <a:solidFill>
                  <a:srgbClr val="3F3F3F"/>
                </a:solidFill>
                <a:latin typeface="Lustria"/>
                <a:ea typeface="Lustria"/>
                <a:cs typeface="Lustria"/>
                <a:sym typeface="Lustria"/>
              </a:defRPr>
            </a:lvl3pPr>
            <a:lvl4pPr indent="0" lvl="3" marL="1917700" marR="0" rtl="0" algn="l">
              <a:spcBef>
                <a:spcPts val="900"/>
              </a:spcBef>
              <a:spcAft>
                <a:spcPts val="0"/>
              </a:spcAft>
              <a:buNone/>
              <a:defRPr b="0" i="0" sz="2000" u="none" cap="none" strike="noStrike">
                <a:solidFill>
                  <a:srgbClr val="3F3F3F"/>
                </a:solidFill>
                <a:latin typeface="Lustria"/>
                <a:ea typeface="Lustria"/>
                <a:cs typeface="Lustria"/>
                <a:sym typeface="Lustria"/>
              </a:defRPr>
            </a:lvl4pPr>
            <a:lvl5pPr indent="0" lvl="4" marL="2565400" marR="0" rtl="0" algn="l">
              <a:spcBef>
                <a:spcPts val="900"/>
              </a:spcBef>
              <a:spcAft>
                <a:spcPts val="0"/>
              </a:spcAft>
              <a:buNone/>
              <a:defRPr b="0" i="0" sz="2000" u="none" cap="none" strike="noStrike">
                <a:solidFill>
                  <a:srgbClr val="3F3F3F"/>
                </a:solidFill>
                <a:latin typeface="Lustria"/>
                <a:ea typeface="Lustria"/>
                <a:cs typeface="Lustria"/>
                <a:sym typeface="Lustria"/>
              </a:defRPr>
            </a:lvl5pPr>
            <a:lvl6pPr indent="0" lvl="5" marL="3022600" marR="0" rtl="0" algn="l">
              <a:spcBef>
                <a:spcPts val="900"/>
              </a:spcBef>
              <a:spcAft>
                <a:spcPts val="0"/>
              </a:spcAft>
              <a:buNone/>
              <a:defRPr b="0" i="0" sz="2000" u="none" cap="none" strike="noStrike">
                <a:solidFill>
                  <a:srgbClr val="3F3F3F"/>
                </a:solidFill>
                <a:latin typeface="Lustria"/>
                <a:ea typeface="Lustria"/>
                <a:cs typeface="Lustria"/>
                <a:sym typeface="Lustria"/>
              </a:defRPr>
            </a:lvl6pPr>
            <a:lvl7pPr indent="0" lvl="6" marL="3479800" marR="0" rtl="0" algn="l">
              <a:spcBef>
                <a:spcPts val="900"/>
              </a:spcBef>
              <a:spcAft>
                <a:spcPts val="0"/>
              </a:spcAft>
              <a:buNone/>
              <a:defRPr b="0" i="0" sz="2000" u="none" cap="none" strike="noStrike">
                <a:solidFill>
                  <a:srgbClr val="3F3F3F"/>
                </a:solidFill>
                <a:latin typeface="Lustria"/>
                <a:ea typeface="Lustria"/>
                <a:cs typeface="Lustria"/>
                <a:sym typeface="Lustria"/>
              </a:defRPr>
            </a:lvl7pPr>
            <a:lvl8pPr indent="0" lvl="7" marL="3937000" marR="0" rtl="0" algn="l">
              <a:spcBef>
                <a:spcPts val="900"/>
              </a:spcBef>
              <a:spcAft>
                <a:spcPts val="0"/>
              </a:spcAft>
              <a:buNone/>
              <a:defRPr b="0" i="0" sz="2000" u="none" cap="none" strike="noStrike">
                <a:solidFill>
                  <a:srgbClr val="3F3F3F"/>
                </a:solidFill>
                <a:latin typeface="Lustria"/>
                <a:ea typeface="Lustria"/>
                <a:cs typeface="Lustria"/>
                <a:sym typeface="Lustria"/>
              </a:defRPr>
            </a:lvl8pPr>
            <a:lvl9pPr indent="0" lvl="8" marL="4394200" marR="0" rtl="0" algn="l">
              <a:spcBef>
                <a:spcPts val="900"/>
              </a:spcBef>
              <a:spcAft>
                <a:spcPts val="0"/>
              </a:spcAft>
              <a:buNone/>
              <a:defRPr b="0" i="0" sz="2000" u="none" cap="none" strike="noStrike">
                <a:solidFill>
                  <a:srgbClr val="3F3F3F"/>
                </a:solidFill>
                <a:latin typeface="Lustria"/>
                <a:ea typeface="Lustria"/>
                <a:cs typeface="Lustria"/>
                <a:sym typeface="Lustria"/>
              </a:defRPr>
            </a:lvl9pPr>
          </a:lstStyle>
          <a:p/>
        </p:txBody>
      </p:sp>
      <p:sp>
        <p:nvSpPr>
          <p:cNvPr id="197" name="Shape 197"/>
          <p:cNvSpPr txBox="1"/>
          <p:nvPr>
            <p:ph idx="2" type="body"/>
          </p:nvPr>
        </p:nvSpPr>
        <p:spPr>
          <a:xfrm>
            <a:off x="650875" y="2041525"/>
            <a:ext cx="4278312" cy="6670675"/>
          </a:xfrm>
          <a:prstGeom prst="rect">
            <a:avLst/>
          </a:prstGeom>
          <a:noFill/>
          <a:ln>
            <a:noFill/>
          </a:ln>
        </p:spPr>
        <p:txBody>
          <a:bodyPr anchorCtr="0" anchor="t" bIns="91425" lIns="91425" rIns="91425" tIns="91425"/>
          <a:lstStyle>
            <a:lvl1pPr indent="0" lvl="0" marL="0" marR="0" rtl="0" algn="l">
              <a:lnSpc>
                <a:spcPct val="120000"/>
              </a:lnSpc>
              <a:spcBef>
                <a:spcPts val="2800"/>
              </a:spcBef>
              <a:spcAft>
                <a:spcPts val="0"/>
              </a:spcAft>
              <a:buClr>
                <a:srgbClr val="3F3F3F"/>
              </a:buClr>
              <a:buFont typeface="Lustria"/>
              <a:buNone/>
              <a:defRPr b="0" i="0" sz="1400" u="none" cap="none" strike="noStrike">
                <a:solidFill>
                  <a:srgbClr val="3F3F3F"/>
                </a:solidFill>
                <a:latin typeface="Lustria"/>
                <a:ea typeface="Lustria"/>
                <a:cs typeface="Lustria"/>
                <a:sym typeface="Lustria"/>
              </a:defRPr>
            </a:lvl1pPr>
            <a:lvl2pPr indent="0" lvl="1" marL="457200" marR="0" rtl="0" algn="l">
              <a:spcBef>
                <a:spcPts val="900"/>
              </a:spcBef>
              <a:spcAft>
                <a:spcPts val="0"/>
              </a:spcAft>
              <a:buClr>
                <a:srgbClr val="3F3F3F"/>
              </a:buClr>
              <a:buFont typeface="Lustria"/>
              <a:buNone/>
              <a:defRPr b="0" i="0" sz="1200" u="none" cap="none" strike="noStrike">
                <a:solidFill>
                  <a:srgbClr val="3F3F3F"/>
                </a:solidFill>
                <a:latin typeface="Lustria"/>
                <a:ea typeface="Lustria"/>
                <a:cs typeface="Lustria"/>
                <a:sym typeface="Lustria"/>
              </a:defRPr>
            </a:lvl2pPr>
            <a:lvl3pPr indent="0" lvl="2" marL="914400" marR="0" rtl="0" algn="l">
              <a:spcBef>
                <a:spcPts val="900"/>
              </a:spcBef>
              <a:spcAft>
                <a:spcPts val="0"/>
              </a:spcAft>
              <a:buClr>
                <a:srgbClr val="3F3F3F"/>
              </a:buClr>
              <a:buFont typeface="Lustria"/>
              <a:buNone/>
              <a:defRPr b="0" i="0" sz="1000" u="none" cap="none" strike="noStrike">
                <a:solidFill>
                  <a:srgbClr val="3F3F3F"/>
                </a:solidFill>
                <a:latin typeface="Lustria"/>
                <a:ea typeface="Lustria"/>
                <a:cs typeface="Lustria"/>
                <a:sym typeface="Lustria"/>
              </a:defRPr>
            </a:lvl3pPr>
            <a:lvl4pPr indent="0" lvl="3" marL="1371600" marR="0" rtl="0" algn="l">
              <a:spcBef>
                <a:spcPts val="900"/>
              </a:spcBef>
              <a:spcAft>
                <a:spcPts val="0"/>
              </a:spcAft>
              <a:buClr>
                <a:srgbClr val="3F3F3F"/>
              </a:buClr>
              <a:buFont typeface="Lustria"/>
              <a:buNone/>
              <a:defRPr b="0" i="0" sz="900" u="none" cap="none" strike="noStrike">
                <a:solidFill>
                  <a:srgbClr val="3F3F3F"/>
                </a:solidFill>
                <a:latin typeface="Lustria"/>
                <a:ea typeface="Lustria"/>
                <a:cs typeface="Lustria"/>
                <a:sym typeface="Lustria"/>
              </a:defRPr>
            </a:lvl4pPr>
            <a:lvl5pPr indent="0" lvl="4" marL="1828800" marR="0" rtl="0" algn="l">
              <a:spcBef>
                <a:spcPts val="900"/>
              </a:spcBef>
              <a:spcAft>
                <a:spcPts val="0"/>
              </a:spcAft>
              <a:buClr>
                <a:srgbClr val="3F3F3F"/>
              </a:buClr>
              <a:buFont typeface="Lustria"/>
              <a:buNone/>
              <a:defRPr b="0" i="0" sz="900" u="none" cap="none" strike="noStrike">
                <a:solidFill>
                  <a:srgbClr val="3F3F3F"/>
                </a:solidFill>
                <a:latin typeface="Lustria"/>
                <a:ea typeface="Lustria"/>
                <a:cs typeface="Lustria"/>
                <a:sym typeface="Lustria"/>
              </a:defRPr>
            </a:lvl5pPr>
            <a:lvl6pPr indent="0" lvl="5" marL="2286000" marR="0" rtl="0" algn="l">
              <a:spcBef>
                <a:spcPts val="900"/>
              </a:spcBef>
              <a:spcAft>
                <a:spcPts val="0"/>
              </a:spcAft>
              <a:buClr>
                <a:srgbClr val="3F3F3F"/>
              </a:buClr>
              <a:buFont typeface="Lustria"/>
              <a:buNone/>
              <a:defRPr b="0" i="0" sz="900" u="none" cap="none" strike="noStrike">
                <a:solidFill>
                  <a:srgbClr val="3F3F3F"/>
                </a:solidFill>
                <a:latin typeface="Lustria"/>
                <a:ea typeface="Lustria"/>
                <a:cs typeface="Lustria"/>
                <a:sym typeface="Lustria"/>
              </a:defRPr>
            </a:lvl6pPr>
            <a:lvl7pPr indent="0" lvl="6" marL="2743200" marR="0" rtl="0" algn="l">
              <a:spcBef>
                <a:spcPts val="900"/>
              </a:spcBef>
              <a:spcAft>
                <a:spcPts val="0"/>
              </a:spcAft>
              <a:buClr>
                <a:srgbClr val="3F3F3F"/>
              </a:buClr>
              <a:buFont typeface="Lustria"/>
              <a:buNone/>
              <a:defRPr b="0" i="0" sz="900" u="none" cap="none" strike="noStrike">
                <a:solidFill>
                  <a:srgbClr val="3F3F3F"/>
                </a:solidFill>
                <a:latin typeface="Lustria"/>
                <a:ea typeface="Lustria"/>
                <a:cs typeface="Lustria"/>
                <a:sym typeface="Lustria"/>
              </a:defRPr>
            </a:lvl7pPr>
            <a:lvl8pPr indent="0" lvl="7" marL="3200400" marR="0" rtl="0" algn="l">
              <a:spcBef>
                <a:spcPts val="900"/>
              </a:spcBef>
              <a:spcAft>
                <a:spcPts val="0"/>
              </a:spcAft>
              <a:buClr>
                <a:srgbClr val="3F3F3F"/>
              </a:buClr>
              <a:buFont typeface="Lustria"/>
              <a:buNone/>
              <a:defRPr b="0" i="0" sz="900" u="none" cap="none" strike="noStrike">
                <a:solidFill>
                  <a:srgbClr val="3F3F3F"/>
                </a:solidFill>
                <a:latin typeface="Lustria"/>
                <a:ea typeface="Lustria"/>
                <a:cs typeface="Lustria"/>
                <a:sym typeface="Lustria"/>
              </a:defRPr>
            </a:lvl8pPr>
            <a:lvl9pPr indent="0" lvl="8" marL="3657600" marR="0" rtl="0" algn="l">
              <a:spcBef>
                <a:spcPts val="900"/>
              </a:spcBef>
              <a:spcAft>
                <a:spcPts val="0"/>
              </a:spcAft>
              <a:buClr>
                <a:srgbClr val="3F3F3F"/>
              </a:buClr>
              <a:buFont typeface="Lustria"/>
              <a:buNone/>
              <a:defRPr b="0" i="0" sz="900" u="none" cap="none" strike="noStrike">
                <a:solidFill>
                  <a:srgbClr val="3F3F3F"/>
                </a:solidFill>
                <a:latin typeface="Lustria"/>
                <a:ea typeface="Lustria"/>
                <a:cs typeface="Lustria"/>
                <a:sym typeface="Lustria"/>
              </a:defRPr>
            </a:lvl9pPr>
          </a:lstStyle>
          <a:p/>
        </p:txBody>
      </p:sp>
      <p:sp>
        <p:nvSpPr>
          <p:cNvPr id="198" name="Shape 198"/>
          <p:cNvSpPr txBox="1"/>
          <p:nvPr>
            <p:ph idx="12" type="sldNum"/>
          </p:nvPr>
        </p:nvSpPr>
        <p:spPr>
          <a:xfrm>
            <a:off x="6353175" y="9109075"/>
            <a:ext cx="296861" cy="317500"/>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B0BBC0"/>
              </a:buClr>
              <a:buSzPct val="25000"/>
              <a:buFont typeface="Lustria"/>
              <a:buNone/>
            </a:pPr>
            <a:fld id="{00000000-1234-1234-1234-123412341234}" type="slidenum">
              <a:rPr b="0" i="0" lang="en-US" sz="1600" u="none">
                <a:solidFill>
                  <a:srgbClr val="B0BBC0"/>
                </a:solidFill>
                <a:latin typeface="Lustria"/>
                <a:ea typeface="Lustria"/>
                <a:cs typeface="Lustria"/>
                <a:sym typeface="Lustria"/>
              </a:rPr>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Tx">
  <p:cSld name="Content with Caption">
    <p:spTree>
      <p:nvGrpSpPr>
        <p:cNvPr id="21" name="Shape 21"/>
        <p:cNvGrpSpPr/>
        <p:nvPr/>
      </p:nvGrpSpPr>
      <p:grpSpPr>
        <a:xfrm>
          <a:off x="0" y="0"/>
          <a:ext cx="0" cy="0"/>
          <a:chOff x="0" y="0"/>
          <a:chExt cx="0" cy="0"/>
        </a:xfrm>
      </p:grpSpPr>
      <p:sp>
        <p:nvSpPr>
          <p:cNvPr id="22" name="Shape 22"/>
          <p:cNvSpPr txBox="1"/>
          <p:nvPr>
            <p:ph type="title"/>
          </p:nvPr>
        </p:nvSpPr>
        <p:spPr>
          <a:xfrm>
            <a:off x="650875" y="388937"/>
            <a:ext cx="4278312" cy="1652586"/>
          </a:xfrm>
          <a:prstGeom prst="rect">
            <a:avLst/>
          </a:prstGeom>
          <a:noFill/>
          <a:ln>
            <a:noFill/>
          </a:ln>
          <a:effectLst>
            <a:outerShdw blurRad="63500" dir="16200000" dist="25399">
              <a:schemeClr val="lt2">
                <a:alpha val="29803"/>
              </a:schemeClr>
            </a:outerShdw>
          </a:effectLst>
        </p:spPr>
        <p:txBody>
          <a:bodyPr anchorCtr="0" anchor="b" bIns="91425" lIns="91425" rIns="91425" tIns="91425"/>
          <a:lstStyle>
            <a:lvl1pPr indent="0" lvl="0" marL="0" marR="0" rtl="0" algn="l">
              <a:lnSpc>
                <a:spcPct val="90000"/>
              </a:lnSpc>
              <a:spcBef>
                <a:spcPts val="0"/>
              </a:spcBef>
              <a:spcAft>
                <a:spcPts val="0"/>
              </a:spcAft>
              <a:buNone/>
              <a:defRPr b="1" i="0" sz="2000" u="none" cap="none" strike="noStrike">
                <a:solidFill>
                  <a:srgbClr val="FAF7E0"/>
                </a:solidFill>
                <a:latin typeface="Georgia"/>
                <a:ea typeface="Georgia"/>
                <a:cs typeface="Georgia"/>
                <a:sym typeface="Georgia"/>
              </a:defRPr>
            </a:lvl1pPr>
            <a:lvl2pPr indent="0" lvl="1" marL="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2pPr>
            <a:lvl3pPr indent="0" lvl="2" marL="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3pPr>
            <a:lvl4pPr indent="0" lvl="3" marL="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4pPr>
            <a:lvl5pPr indent="0" lvl="4" marL="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5pPr>
            <a:lvl6pPr indent="0" lvl="5" marL="45720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6pPr>
            <a:lvl7pPr indent="0" lvl="6" marL="91440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7pPr>
            <a:lvl8pPr indent="0" lvl="7" marL="137160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8pPr>
            <a:lvl9pPr indent="0" lvl="8" marL="182880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9pPr>
          </a:lstStyle>
          <a:p/>
        </p:txBody>
      </p:sp>
      <p:sp>
        <p:nvSpPr>
          <p:cNvPr id="23" name="Shape 23"/>
          <p:cNvSpPr txBox="1"/>
          <p:nvPr>
            <p:ph idx="1" type="body"/>
          </p:nvPr>
        </p:nvSpPr>
        <p:spPr>
          <a:xfrm>
            <a:off x="5084762" y="388937"/>
            <a:ext cx="7269161" cy="8323262"/>
          </a:xfrm>
          <a:prstGeom prst="rect">
            <a:avLst/>
          </a:prstGeom>
          <a:noFill/>
          <a:ln>
            <a:noFill/>
          </a:ln>
          <a:effectLst>
            <a:outerShdw blurRad="63500" dir="16200000" dist="25399">
              <a:schemeClr val="lt2">
                <a:alpha val="29803"/>
              </a:schemeClr>
            </a:outerShdw>
          </a:effectLst>
        </p:spPr>
        <p:txBody>
          <a:bodyPr anchorCtr="0" anchor="t" bIns="91425" lIns="91425" rIns="91425" tIns="91425"/>
          <a:lstStyle>
            <a:lvl1pPr indent="0" lvl="0" marL="0" marR="0" rtl="0" algn="ctr">
              <a:lnSpc>
                <a:spcPct val="120000"/>
              </a:lnSpc>
              <a:spcBef>
                <a:spcPts val="0"/>
              </a:spcBef>
              <a:spcAft>
                <a:spcPts val="0"/>
              </a:spcAft>
              <a:buNone/>
              <a:defRPr b="0" i="1" sz="3200" u="none" cap="none" strike="noStrike">
                <a:solidFill>
                  <a:srgbClr val="F2D99B"/>
                </a:solidFill>
                <a:latin typeface="Arial"/>
                <a:ea typeface="Arial"/>
                <a:cs typeface="Arial"/>
                <a:sym typeface="Arial"/>
              </a:defRPr>
            </a:lvl1pPr>
            <a:lvl2pPr indent="0" lvl="1" marL="457200" marR="0" rtl="0" algn="ctr">
              <a:lnSpc>
                <a:spcPct val="120000"/>
              </a:lnSpc>
              <a:spcBef>
                <a:spcPts val="0"/>
              </a:spcBef>
              <a:spcAft>
                <a:spcPts val="0"/>
              </a:spcAft>
              <a:buNone/>
              <a:defRPr b="0" i="1" sz="2800" u="none" cap="none" strike="noStrike">
                <a:solidFill>
                  <a:srgbClr val="F2D99B"/>
                </a:solidFill>
                <a:latin typeface="Arial"/>
                <a:ea typeface="Arial"/>
                <a:cs typeface="Arial"/>
                <a:sym typeface="Arial"/>
              </a:defRPr>
            </a:lvl2pPr>
            <a:lvl3pPr indent="0" lvl="2" marL="914400" marR="0" rtl="0" algn="ctr">
              <a:lnSpc>
                <a:spcPct val="120000"/>
              </a:lnSpc>
              <a:spcBef>
                <a:spcPts val="0"/>
              </a:spcBef>
              <a:spcAft>
                <a:spcPts val="0"/>
              </a:spcAft>
              <a:buNone/>
              <a:defRPr b="0" i="1" sz="2400" u="none" cap="none" strike="noStrike">
                <a:solidFill>
                  <a:srgbClr val="F2D99B"/>
                </a:solidFill>
                <a:latin typeface="Arial"/>
                <a:ea typeface="Arial"/>
                <a:cs typeface="Arial"/>
                <a:sym typeface="Arial"/>
              </a:defRPr>
            </a:lvl3pPr>
            <a:lvl4pPr indent="0" lvl="3" marL="1371600" marR="0" rtl="0" algn="ctr">
              <a:lnSpc>
                <a:spcPct val="120000"/>
              </a:lnSpc>
              <a:spcBef>
                <a:spcPts val="0"/>
              </a:spcBef>
              <a:spcAft>
                <a:spcPts val="0"/>
              </a:spcAft>
              <a:buNone/>
              <a:defRPr b="0" i="1" sz="2000" u="none" cap="none" strike="noStrike">
                <a:solidFill>
                  <a:srgbClr val="F2D99B"/>
                </a:solidFill>
                <a:latin typeface="Arial"/>
                <a:ea typeface="Arial"/>
                <a:cs typeface="Arial"/>
                <a:sym typeface="Arial"/>
              </a:defRPr>
            </a:lvl4pPr>
            <a:lvl5pPr indent="0" lvl="4" marL="1828800" marR="0" rtl="0" algn="ctr">
              <a:lnSpc>
                <a:spcPct val="120000"/>
              </a:lnSpc>
              <a:spcBef>
                <a:spcPts val="0"/>
              </a:spcBef>
              <a:spcAft>
                <a:spcPts val="0"/>
              </a:spcAft>
              <a:buNone/>
              <a:defRPr b="0" i="1" sz="2000" u="none" cap="none" strike="noStrike">
                <a:solidFill>
                  <a:srgbClr val="F2D99B"/>
                </a:solidFill>
                <a:latin typeface="Arial"/>
                <a:ea typeface="Arial"/>
                <a:cs typeface="Arial"/>
                <a:sym typeface="Arial"/>
              </a:defRPr>
            </a:lvl5pPr>
            <a:lvl6pPr indent="0" lvl="5" marL="457200" marR="0" rtl="0" algn="ctr">
              <a:lnSpc>
                <a:spcPct val="120000"/>
              </a:lnSpc>
              <a:spcBef>
                <a:spcPts val="0"/>
              </a:spcBef>
              <a:spcAft>
                <a:spcPts val="0"/>
              </a:spcAft>
              <a:buNone/>
              <a:defRPr b="0" i="1" sz="2000" u="none" cap="none" strike="noStrike">
                <a:solidFill>
                  <a:srgbClr val="F2D99B"/>
                </a:solidFill>
                <a:latin typeface="Arial"/>
                <a:ea typeface="Arial"/>
                <a:cs typeface="Arial"/>
                <a:sym typeface="Arial"/>
              </a:defRPr>
            </a:lvl6pPr>
            <a:lvl7pPr indent="0" lvl="6" marL="914400" marR="0" rtl="0" algn="ctr">
              <a:lnSpc>
                <a:spcPct val="120000"/>
              </a:lnSpc>
              <a:spcBef>
                <a:spcPts val="0"/>
              </a:spcBef>
              <a:spcAft>
                <a:spcPts val="0"/>
              </a:spcAft>
              <a:buNone/>
              <a:defRPr b="0" i="1" sz="2000" u="none" cap="none" strike="noStrike">
                <a:solidFill>
                  <a:srgbClr val="F2D99B"/>
                </a:solidFill>
                <a:latin typeface="Arial"/>
                <a:ea typeface="Arial"/>
                <a:cs typeface="Arial"/>
                <a:sym typeface="Arial"/>
              </a:defRPr>
            </a:lvl7pPr>
            <a:lvl8pPr indent="0" lvl="7" marL="1371600" marR="0" rtl="0" algn="ctr">
              <a:lnSpc>
                <a:spcPct val="120000"/>
              </a:lnSpc>
              <a:spcBef>
                <a:spcPts val="0"/>
              </a:spcBef>
              <a:spcAft>
                <a:spcPts val="0"/>
              </a:spcAft>
              <a:buNone/>
              <a:defRPr b="0" i="1" sz="2000" u="none" cap="none" strike="noStrike">
                <a:solidFill>
                  <a:srgbClr val="F2D99B"/>
                </a:solidFill>
                <a:latin typeface="Arial"/>
                <a:ea typeface="Arial"/>
                <a:cs typeface="Arial"/>
                <a:sym typeface="Arial"/>
              </a:defRPr>
            </a:lvl8pPr>
            <a:lvl9pPr indent="0" lvl="8" marL="1828800" marR="0" rtl="0" algn="ctr">
              <a:lnSpc>
                <a:spcPct val="120000"/>
              </a:lnSpc>
              <a:spcBef>
                <a:spcPts val="0"/>
              </a:spcBef>
              <a:spcAft>
                <a:spcPts val="0"/>
              </a:spcAft>
              <a:buNone/>
              <a:defRPr b="0" i="1" sz="2000" u="none" cap="none" strike="noStrike">
                <a:solidFill>
                  <a:srgbClr val="F2D99B"/>
                </a:solidFill>
                <a:latin typeface="Arial"/>
                <a:ea typeface="Arial"/>
                <a:cs typeface="Arial"/>
                <a:sym typeface="Arial"/>
              </a:defRPr>
            </a:lvl9pPr>
          </a:lstStyle>
          <a:p/>
        </p:txBody>
      </p:sp>
      <p:sp>
        <p:nvSpPr>
          <p:cNvPr id="24" name="Shape 24"/>
          <p:cNvSpPr txBox="1"/>
          <p:nvPr>
            <p:ph idx="2" type="body"/>
          </p:nvPr>
        </p:nvSpPr>
        <p:spPr>
          <a:xfrm>
            <a:off x="650875" y="2041525"/>
            <a:ext cx="4278312" cy="6670675"/>
          </a:xfrm>
          <a:prstGeom prst="rect">
            <a:avLst/>
          </a:prstGeom>
          <a:noFill/>
          <a:ln>
            <a:noFill/>
          </a:ln>
          <a:effectLst>
            <a:outerShdw blurRad="63500" dir="16200000" dist="25399">
              <a:schemeClr val="lt2">
                <a:alpha val="29803"/>
              </a:schemeClr>
            </a:outerShdw>
          </a:effectLst>
        </p:spPr>
        <p:txBody>
          <a:bodyPr anchorCtr="0" anchor="t" bIns="91425" lIns="91425" rIns="91425" tIns="91425"/>
          <a:lstStyle>
            <a:lvl1pPr indent="0" lvl="0" marL="0" marR="0" rtl="0" algn="ctr">
              <a:lnSpc>
                <a:spcPct val="120000"/>
              </a:lnSpc>
              <a:spcBef>
                <a:spcPts val="0"/>
              </a:spcBef>
              <a:spcAft>
                <a:spcPts val="0"/>
              </a:spcAft>
              <a:buClr>
                <a:srgbClr val="F2D99B"/>
              </a:buClr>
              <a:buFont typeface="Arial"/>
              <a:buNone/>
              <a:defRPr b="0" i="1" sz="1400" u="none" cap="none" strike="noStrike">
                <a:solidFill>
                  <a:srgbClr val="F2D99B"/>
                </a:solidFill>
                <a:latin typeface="Arial"/>
                <a:ea typeface="Arial"/>
                <a:cs typeface="Arial"/>
                <a:sym typeface="Arial"/>
              </a:defRPr>
            </a:lvl1pPr>
            <a:lvl2pPr indent="0" lvl="1" marL="457200" marR="0" rtl="0" algn="ctr">
              <a:lnSpc>
                <a:spcPct val="120000"/>
              </a:lnSpc>
              <a:spcBef>
                <a:spcPts val="0"/>
              </a:spcBef>
              <a:spcAft>
                <a:spcPts val="0"/>
              </a:spcAft>
              <a:buClr>
                <a:srgbClr val="F2D99B"/>
              </a:buClr>
              <a:buFont typeface="Arial"/>
              <a:buNone/>
              <a:defRPr b="0" i="1" sz="1200" u="none" cap="none" strike="noStrike">
                <a:solidFill>
                  <a:srgbClr val="F2D99B"/>
                </a:solidFill>
                <a:latin typeface="Arial"/>
                <a:ea typeface="Arial"/>
                <a:cs typeface="Arial"/>
                <a:sym typeface="Arial"/>
              </a:defRPr>
            </a:lvl2pPr>
            <a:lvl3pPr indent="0" lvl="2" marL="914400" marR="0" rtl="0" algn="ctr">
              <a:lnSpc>
                <a:spcPct val="120000"/>
              </a:lnSpc>
              <a:spcBef>
                <a:spcPts val="0"/>
              </a:spcBef>
              <a:spcAft>
                <a:spcPts val="0"/>
              </a:spcAft>
              <a:buClr>
                <a:srgbClr val="F2D99B"/>
              </a:buClr>
              <a:buFont typeface="Arial"/>
              <a:buNone/>
              <a:defRPr b="0" i="1" sz="1000" u="none" cap="none" strike="noStrike">
                <a:solidFill>
                  <a:srgbClr val="F2D99B"/>
                </a:solidFill>
                <a:latin typeface="Arial"/>
                <a:ea typeface="Arial"/>
                <a:cs typeface="Arial"/>
                <a:sym typeface="Arial"/>
              </a:defRPr>
            </a:lvl3pPr>
            <a:lvl4pPr indent="0" lvl="3" marL="1371600" marR="0" rtl="0" algn="ctr">
              <a:lnSpc>
                <a:spcPct val="120000"/>
              </a:lnSpc>
              <a:spcBef>
                <a:spcPts val="0"/>
              </a:spcBef>
              <a:spcAft>
                <a:spcPts val="0"/>
              </a:spcAft>
              <a:buClr>
                <a:srgbClr val="F2D99B"/>
              </a:buClr>
              <a:buFont typeface="Arial"/>
              <a:buNone/>
              <a:defRPr b="0" i="1" sz="900" u="none" cap="none" strike="noStrike">
                <a:solidFill>
                  <a:srgbClr val="F2D99B"/>
                </a:solidFill>
                <a:latin typeface="Arial"/>
                <a:ea typeface="Arial"/>
                <a:cs typeface="Arial"/>
                <a:sym typeface="Arial"/>
              </a:defRPr>
            </a:lvl4pPr>
            <a:lvl5pPr indent="0" lvl="4" marL="1828800" marR="0" rtl="0" algn="ctr">
              <a:lnSpc>
                <a:spcPct val="120000"/>
              </a:lnSpc>
              <a:spcBef>
                <a:spcPts val="0"/>
              </a:spcBef>
              <a:spcAft>
                <a:spcPts val="0"/>
              </a:spcAft>
              <a:buClr>
                <a:srgbClr val="F2D99B"/>
              </a:buClr>
              <a:buFont typeface="Arial"/>
              <a:buNone/>
              <a:defRPr b="0" i="1" sz="900" u="none" cap="none" strike="noStrike">
                <a:solidFill>
                  <a:srgbClr val="F2D99B"/>
                </a:solidFill>
                <a:latin typeface="Arial"/>
                <a:ea typeface="Arial"/>
                <a:cs typeface="Arial"/>
                <a:sym typeface="Arial"/>
              </a:defRPr>
            </a:lvl5pPr>
            <a:lvl6pPr indent="0" lvl="5" marL="2286000" marR="0" rtl="0" algn="ctr">
              <a:lnSpc>
                <a:spcPct val="120000"/>
              </a:lnSpc>
              <a:spcBef>
                <a:spcPts val="0"/>
              </a:spcBef>
              <a:spcAft>
                <a:spcPts val="0"/>
              </a:spcAft>
              <a:buClr>
                <a:srgbClr val="F2D99B"/>
              </a:buClr>
              <a:buFont typeface="Arial"/>
              <a:buNone/>
              <a:defRPr b="0" i="1" sz="900" u="none" cap="none" strike="noStrike">
                <a:solidFill>
                  <a:srgbClr val="F2D99B"/>
                </a:solidFill>
                <a:latin typeface="Arial"/>
                <a:ea typeface="Arial"/>
                <a:cs typeface="Arial"/>
                <a:sym typeface="Arial"/>
              </a:defRPr>
            </a:lvl6pPr>
            <a:lvl7pPr indent="0" lvl="6" marL="2743200" marR="0" rtl="0" algn="ctr">
              <a:lnSpc>
                <a:spcPct val="120000"/>
              </a:lnSpc>
              <a:spcBef>
                <a:spcPts val="0"/>
              </a:spcBef>
              <a:spcAft>
                <a:spcPts val="0"/>
              </a:spcAft>
              <a:buClr>
                <a:srgbClr val="F2D99B"/>
              </a:buClr>
              <a:buFont typeface="Arial"/>
              <a:buNone/>
              <a:defRPr b="0" i="1" sz="900" u="none" cap="none" strike="noStrike">
                <a:solidFill>
                  <a:srgbClr val="F2D99B"/>
                </a:solidFill>
                <a:latin typeface="Arial"/>
                <a:ea typeface="Arial"/>
                <a:cs typeface="Arial"/>
                <a:sym typeface="Arial"/>
              </a:defRPr>
            </a:lvl7pPr>
            <a:lvl8pPr indent="0" lvl="7" marL="3200400" marR="0" rtl="0" algn="ctr">
              <a:lnSpc>
                <a:spcPct val="120000"/>
              </a:lnSpc>
              <a:spcBef>
                <a:spcPts val="0"/>
              </a:spcBef>
              <a:spcAft>
                <a:spcPts val="0"/>
              </a:spcAft>
              <a:buClr>
                <a:srgbClr val="F2D99B"/>
              </a:buClr>
              <a:buFont typeface="Arial"/>
              <a:buNone/>
              <a:defRPr b="0" i="1" sz="900" u="none" cap="none" strike="noStrike">
                <a:solidFill>
                  <a:srgbClr val="F2D99B"/>
                </a:solidFill>
                <a:latin typeface="Arial"/>
                <a:ea typeface="Arial"/>
                <a:cs typeface="Arial"/>
                <a:sym typeface="Arial"/>
              </a:defRPr>
            </a:lvl8pPr>
            <a:lvl9pPr indent="0" lvl="8" marL="3657600" marR="0" rtl="0" algn="ctr">
              <a:lnSpc>
                <a:spcPct val="120000"/>
              </a:lnSpc>
              <a:spcBef>
                <a:spcPts val="0"/>
              </a:spcBef>
              <a:spcAft>
                <a:spcPts val="0"/>
              </a:spcAft>
              <a:buClr>
                <a:srgbClr val="F2D99B"/>
              </a:buClr>
              <a:buFont typeface="Arial"/>
              <a:buNone/>
              <a:defRPr b="0" i="1" sz="900" u="none" cap="none" strike="noStrike">
                <a:solidFill>
                  <a:srgbClr val="F2D99B"/>
                </a:solidFill>
                <a:latin typeface="Arial"/>
                <a:ea typeface="Arial"/>
                <a:cs typeface="Arial"/>
                <a:sym typeface="Arial"/>
              </a:defRPr>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199" name="Shape 199"/>
        <p:cNvGrpSpPr/>
        <p:nvPr/>
      </p:nvGrpSpPr>
      <p:grpSpPr>
        <a:xfrm>
          <a:off x="0" y="0"/>
          <a:ext cx="0" cy="0"/>
          <a:chOff x="0" y="0"/>
          <a:chExt cx="0" cy="0"/>
        </a:xfrm>
      </p:grpSpPr>
      <p:sp>
        <p:nvSpPr>
          <p:cNvPr id="200" name="Shape 200"/>
          <p:cNvSpPr txBox="1"/>
          <p:nvPr>
            <p:ph idx="12" type="sldNum"/>
          </p:nvPr>
        </p:nvSpPr>
        <p:spPr>
          <a:xfrm>
            <a:off x="6353175" y="9109075"/>
            <a:ext cx="296861" cy="317500"/>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B0BBC0"/>
              </a:buClr>
              <a:buSzPct val="25000"/>
              <a:buFont typeface="Lustria"/>
              <a:buNone/>
            </a:pPr>
            <a:fld id="{00000000-1234-1234-1234-123412341234}" type="slidenum">
              <a:rPr b="0" i="0" lang="en-US" sz="1600" u="none">
                <a:solidFill>
                  <a:srgbClr val="B0BBC0"/>
                </a:solidFill>
                <a:latin typeface="Lustria"/>
                <a:ea typeface="Lustria"/>
                <a:cs typeface="Lustria"/>
                <a:sym typeface="Lustria"/>
              </a:rPr>
              <a:t>‹#›</a:t>
            </a:fld>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201" name="Shape 201"/>
        <p:cNvGrpSpPr/>
        <p:nvPr/>
      </p:nvGrpSpPr>
      <p:grpSpPr>
        <a:xfrm>
          <a:off x="0" y="0"/>
          <a:ext cx="0" cy="0"/>
          <a:chOff x="0" y="0"/>
          <a:chExt cx="0" cy="0"/>
        </a:xfrm>
      </p:grpSpPr>
      <p:sp>
        <p:nvSpPr>
          <p:cNvPr id="202" name="Shape 202"/>
          <p:cNvSpPr txBox="1"/>
          <p:nvPr>
            <p:ph type="title"/>
          </p:nvPr>
        </p:nvSpPr>
        <p:spPr>
          <a:xfrm>
            <a:off x="754062" y="2408236"/>
            <a:ext cx="4278311" cy="1295400"/>
          </a:xfrm>
          <a:prstGeom prst="rect">
            <a:avLst/>
          </a:prstGeom>
          <a:noFill/>
          <a:ln>
            <a:noFill/>
          </a:ln>
        </p:spPr>
        <p:txBody>
          <a:bodyPr anchorCtr="0" anchor="b" bIns="91425" lIns="91425" rIns="91425" tIns="91425"/>
          <a:lstStyle>
            <a:lvl1pPr indent="0" lvl="0" marL="0" marR="0" rtl="0" algn="l">
              <a:spcBef>
                <a:spcPts val="0"/>
              </a:spcBef>
              <a:spcAft>
                <a:spcPts val="0"/>
              </a:spcAft>
              <a:buNone/>
              <a:defRPr b="0" i="0" sz="3800" u="none" cap="none" strike="noStrike">
                <a:solidFill>
                  <a:srgbClr val="3F3F3F"/>
                </a:solidFill>
                <a:latin typeface="Lustria"/>
                <a:ea typeface="Lustria"/>
                <a:cs typeface="Lustria"/>
                <a:sym typeface="Lustria"/>
              </a:defRPr>
            </a:lvl1pPr>
            <a:lvl2pPr indent="0" lvl="1" marL="0" marR="0" rtl="0" algn="l">
              <a:spcBef>
                <a:spcPts val="0"/>
              </a:spcBef>
              <a:spcAft>
                <a:spcPts val="0"/>
              </a:spcAft>
              <a:buNone/>
              <a:defRPr b="0" i="0" sz="3800" u="none" cap="none" strike="noStrike">
                <a:solidFill>
                  <a:srgbClr val="3F3F3F"/>
                </a:solidFill>
                <a:latin typeface="Lustria"/>
                <a:ea typeface="Lustria"/>
                <a:cs typeface="Lustria"/>
                <a:sym typeface="Lustria"/>
              </a:defRPr>
            </a:lvl2pPr>
            <a:lvl3pPr indent="0" lvl="2" marL="0" marR="0" rtl="0" algn="l">
              <a:spcBef>
                <a:spcPts val="0"/>
              </a:spcBef>
              <a:spcAft>
                <a:spcPts val="0"/>
              </a:spcAft>
              <a:buNone/>
              <a:defRPr b="0" i="0" sz="3800" u="none" cap="none" strike="noStrike">
                <a:solidFill>
                  <a:srgbClr val="3F3F3F"/>
                </a:solidFill>
                <a:latin typeface="Lustria"/>
                <a:ea typeface="Lustria"/>
                <a:cs typeface="Lustria"/>
                <a:sym typeface="Lustria"/>
              </a:defRPr>
            </a:lvl3pPr>
            <a:lvl4pPr indent="0" lvl="3" marL="0" marR="0" rtl="0" algn="l">
              <a:spcBef>
                <a:spcPts val="0"/>
              </a:spcBef>
              <a:spcAft>
                <a:spcPts val="0"/>
              </a:spcAft>
              <a:buNone/>
              <a:defRPr b="0" i="0" sz="3800" u="none" cap="none" strike="noStrike">
                <a:solidFill>
                  <a:srgbClr val="3F3F3F"/>
                </a:solidFill>
                <a:latin typeface="Lustria"/>
                <a:ea typeface="Lustria"/>
                <a:cs typeface="Lustria"/>
                <a:sym typeface="Lustria"/>
              </a:defRPr>
            </a:lvl4pPr>
            <a:lvl5pPr indent="0" lvl="4" marL="0" marR="0" rtl="0" algn="l">
              <a:spcBef>
                <a:spcPts val="0"/>
              </a:spcBef>
              <a:spcAft>
                <a:spcPts val="0"/>
              </a:spcAft>
              <a:buNone/>
              <a:defRPr b="0" i="0" sz="3800" u="none" cap="none" strike="noStrike">
                <a:solidFill>
                  <a:srgbClr val="3F3F3F"/>
                </a:solidFill>
                <a:latin typeface="Lustria"/>
                <a:ea typeface="Lustria"/>
                <a:cs typeface="Lustria"/>
                <a:sym typeface="Lustria"/>
              </a:defRPr>
            </a:lvl5pPr>
            <a:lvl6pPr indent="0" lvl="5" marL="457200" marR="0" rtl="0" algn="l">
              <a:spcBef>
                <a:spcPts val="0"/>
              </a:spcBef>
              <a:spcAft>
                <a:spcPts val="0"/>
              </a:spcAft>
              <a:buNone/>
              <a:defRPr b="0" i="0" sz="3800" u="none" cap="none" strike="noStrike">
                <a:solidFill>
                  <a:srgbClr val="3F3F3F"/>
                </a:solidFill>
                <a:latin typeface="Lustria"/>
                <a:ea typeface="Lustria"/>
                <a:cs typeface="Lustria"/>
                <a:sym typeface="Lustria"/>
              </a:defRPr>
            </a:lvl6pPr>
            <a:lvl7pPr indent="0" lvl="6" marL="914400" marR="0" rtl="0" algn="l">
              <a:spcBef>
                <a:spcPts val="0"/>
              </a:spcBef>
              <a:spcAft>
                <a:spcPts val="0"/>
              </a:spcAft>
              <a:buNone/>
              <a:defRPr b="0" i="0" sz="3800" u="none" cap="none" strike="noStrike">
                <a:solidFill>
                  <a:srgbClr val="3F3F3F"/>
                </a:solidFill>
                <a:latin typeface="Lustria"/>
                <a:ea typeface="Lustria"/>
                <a:cs typeface="Lustria"/>
                <a:sym typeface="Lustria"/>
              </a:defRPr>
            </a:lvl7pPr>
            <a:lvl8pPr indent="0" lvl="7" marL="1371600" marR="0" rtl="0" algn="l">
              <a:spcBef>
                <a:spcPts val="0"/>
              </a:spcBef>
              <a:spcAft>
                <a:spcPts val="0"/>
              </a:spcAft>
              <a:buNone/>
              <a:defRPr b="0" i="0" sz="3800" u="none" cap="none" strike="noStrike">
                <a:solidFill>
                  <a:srgbClr val="3F3F3F"/>
                </a:solidFill>
                <a:latin typeface="Lustria"/>
                <a:ea typeface="Lustria"/>
                <a:cs typeface="Lustria"/>
                <a:sym typeface="Lustria"/>
              </a:defRPr>
            </a:lvl8pPr>
            <a:lvl9pPr indent="0" lvl="8" marL="1828800" marR="0" rtl="0" algn="l">
              <a:spcBef>
                <a:spcPts val="0"/>
              </a:spcBef>
              <a:spcAft>
                <a:spcPts val="0"/>
              </a:spcAft>
              <a:buNone/>
              <a:defRPr b="0" i="0" sz="3800" u="none" cap="none" strike="noStrike">
                <a:solidFill>
                  <a:srgbClr val="3F3F3F"/>
                </a:solidFill>
                <a:latin typeface="Lustria"/>
                <a:ea typeface="Lustria"/>
                <a:cs typeface="Lustria"/>
                <a:sym typeface="Lustria"/>
              </a:defRPr>
            </a:lvl9pPr>
          </a:lstStyle>
          <a:p/>
        </p:txBody>
      </p:sp>
      <p:sp>
        <p:nvSpPr>
          <p:cNvPr id="203" name="Shape 203"/>
          <p:cNvSpPr txBox="1"/>
          <p:nvPr>
            <p:ph idx="12" type="sldNum"/>
          </p:nvPr>
        </p:nvSpPr>
        <p:spPr>
          <a:xfrm>
            <a:off x="6353175" y="9109075"/>
            <a:ext cx="296861" cy="317500"/>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B0BBC0"/>
              </a:buClr>
              <a:buSzPct val="25000"/>
              <a:buFont typeface="Lustria"/>
              <a:buNone/>
            </a:pPr>
            <a:fld id="{00000000-1234-1234-1234-123412341234}" type="slidenum">
              <a:rPr b="0" i="0" lang="en-US" sz="1600" u="none">
                <a:solidFill>
                  <a:srgbClr val="B0BBC0"/>
                </a:solidFill>
                <a:latin typeface="Lustria"/>
                <a:ea typeface="Lustria"/>
                <a:cs typeface="Lustria"/>
                <a:sym typeface="Lustria"/>
              </a:rPr>
              <a:t>‹#›</a:t>
            </a:fld>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TxTwoObj">
  <p:cSld name="Comparison">
    <p:spTree>
      <p:nvGrpSpPr>
        <p:cNvPr id="204" name="Shape 204"/>
        <p:cNvGrpSpPr/>
        <p:nvPr/>
      </p:nvGrpSpPr>
      <p:grpSpPr>
        <a:xfrm>
          <a:off x="0" y="0"/>
          <a:ext cx="0" cy="0"/>
          <a:chOff x="0" y="0"/>
          <a:chExt cx="0" cy="0"/>
        </a:xfrm>
      </p:grpSpPr>
      <p:sp>
        <p:nvSpPr>
          <p:cNvPr id="205" name="Shape 205"/>
          <p:cNvSpPr txBox="1"/>
          <p:nvPr>
            <p:ph type="title"/>
          </p:nvPr>
        </p:nvSpPr>
        <p:spPr>
          <a:xfrm>
            <a:off x="650875" y="390525"/>
            <a:ext cx="11703050" cy="1625599"/>
          </a:xfrm>
          <a:prstGeom prst="rect">
            <a:avLst/>
          </a:prstGeom>
          <a:noFill/>
          <a:ln>
            <a:noFill/>
          </a:ln>
        </p:spPr>
        <p:txBody>
          <a:bodyPr anchorCtr="0" anchor="b" bIns="91425" lIns="91425" rIns="91425" tIns="91425"/>
          <a:lstStyle>
            <a:lvl1pPr indent="0" lvl="0" marL="0" marR="0" rtl="0" algn="l">
              <a:spcBef>
                <a:spcPts val="0"/>
              </a:spcBef>
              <a:spcAft>
                <a:spcPts val="0"/>
              </a:spcAft>
              <a:buNone/>
              <a:defRPr b="0" i="0" sz="3800" u="none" cap="none" strike="noStrike">
                <a:solidFill>
                  <a:srgbClr val="3F3F3F"/>
                </a:solidFill>
                <a:latin typeface="Lustria"/>
                <a:ea typeface="Lustria"/>
                <a:cs typeface="Lustria"/>
                <a:sym typeface="Lustria"/>
              </a:defRPr>
            </a:lvl1pPr>
            <a:lvl2pPr indent="0" lvl="1" marL="0" marR="0" rtl="0" algn="l">
              <a:spcBef>
                <a:spcPts val="0"/>
              </a:spcBef>
              <a:spcAft>
                <a:spcPts val="0"/>
              </a:spcAft>
              <a:buNone/>
              <a:defRPr b="0" i="0" sz="3800" u="none" cap="none" strike="noStrike">
                <a:solidFill>
                  <a:srgbClr val="3F3F3F"/>
                </a:solidFill>
                <a:latin typeface="Lustria"/>
                <a:ea typeface="Lustria"/>
                <a:cs typeface="Lustria"/>
                <a:sym typeface="Lustria"/>
              </a:defRPr>
            </a:lvl2pPr>
            <a:lvl3pPr indent="0" lvl="2" marL="0" marR="0" rtl="0" algn="l">
              <a:spcBef>
                <a:spcPts val="0"/>
              </a:spcBef>
              <a:spcAft>
                <a:spcPts val="0"/>
              </a:spcAft>
              <a:buNone/>
              <a:defRPr b="0" i="0" sz="3800" u="none" cap="none" strike="noStrike">
                <a:solidFill>
                  <a:srgbClr val="3F3F3F"/>
                </a:solidFill>
                <a:latin typeface="Lustria"/>
                <a:ea typeface="Lustria"/>
                <a:cs typeface="Lustria"/>
                <a:sym typeface="Lustria"/>
              </a:defRPr>
            </a:lvl3pPr>
            <a:lvl4pPr indent="0" lvl="3" marL="0" marR="0" rtl="0" algn="l">
              <a:spcBef>
                <a:spcPts val="0"/>
              </a:spcBef>
              <a:spcAft>
                <a:spcPts val="0"/>
              </a:spcAft>
              <a:buNone/>
              <a:defRPr b="0" i="0" sz="3800" u="none" cap="none" strike="noStrike">
                <a:solidFill>
                  <a:srgbClr val="3F3F3F"/>
                </a:solidFill>
                <a:latin typeface="Lustria"/>
                <a:ea typeface="Lustria"/>
                <a:cs typeface="Lustria"/>
                <a:sym typeface="Lustria"/>
              </a:defRPr>
            </a:lvl4pPr>
            <a:lvl5pPr indent="0" lvl="4" marL="0" marR="0" rtl="0" algn="l">
              <a:spcBef>
                <a:spcPts val="0"/>
              </a:spcBef>
              <a:spcAft>
                <a:spcPts val="0"/>
              </a:spcAft>
              <a:buNone/>
              <a:defRPr b="0" i="0" sz="3800" u="none" cap="none" strike="noStrike">
                <a:solidFill>
                  <a:srgbClr val="3F3F3F"/>
                </a:solidFill>
                <a:latin typeface="Lustria"/>
                <a:ea typeface="Lustria"/>
                <a:cs typeface="Lustria"/>
                <a:sym typeface="Lustria"/>
              </a:defRPr>
            </a:lvl5pPr>
            <a:lvl6pPr indent="0" lvl="5" marL="457200" marR="0" rtl="0" algn="l">
              <a:spcBef>
                <a:spcPts val="0"/>
              </a:spcBef>
              <a:spcAft>
                <a:spcPts val="0"/>
              </a:spcAft>
              <a:buNone/>
              <a:defRPr b="0" i="0" sz="3800" u="none" cap="none" strike="noStrike">
                <a:solidFill>
                  <a:srgbClr val="3F3F3F"/>
                </a:solidFill>
                <a:latin typeface="Lustria"/>
                <a:ea typeface="Lustria"/>
                <a:cs typeface="Lustria"/>
                <a:sym typeface="Lustria"/>
              </a:defRPr>
            </a:lvl6pPr>
            <a:lvl7pPr indent="0" lvl="6" marL="914400" marR="0" rtl="0" algn="l">
              <a:spcBef>
                <a:spcPts val="0"/>
              </a:spcBef>
              <a:spcAft>
                <a:spcPts val="0"/>
              </a:spcAft>
              <a:buNone/>
              <a:defRPr b="0" i="0" sz="3800" u="none" cap="none" strike="noStrike">
                <a:solidFill>
                  <a:srgbClr val="3F3F3F"/>
                </a:solidFill>
                <a:latin typeface="Lustria"/>
                <a:ea typeface="Lustria"/>
                <a:cs typeface="Lustria"/>
                <a:sym typeface="Lustria"/>
              </a:defRPr>
            </a:lvl7pPr>
            <a:lvl8pPr indent="0" lvl="7" marL="1371600" marR="0" rtl="0" algn="l">
              <a:spcBef>
                <a:spcPts val="0"/>
              </a:spcBef>
              <a:spcAft>
                <a:spcPts val="0"/>
              </a:spcAft>
              <a:buNone/>
              <a:defRPr b="0" i="0" sz="3800" u="none" cap="none" strike="noStrike">
                <a:solidFill>
                  <a:srgbClr val="3F3F3F"/>
                </a:solidFill>
                <a:latin typeface="Lustria"/>
                <a:ea typeface="Lustria"/>
                <a:cs typeface="Lustria"/>
                <a:sym typeface="Lustria"/>
              </a:defRPr>
            </a:lvl8pPr>
            <a:lvl9pPr indent="0" lvl="8" marL="1828800" marR="0" rtl="0" algn="l">
              <a:spcBef>
                <a:spcPts val="0"/>
              </a:spcBef>
              <a:spcAft>
                <a:spcPts val="0"/>
              </a:spcAft>
              <a:buNone/>
              <a:defRPr b="0" i="0" sz="3800" u="none" cap="none" strike="noStrike">
                <a:solidFill>
                  <a:srgbClr val="3F3F3F"/>
                </a:solidFill>
                <a:latin typeface="Lustria"/>
                <a:ea typeface="Lustria"/>
                <a:cs typeface="Lustria"/>
                <a:sym typeface="Lustria"/>
              </a:defRPr>
            </a:lvl9pPr>
          </a:lstStyle>
          <a:p/>
        </p:txBody>
      </p:sp>
      <p:sp>
        <p:nvSpPr>
          <p:cNvPr id="206" name="Shape 206"/>
          <p:cNvSpPr txBox="1"/>
          <p:nvPr>
            <p:ph idx="1" type="body"/>
          </p:nvPr>
        </p:nvSpPr>
        <p:spPr>
          <a:xfrm>
            <a:off x="650875" y="2182813"/>
            <a:ext cx="5745162" cy="909637"/>
          </a:xfrm>
          <a:prstGeom prst="rect">
            <a:avLst/>
          </a:prstGeom>
          <a:noFill/>
          <a:ln>
            <a:noFill/>
          </a:ln>
        </p:spPr>
        <p:txBody>
          <a:bodyPr anchorCtr="0" anchor="b" bIns="91425" lIns="91425" rIns="91425" tIns="91425"/>
          <a:lstStyle>
            <a:lvl1pPr indent="0" lvl="0" marL="0" marR="0" rtl="0" algn="l">
              <a:lnSpc>
                <a:spcPct val="120000"/>
              </a:lnSpc>
              <a:spcBef>
                <a:spcPts val="2800"/>
              </a:spcBef>
              <a:spcAft>
                <a:spcPts val="0"/>
              </a:spcAft>
              <a:buClr>
                <a:srgbClr val="3F3F3F"/>
              </a:buClr>
              <a:buFont typeface="Lustria"/>
              <a:buNone/>
              <a:defRPr b="1" i="0" sz="2400" u="none" cap="none" strike="noStrike">
                <a:solidFill>
                  <a:srgbClr val="3F3F3F"/>
                </a:solidFill>
                <a:latin typeface="Lustria"/>
                <a:ea typeface="Lustria"/>
                <a:cs typeface="Lustria"/>
                <a:sym typeface="Lustria"/>
              </a:defRPr>
            </a:lvl1pPr>
            <a:lvl2pPr indent="0" lvl="1" marL="457200" marR="0" rtl="0" algn="l">
              <a:spcBef>
                <a:spcPts val="900"/>
              </a:spcBef>
              <a:spcAft>
                <a:spcPts val="0"/>
              </a:spcAft>
              <a:buClr>
                <a:srgbClr val="3F3F3F"/>
              </a:buClr>
              <a:buFont typeface="Lustria"/>
              <a:buNone/>
              <a:defRPr b="1" i="0" sz="2000" u="none" cap="none" strike="noStrike">
                <a:solidFill>
                  <a:srgbClr val="3F3F3F"/>
                </a:solidFill>
                <a:latin typeface="Lustria"/>
                <a:ea typeface="Lustria"/>
                <a:cs typeface="Lustria"/>
                <a:sym typeface="Lustria"/>
              </a:defRPr>
            </a:lvl2pPr>
            <a:lvl3pPr indent="0" lvl="2" marL="914400" marR="0" rtl="0" algn="l">
              <a:spcBef>
                <a:spcPts val="900"/>
              </a:spcBef>
              <a:spcAft>
                <a:spcPts val="0"/>
              </a:spcAft>
              <a:buClr>
                <a:srgbClr val="3F3F3F"/>
              </a:buClr>
              <a:buFont typeface="Lustria"/>
              <a:buNone/>
              <a:defRPr b="1" i="0" sz="1800" u="none" cap="none" strike="noStrike">
                <a:solidFill>
                  <a:srgbClr val="3F3F3F"/>
                </a:solidFill>
                <a:latin typeface="Lustria"/>
                <a:ea typeface="Lustria"/>
                <a:cs typeface="Lustria"/>
                <a:sym typeface="Lustria"/>
              </a:defRPr>
            </a:lvl3pPr>
            <a:lvl4pPr indent="0" lvl="3" marL="1371600" marR="0" rtl="0" algn="l">
              <a:spcBef>
                <a:spcPts val="900"/>
              </a:spcBef>
              <a:spcAft>
                <a:spcPts val="0"/>
              </a:spcAft>
              <a:buClr>
                <a:srgbClr val="3F3F3F"/>
              </a:buClr>
              <a:buFont typeface="Lustria"/>
              <a:buNone/>
              <a:defRPr b="1" i="0" sz="1600" u="none" cap="none" strike="noStrike">
                <a:solidFill>
                  <a:srgbClr val="3F3F3F"/>
                </a:solidFill>
                <a:latin typeface="Lustria"/>
                <a:ea typeface="Lustria"/>
                <a:cs typeface="Lustria"/>
                <a:sym typeface="Lustria"/>
              </a:defRPr>
            </a:lvl4pPr>
            <a:lvl5pPr indent="0" lvl="4" marL="1828800" marR="0" rtl="0" algn="l">
              <a:spcBef>
                <a:spcPts val="900"/>
              </a:spcBef>
              <a:spcAft>
                <a:spcPts val="0"/>
              </a:spcAft>
              <a:buClr>
                <a:srgbClr val="3F3F3F"/>
              </a:buClr>
              <a:buFont typeface="Lustria"/>
              <a:buNone/>
              <a:defRPr b="1" i="0" sz="1600" u="none" cap="none" strike="noStrike">
                <a:solidFill>
                  <a:srgbClr val="3F3F3F"/>
                </a:solidFill>
                <a:latin typeface="Lustria"/>
                <a:ea typeface="Lustria"/>
                <a:cs typeface="Lustria"/>
                <a:sym typeface="Lustria"/>
              </a:defRPr>
            </a:lvl5pPr>
            <a:lvl6pPr indent="0" lvl="5" marL="2286000" marR="0" rtl="0" algn="l">
              <a:spcBef>
                <a:spcPts val="900"/>
              </a:spcBef>
              <a:spcAft>
                <a:spcPts val="0"/>
              </a:spcAft>
              <a:buClr>
                <a:srgbClr val="3F3F3F"/>
              </a:buClr>
              <a:buFont typeface="Lustria"/>
              <a:buNone/>
              <a:defRPr b="1" i="0" sz="1600" u="none" cap="none" strike="noStrike">
                <a:solidFill>
                  <a:srgbClr val="3F3F3F"/>
                </a:solidFill>
                <a:latin typeface="Lustria"/>
                <a:ea typeface="Lustria"/>
                <a:cs typeface="Lustria"/>
                <a:sym typeface="Lustria"/>
              </a:defRPr>
            </a:lvl6pPr>
            <a:lvl7pPr indent="0" lvl="6" marL="2743200" marR="0" rtl="0" algn="l">
              <a:spcBef>
                <a:spcPts val="900"/>
              </a:spcBef>
              <a:spcAft>
                <a:spcPts val="0"/>
              </a:spcAft>
              <a:buClr>
                <a:srgbClr val="3F3F3F"/>
              </a:buClr>
              <a:buFont typeface="Lustria"/>
              <a:buNone/>
              <a:defRPr b="1" i="0" sz="1600" u="none" cap="none" strike="noStrike">
                <a:solidFill>
                  <a:srgbClr val="3F3F3F"/>
                </a:solidFill>
                <a:latin typeface="Lustria"/>
                <a:ea typeface="Lustria"/>
                <a:cs typeface="Lustria"/>
                <a:sym typeface="Lustria"/>
              </a:defRPr>
            </a:lvl7pPr>
            <a:lvl8pPr indent="0" lvl="7" marL="3200400" marR="0" rtl="0" algn="l">
              <a:spcBef>
                <a:spcPts val="900"/>
              </a:spcBef>
              <a:spcAft>
                <a:spcPts val="0"/>
              </a:spcAft>
              <a:buClr>
                <a:srgbClr val="3F3F3F"/>
              </a:buClr>
              <a:buFont typeface="Lustria"/>
              <a:buNone/>
              <a:defRPr b="1" i="0" sz="1600" u="none" cap="none" strike="noStrike">
                <a:solidFill>
                  <a:srgbClr val="3F3F3F"/>
                </a:solidFill>
                <a:latin typeface="Lustria"/>
                <a:ea typeface="Lustria"/>
                <a:cs typeface="Lustria"/>
                <a:sym typeface="Lustria"/>
              </a:defRPr>
            </a:lvl8pPr>
            <a:lvl9pPr indent="0" lvl="8" marL="3657600" marR="0" rtl="0" algn="l">
              <a:spcBef>
                <a:spcPts val="900"/>
              </a:spcBef>
              <a:spcAft>
                <a:spcPts val="0"/>
              </a:spcAft>
              <a:buClr>
                <a:srgbClr val="3F3F3F"/>
              </a:buClr>
              <a:buFont typeface="Lustria"/>
              <a:buNone/>
              <a:defRPr b="1" i="0" sz="1600" u="none" cap="none" strike="noStrike">
                <a:solidFill>
                  <a:srgbClr val="3F3F3F"/>
                </a:solidFill>
                <a:latin typeface="Lustria"/>
                <a:ea typeface="Lustria"/>
                <a:cs typeface="Lustria"/>
                <a:sym typeface="Lustria"/>
              </a:defRPr>
            </a:lvl9pPr>
          </a:lstStyle>
          <a:p/>
        </p:txBody>
      </p:sp>
      <p:sp>
        <p:nvSpPr>
          <p:cNvPr id="207" name="Shape 207"/>
          <p:cNvSpPr txBox="1"/>
          <p:nvPr>
            <p:ph idx="2" type="body"/>
          </p:nvPr>
        </p:nvSpPr>
        <p:spPr>
          <a:xfrm>
            <a:off x="650875" y="3092450"/>
            <a:ext cx="5745162" cy="5619750"/>
          </a:xfrm>
          <a:prstGeom prst="rect">
            <a:avLst/>
          </a:prstGeom>
          <a:noFill/>
          <a:ln>
            <a:noFill/>
          </a:ln>
        </p:spPr>
        <p:txBody>
          <a:bodyPr anchorCtr="0" anchor="t" bIns="91425" lIns="91425" rIns="91425" tIns="91425"/>
          <a:lstStyle>
            <a:lvl1pPr indent="0" lvl="0" marL="0" marR="0" rtl="0" algn="l">
              <a:lnSpc>
                <a:spcPct val="120000"/>
              </a:lnSpc>
              <a:spcBef>
                <a:spcPts val="2800"/>
              </a:spcBef>
              <a:spcAft>
                <a:spcPts val="0"/>
              </a:spcAft>
              <a:buNone/>
              <a:defRPr b="0" i="0" sz="2400" u="none" cap="none" strike="noStrike">
                <a:solidFill>
                  <a:srgbClr val="3F3F3F"/>
                </a:solidFill>
                <a:latin typeface="Lustria"/>
                <a:ea typeface="Lustria"/>
                <a:cs typeface="Lustria"/>
                <a:sym typeface="Lustria"/>
              </a:defRPr>
            </a:lvl1pPr>
            <a:lvl2pPr indent="0" lvl="1" marL="609600" marR="0" rtl="0" algn="l">
              <a:spcBef>
                <a:spcPts val="900"/>
              </a:spcBef>
              <a:spcAft>
                <a:spcPts val="0"/>
              </a:spcAft>
              <a:buNone/>
              <a:defRPr b="0" i="0" sz="2000" u="none" cap="none" strike="noStrike">
                <a:solidFill>
                  <a:srgbClr val="3F3F3F"/>
                </a:solidFill>
                <a:latin typeface="Lustria"/>
                <a:ea typeface="Lustria"/>
                <a:cs typeface="Lustria"/>
                <a:sym typeface="Lustria"/>
              </a:defRPr>
            </a:lvl2pPr>
            <a:lvl3pPr indent="0" lvl="2" marL="1257300" marR="0" rtl="0" algn="l">
              <a:spcBef>
                <a:spcPts val="900"/>
              </a:spcBef>
              <a:spcAft>
                <a:spcPts val="0"/>
              </a:spcAft>
              <a:buNone/>
              <a:defRPr b="0" i="0" sz="1800" u="none" cap="none" strike="noStrike">
                <a:solidFill>
                  <a:srgbClr val="3F3F3F"/>
                </a:solidFill>
                <a:latin typeface="Lustria"/>
                <a:ea typeface="Lustria"/>
                <a:cs typeface="Lustria"/>
                <a:sym typeface="Lustria"/>
              </a:defRPr>
            </a:lvl3pPr>
            <a:lvl4pPr indent="0" lvl="3" marL="1917700" marR="0" rtl="0" algn="l">
              <a:spcBef>
                <a:spcPts val="900"/>
              </a:spcBef>
              <a:spcAft>
                <a:spcPts val="0"/>
              </a:spcAft>
              <a:buNone/>
              <a:defRPr b="0" i="0" sz="1600" u="none" cap="none" strike="noStrike">
                <a:solidFill>
                  <a:srgbClr val="3F3F3F"/>
                </a:solidFill>
                <a:latin typeface="Lustria"/>
                <a:ea typeface="Lustria"/>
                <a:cs typeface="Lustria"/>
                <a:sym typeface="Lustria"/>
              </a:defRPr>
            </a:lvl4pPr>
            <a:lvl5pPr indent="0" lvl="4" marL="2565400" marR="0" rtl="0" algn="l">
              <a:spcBef>
                <a:spcPts val="900"/>
              </a:spcBef>
              <a:spcAft>
                <a:spcPts val="0"/>
              </a:spcAft>
              <a:buNone/>
              <a:defRPr b="0" i="0" sz="1600" u="none" cap="none" strike="noStrike">
                <a:solidFill>
                  <a:srgbClr val="3F3F3F"/>
                </a:solidFill>
                <a:latin typeface="Lustria"/>
                <a:ea typeface="Lustria"/>
                <a:cs typeface="Lustria"/>
                <a:sym typeface="Lustria"/>
              </a:defRPr>
            </a:lvl5pPr>
            <a:lvl6pPr indent="0" lvl="5" marL="3022600" marR="0" rtl="0" algn="l">
              <a:spcBef>
                <a:spcPts val="900"/>
              </a:spcBef>
              <a:spcAft>
                <a:spcPts val="0"/>
              </a:spcAft>
              <a:buNone/>
              <a:defRPr b="0" i="0" sz="1600" u="none" cap="none" strike="noStrike">
                <a:solidFill>
                  <a:srgbClr val="3F3F3F"/>
                </a:solidFill>
                <a:latin typeface="Lustria"/>
                <a:ea typeface="Lustria"/>
                <a:cs typeface="Lustria"/>
                <a:sym typeface="Lustria"/>
              </a:defRPr>
            </a:lvl6pPr>
            <a:lvl7pPr indent="0" lvl="6" marL="3479800" marR="0" rtl="0" algn="l">
              <a:spcBef>
                <a:spcPts val="900"/>
              </a:spcBef>
              <a:spcAft>
                <a:spcPts val="0"/>
              </a:spcAft>
              <a:buNone/>
              <a:defRPr b="0" i="0" sz="1600" u="none" cap="none" strike="noStrike">
                <a:solidFill>
                  <a:srgbClr val="3F3F3F"/>
                </a:solidFill>
                <a:latin typeface="Lustria"/>
                <a:ea typeface="Lustria"/>
                <a:cs typeface="Lustria"/>
                <a:sym typeface="Lustria"/>
              </a:defRPr>
            </a:lvl7pPr>
            <a:lvl8pPr indent="0" lvl="7" marL="3937000" marR="0" rtl="0" algn="l">
              <a:spcBef>
                <a:spcPts val="900"/>
              </a:spcBef>
              <a:spcAft>
                <a:spcPts val="0"/>
              </a:spcAft>
              <a:buNone/>
              <a:defRPr b="0" i="0" sz="1600" u="none" cap="none" strike="noStrike">
                <a:solidFill>
                  <a:srgbClr val="3F3F3F"/>
                </a:solidFill>
                <a:latin typeface="Lustria"/>
                <a:ea typeface="Lustria"/>
                <a:cs typeface="Lustria"/>
                <a:sym typeface="Lustria"/>
              </a:defRPr>
            </a:lvl8pPr>
            <a:lvl9pPr indent="0" lvl="8" marL="4394200" marR="0" rtl="0" algn="l">
              <a:spcBef>
                <a:spcPts val="900"/>
              </a:spcBef>
              <a:spcAft>
                <a:spcPts val="0"/>
              </a:spcAft>
              <a:buNone/>
              <a:defRPr b="0" i="0" sz="1600" u="none" cap="none" strike="noStrike">
                <a:solidFill>
                  <a:srgbClr val="3F3F3F"/>
                </a:solidFill>
                <a:latin typeface="Lustria"/>
                <a:ea typeface="Lustria"/>
                <a:cs typeface="Lustria"/>
                <a:sym typeface="Lustria"/>
              </a:defRPr>
            </a:lvl9pPr>
          </a:lstStyle>
          <a:p/>
        </p:txBody>
      </p:sp>
      <p:sp>
        <p:nvSpPr>
          <p:cNvPr id="208" name="Shape 208"/>
          <p:cNvSpPr txBox="1"/>
          <p:nvPr>
            <p:ph idx="3" type="body"/>
          </p:nvPr>
        </p:nvSpPr>
        <p:spPr>
          <a:xfrm>
            <a:off x="6605588" y="2182813"/>
            <a:ext cx="5748336" cy="909637"/>
          </a:xfrm>
          <a:prstGeom prst="rect">
            <a:avLst/>
          </a:prstGeom>
          <a:noFill/>
          <a:ln>
            <a:noFill/>
          </a:ln>
        </p:spPr>
        <p:txBody>
          <a:bodyPr anchorCtr="0" anchor="b" bIns="91425" lIns="91425" rIns="91425" tIns="91425"/>
          <a:lstStyle>
            <a:lvl1pPr indent="0" lvl="0" marL="0" marR="0" rtl="0" algn="l">
              <a:lnSpc>
                <a:spcPct val="120000"/>
              </a:lnSpc>
              <a:spcBef>
                <a:spcPts val="2800"/>
              </a:spcBef>
              <a:spcAft>
                <a:spcPts val="0"/>
              </a:spcAft>
              <a:buClr>
                <a:srgbClr val="3F3F3F"/>
              </a:buClr>
              <a:buFont typeface="Lustria"/>
              <a:buNone/>
              <a:defRPr b="1" i="0" sz="2400" u="none" cap="none" strike="noStrike">
                <a:solidFill>
                  <a:srgbClr val="3F3F3F"/>
                </a:solidFill>
                <a:latin typeface="Lustria"/>
                <a:ea typeface="Lustria"/>
                <a:cs typeface="Lustria"/>
                <a:sym typeface="Lustria"/>
              </a:defRPr>
            </a:lvl1pPr>
            <a:lvl2pPr indent="0" lvl="1" marL="457200" marR="0" rtl="0" algn="l">
              <a:spcBef>
                <a:spcPts val="900"/>
              </a:spcBef>
              <a:spcAft>
                <a:spcPts val="0"/>
              </a:spcAft>
              <a:buClr>
                <a:srgbClr val="3F3F3F"/>
              </a:buClr>
              <a:buFont typeface="Lustria"/>
              <a:buNone/>
              <a:defRPr b="1" i="0" sz="2000" u="none" cap="none" strike="noStrike">
                <a:solidFill>
                  <a:srgbClr val="3F3F3F"/>
                </a:solidFill>
                <a:latin typeface="Lustria"/>
                <a:ea typeface="Lustria"/>
                <a:cs typeface="Lustria"/>
                <a:sym typeface="Lustria"/>
              </a:defRPr>
            </a:lvl2pPr>
            <a:lvl3pPr indent="0" lvl="2" marL="914400" marR="0" rtl="0" algn="l">
              <a:spcBef>
                <a:spcPts val="900"/>
              </a:spcBef>
              <a:spcAft>
                <a:spcPts val="0"/>
              </a:spcAft>
              <a:buClr>
                <a:srgbClr val="3F3F3F"/>
              </a:buClr>
              <a:buFont typeface="Lustria"/>
              <a:buNone/>
              <a:defRPr b="1" i="0" sz="1800" u="none" cap="none" strike="noStrike">
                <a:solidFill>
                  <a:srgbClr val="3F3F3F"/>
                </a:solidFill>
                <a:latin typeface="Lustria"/>
                <a:ea typeface="Lustria"/>
                <a:cs typeface="Lustria"/>
                <a:sym typeface="Lustria"/>
              </a:defRPr>
            </a:lvl3pPr>
            <a:lvl4pPr indent="0" lvl="3" marL="1371600" marR="0" rtl="0" algn="l">
              <a:spcBef>
                <a:spcPts val="900"/>
              </a:spcBef>
              <a:spcAft>
                <a:spcPts val="0"/>
              </a:spcAft>
              <a:buClr>
                <a:srgbClr val="3F3F3F"/>
              </a:buClr>
              <a:buFont typeface="Lustria"/>
              <a:buNone/>
              <a:defRPr b="1" i="0" sz="1600" u="none" cap="none" strike="noStrike">
                <a:solidFill>
                  <a:srgbClr val="3F3F3F"/>
                </a:solidFill>
                <a:latin typeface="Lustria"/>
                <a:ea typeface="Lustria"/>
                <a:cs typeface="Lustria"/>
                <a:sym typeface="Lustria"/>
              </a:defRPr>
            </a:lvl4pPr>
            <a:lvl5pPr indent="0" lvl="4" marL="1828800" marR="0" rtl="0" algn="l">
              <a:spcBef>
                <a:spcPts val="900"/>
              </a:spcBef>
              <a:spcAft>
                <a:spcPts val="0"/>
              </a:spcAft>
              <a:buClr>
                <a:srgbClr val="3F3F3F"/>
              </a:buClr>
              <a:buFont typeface="Lustria"/>
              <a:buNone/>
              <a:defRPr b="1" i="0" sz="1600" u="none" cap="none" strike="noStrike">
                <a:solidFill>
                  <a:srgbClr val="3F3F3F"/>
                </a:solidFill>
                <a:latin typeface="Lustria"/>
                <a:ea typeface="Lustria"/>
                <a:cs typeface="Lustria"/>
                <a:sym typeface="Lustria"/>
              </a:defRPr>
            </a:lvl5pPr>
            <a:lvl6pPr indent="0" lvl="5" marL="2286000" marR="0" rtl="0" algn="l">
              <a:spcBef>
                <a:spcPts val="900"/>
              </a:spcBef>
              <a:spcAft>
                <a:spcPts val="0"/>
              </a:spcAft>
              <a:buClr>
                <a:srgbClr val="3F3F3F"/>
              </a:buClr>
              <a:buFont typeface="Lustria"/>
              <a:buNone/>
              <a:defRPr b="1" i="0" sz="1600" u="none" cap="none" strike="noStrike">
                <a:solidFill>
                  <a:srgbClr val="3F3F3F"/>
                </a:solidFill>
                <a:latin typeface="Lustria"/>
                <a:ea typeface="Lustria"/>
                <a:cs typeface="Lustria"/>
                <a:sym typeface="Lustria"/>
              </a:defRPr>
            </a:lvl6pPr>
            <a:lvl7pPr indent="0" lvl="6" marL="2743200" marR="0" rtl="0" algn="l">
              <a:spcBef>
                <a:spcPts val="900"/>
              </a:spcBef>
              <a:spcAft>
                <a:spcPts val="0"/>
              </a:spcAft>
              <a:buClr>
                <a:srgbClr val="3F3F3F"/>
              </a:buClr>
              <a:buFont typeface="Lustria"/>
              <a:buNone/>
              <a:defRPr b="1" i="0" sz="1600" u="none" cap="none" strike="noStrike">
                <a:solidFill>
                  <a:srgbClr val="3F3F3F"/>
                </a:solidFill>
                <a:latin typeface="Lustria"/>
                <a:ea typeface="Lustria"/>
                <a:cs typeface="Lustria"/>
                <a:sym typeface="Lustria"/>
              </a:defRPr>
            </a:lvl7pPr>
            <a:lvl8pPr indent="0" lvl="7" marL="3200400" marR="0" rtl="0" algn="l">
              <a:spcBef>
                <a:spcPts val="900"/>
              </a:spcBef>
              <a:spcAft>
                <a:spcPts val="0"/>
              </a:spcAft>
              <a:buClr>
                <a:srgbClr val="3F3F3F"/>
              </a:buClr>
              <a:buFont typeface="Lustria"/>
              <a:buNone/>
              <a:defRPr b="1" i="0" sz="1600" u="none" cap="none" strike="noStrike">
                <a:solidFill>
                  <a:srgbClr val="3F3F3F"/>
                </a:solidFill>
                <a:latin typeface="Lustria"/>
                <a:ea typeface="Lustria"/>
                <a:cs typeface="Lustria"/>
                <a:sym typeface="Lustria"/>
              </a:defRPr>
            </a:lvl8pPr>
            <a:lvl9pPr indent="0" lvl="8" marL="3657600" marR="0" rtl="0" algn="l">
              <a:spcBef>
                <a:spcPts val="900"/>
              </a:spcBef>
              <a:spcAft>
                <a:spcPts val="0"/>
              </a:spcAft>
              <a:buClr>
                <a:srgbClr val="3F3F3F"/>
              </a:buClr>
              <a:buFont typeface="Lustria"/>
              <a:buNone/>
              <a:defRPr b="1" i="0" sz="1600" u="none" cap="none" strike="noStrike">
                <a:solidFill>
                  <a:srgbClr val="3F3F3F"/>
                </a:solidFill>
                <a:latin typeface="Lustria"/>
                <a:ea typeface="Lustria"/>
                <a:cs typeface="Lustria"/>
                <a:sym typeface="Lustria"/>
              </a:defRPr>
            </a:lvl9pPr>
          </a:lstStyle>
          <a:p/>
        </p:txBody>
      </p:sp>
      <p:sp>
        <p:nvSpPr>
          <p:cNvPr id="209" name="Shape 209"/>
          <p:cNvSpPr txBox="1"/>
          <p:nvPr>
            <p:ph idx="4" type="body"/>
          </p:nvPr>
        </p:nvSpPr>
        <p:spPr>
          <a:xfrm>
            <a:off x="6605588" y="3092450"/>
            <a:ext cx="5748336" cy="5619750"/>
          </a:xfrm>
          <a:prstGeom prst="rect">
            <a:avLst/>
          </a:prstGeom>
          <a:noFill/>
          <a:ln>
            <a:noFill/>
          </a:ln>
        </p:spPr>
        <p:txBody>
          <a:bodyPr anchorCtr="0" anchor="t" bIns="91425" lIns="91425" rIns="91425" tIns="91425"/>
          <a:lstStyle>
            <a:lvl1pPr indent="0" lvl="0" marL="0" marR="0" rtl="0" algn="l">
              <a:lnSpc>
                <a:spcPct val="120000"/>
              </a:lnSpc>
              <a:spcBef>
                <a:spcPts val="2800"/>
              </a:spcBef>
              <a:spcAft>
                <a:spcPts val="0"/>
              </a:spcAft>
              <a:buNone/>
              <a:defRPr b="0" i="0" sz="2400" u="none" cap="none" strike="noStrike">
                <a:solidFill>
                  <a:srgbClr val="3F3F3F"/>
                </a:solidFill>
                <a:latin typeface="Lustria"/>
                <a:ea typeface="Lustria"/>
                <a:cs typeface="Lustria"/>
                <a:sym typeface="Lustria"/>
              </a:defRPr>
            </a:lvl1pPr>
            <a:lvl2pPr indent="0" lvl="1" marL="609600" marR="0" rtl="0" algn="l">
              <a:spcBef>
                <a:spcPts val="900"/>
              </a:spcBef>
              <a:spcAft>
                <a:spcPts val="0"/>
              </a:spcAft>
              <a:buNone/>
              <a:defRPr b="0" i="0" sz="2000" u="none" cap="none" strike="noStrike">
                <a:solidFill>
                  <a:srgbClr val="3F3F3F"/>
                </a:solidFill>
                <a:latin typeface="Lustria"/>
                <a:ea typeface="Lustria"/>
                <a:cs typeface="Lustria"/>
                <a:sym typeface="Lustria"/>
              </a:defRPr>
            </a:lvl2pPr>
            <a:lvl3pPr indent="0" lvl="2" marL="1257300" marR="0" rtl="0" algn="l">
              <a:spcBef>
                <a:spcPts val="900"/>
              </a:spcBef>
              <a:spcAft>
                <a:spcPts val="0"/>
              </a:spcAft>
              <a:buNone/>
              <a:defRPr b="0" i="0" sz="1800" u="none" cap="none" strike="noStrike">
                <a:solidFill>
                  <a:srgbClr val="3F3F3F"/>
                </a:solidFill>
                <a:latin typeface="Lustria"/>
                <a:ea typeface="Lustria"/>
                <a:cs typeface="Lustria"/>
                <a:sym typeface="Lustria"/>
              </a:defRPr>
            </a:lvl3pPr>
            <a:lvl4pPr indent="0" lvl="3" marL="1917700" marR="0" rtl="0" algn="l">
              <a:spcBef>
                <a:spcPts val="900"/>
              </a:spcBef>
              <a:spcAft>
                <a:spcPts val="0"/>
              </a:spcAft>
              <a:buNone/>
              <a:defRPr b="0" i="0" sz="1600" u="none" cap="none" strike="noStrike">
                <a:solidFill>
                  <a:srgbClr val="3F3F3F"/>
                </a:solidFill>
                <a:latin typeface="Lustria"/>
                <a:ea typeface="Lustria"/>
                <a:cs typeface="Lustria"/>
                <a:sym typeface="Lustria"/>
              </a:defRPr>
            </a:lvl4pPr>
            <a:lvl5pPr indent="0" lvl="4" marL="2565400" marR="0" rtl="0" algn="l">
              <a:spcBef>
                <a:spcPts val="900"/>
              </a:spcBef>
              <a:spcAft>
                <a:spcPts val="0"/>
              </a:spcAft>
              <a:buNone/>
              <a:defRPr b="0" i="0" sz="1600" u="none" cap="none" strike="noStrike">
                <a:solidFill>
                  <a:srgbClr val="3F3F3F"/>
                </a:solidFill>
                <a:latin typeface="Lustria"/>
                <a:ea typeface="Lustria"/>
                <a:cs typeface="Lustria"/>
                <a:sym typeface="Lustria"/>
              </a:defRPr>
            </a:lvl5pPr>
            <a:lvl6pPr indent="0" lvl="5" marL="3022600" marR="0" rtl="0" algn="l">
              <a:spcBef>
                <a:spcPts val="900"/>
              </a:spcBef>
              <a:spcAft>
                <a:spcPts val="0"/>
              </a:spcAft>
              <a:buNone/>
              <a:defRPr b="0" i="0" sz="1600" u="none" cap="none" strike="noStrike">
                <a:solidFill>
                  <a:srgbClr val="3F3F3F"/>
                </a:solidFill>
                <a:latin typeface="Lustria"/>
                <a:ea typeface="Lustria"/>
                <a:cs typeface="Lustria"/>
                <a:sym typeface="Lustria"/>
              </a:defRPr>
            </a:lvl6pPr>
            <a:lvl7pPr indent="0" lvl="6" marL="3479800" marR="0" rtl="0" algn="l">
              <a:spcBef>
                <a:spcPts val="900"/>
              </a:spcBef>
              <a:spcAft>
                <a:spcPts val="0"/>
              </a:spcAft>
              <a:buNone/>
              <a:defRPr b="0" i="0" sz="1600" u="none" cap="none" strike="noStrike">
                <a:solidFill>
                  <a:srgbClr val="3F3F3F"/>
                </a:solidFill>
                <a:latin typeface="Lustria"/>
                <a:ea typeface="Lustria"/>
                <a:cs typeface="Lustria"/>
                <a:sym typeface="Lustria"/>
              </a:defRPr>
            </a:lvl7pPr>
            <a:lvl8pPr indent="0" lvl="7" marL="3937000" marR="0" rtl="0" algn="l">
              <a:spcBef>
                <a:spcPts val="900"/>
              </a:spcBef>
              <a:spcAft>
                <a:spcPts val="0"/>
              </a:spcAft>
              <a:buNone/>
              <a:defRPr b="0" i="0" sz="1600" u="none" cap="none" strike="noStrike">
                <a:solidFill>
                  <a:srgbClr val="3F3F3F"/>
                </a:solidFill>
                <a:latin typeface="Lustria"/>
                <a:ea typeface="Lustria"/>
                <a:cs typeface="Lustria"/>
                <a:sym typeface="Lustria"/>
              </a:defRPr>
            </a:lvl8pPr>
            <a:lvl9pPr indent="0" lvl="8" marL="4394200" marR="0" rtl="0" algn="l">
              <a:spcBef>
                <a:spcPts val="900"/>
              </a:spcBef>
              <a:spcAft>
                <a:spcPts val="0"/>
              </a:spcAft>
              <a:buNone/>
              <a:defRPr b="0" i="0" sz="1600" u="none" cap="none" strike="noStrike">
                <a:solidFill>
                  <a:srgbClr val="3F3F3F"/>
                </a:solidFill>
                <a:latin typeface="Lustria"/>
                <a:ea typeface="Lustria"/>
                <a:cs typeface="Lustria"/>
                <a:sym typeface="Lustria"/>
              </a:defRPr>
            </a:lvl9pPr>
          </a:lstStyle>
          <a:p/>
        </p:txBody>
      </p:sp>
      <p:sp>
        <p:nvSpPr>
          <p:cNvPr id="210" name="Shape 210"/>
          <p:cNvSpPr txBox="1"/>
          <p:nvPr>
            <p:ph idx="12" type="sldNum"/>
          </p:nvPr>
        </p:nvSpPr>
        <p:spPr>
          <a:xfrm>
            <a:off x="6353175" y="9109075"/>
            <a:ext cx="296861" cy="317500"/>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B0BBC0"/>
              </a:buClr>
              <a:buSzPct val="25000"/>
              <a:buFont typeface="Lustria"/>
              <a:buNone/>
            </a:pPr>
            <a:fld id="{00000000-1234-1234-1234-123412341234}" type="slidenum">
              <a:rPr b="0" i="0" lang="en-US" sz="1600" u="none">
                <a:solidFill>
                  <a:srgbClr val="B0BBC0"/>
                </a:solidFill>
                <a:latin typeface="Lustria"/>
                <a:ea typeface="Lustria"/>
                <a:cs typeface="Lustria"/>
                <a:sym typeface="Lustria"/>
              </a:rPr>
              <a:t>‹#›</a:t>
            </a:fld>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Obj">
  <p:cSld name="Two Content">
    <p:spTree>
      <p:nvGrpSpPr>
        <p:cNvPr id="211" name="Shape 211"/>
        <p:cNvGrpSpPr/>
        <p:nvPr/>
      </p:nvGrpSpPr>
      <p:grpSpPr>
        <a:xfrm>
          <a:off x="0" y="0"/>
          <a:ext cx="0" cy="0"/>
          <a:chOff x="0" y="0"/>
          <a:chExt cx="0" cy="0"/>
        </a:xfrm>
      </p:grpSpPr>
      <p:sp>
        <p:nvSpPr>
          <p:cNvPr id="212" name="Shape 212"/>
          <p:cNvSpPr txBox="1"/>
          <p:nvPr>
            <p:ph type="title"/>
          </p:nvPr>
        </p:nvSpPr>
        <p:spPr>
          <a:xfrm>
            <a:off x="754062" y="2408236"/>
            <a:ext cx="4278311" cy="1295400"/>
          </a:xfrm>
          <a:prstGeom prst="rect">
            <a:avLst/>
          </a:prstGeom>
          <a:noFill/>
          <a:ln>
            <a:noFill/>
          </a:ln>
        </p:spPr>
        <p:txBody>
          <a:bodyPr anchorCtr="0" anchor="b" bIns="91425" lIns="91425" rIns="91425" tIns="91425"/>
          <a:lstStyle>
            <a:lvl1pPr indent="0" lvl="0" marL="0" marR="0" rtl="0" algn="l">
              <a:spcBef>
                <a:spcPts val="0"/>
              </a:spcBef>
              <a:spcAft>
                <a:spcPts val="0"/>
              </a:spcAft>
              <a:buNone/>
              <a:defRPr b="0" i="0" sz="3800" u="none" cap="none" strike="noStrike">
                <a:solidFill>
                  <a:srgbClr val="3F3F3F"/>
                </a:solidFill>
                <a:latin typeface="Lustria"/>
                <a:ea typeface="Lustria"/>
                <a:cs typeface="Lustria"/>
                <a:sym typeface="Lustria"/>
              </a:defRPr>
            </a:lvl1pPr>
            <a:lvl2pPr indent="0" lvl="1" marL="0" marR="0" rtl="0" algn="l">
              <a:spcBef>
                <a:spcPts val="0"/>
              </a:spcBef>
              <a:spcAft>
                <a:spcPts val="0"/>
              </a:spcAft>
              <a:buNone/>
              <a:defRPr b="0" i="0" sz="3800" u="none" cap="none" strike="noStrike">
                <a:solidFill>
                  <a:srgbClr val="3F3F3F"/>
                </a:solidFill>
                <a:latin typeface="Lustria"/>
                <a:ea typeface="Lustria"/>
                <a:cs typeface="Lustria"/>
                <a:sym typeface="Lustria"/>
              </a:defRPr>
            </a:lvl2pPr>
            <a:lvl3pPr indent="0" lvl="2" marL="0" marR="0" rtl="0" algn="l">
              <a:spcBef>
                <a:spcPts val="0"/>
              </a:spcBef>
              <a:spcAft>
                <a:spcPts val="0"/>
              </a:spcAft>
              <a:buNone/>
              <a:defRPr b="0" i="0" sz="3800" u="none" cap="none" strike="noStrike">
                <a:solidFill>
                  <a:srgbClr val="3F3F3F"/>
                </a:solidFill>
                <a:latin typeface="Lustria"/>
                <a:ea typeface="Lustria"/>
                <a:cs typeface="Lustria"/>
                <a:sym typeface="Lustria"/>
              </a:defRPr>
            </a:lvl3pPr>
            <a:lvl4pPr indent="0" lvl="3" marL="0" marR="0" rtl="0" algn="l">
              <a:spcBef>
                <a:spcPts val="0"/>
              </a:spcBef>
              <a:spcAft>
                <a:spcPts val="0"/>
              </a:spcAft>
              <a:buNone/>
              <a:defRPr b="0" i="0" sz="3800" u="none" cap="none" strike="noStrike">
                <a:solidFill>
                  <a:srgbClr val="3F3F3F"/>
                </a:solidFill>
                <a:latin typeface="Lustria"/>
                <a:ea typeface="Lustria"/>
                <a:cs typeface="Lustria"/>
                <a:sym typeface="Lustria"/>
              </a:defRPr>
            </a:lvl4pPr>
            <a:lvl5pPr indent="0" lvl="4" marL="0" marR="0" rtl="0" algn="l">
              <a:spcBef>
                <a:spcPts val="0"/>
              </a:spcBef>
              <a:spcAft>
                <a:spcPts val="0"/>
              </a:spcAft>
              <a:buNone/>
              <a:defRPr b="0" i="0" sz="3800" u="none" cap="none" strike="noStrike">
                <a:solidFill>
                  <a:srgbClr val="3F3F3F"/>
                </a:solidFill>
                <a:latin typeface="Lustria"/>
                <a:ea typeface="Lustria"/>
                <a:cs typeface="Lustria"/>
                <a:sym typeface="Lustria"/>
              </a:defRPr>
            </a:lvl5pPr>
            <a:lvl6pPr indent="0" lvl="5" marL="457200" marR="0" rtl="0" algn="l">
              <a:spcBef>
                <a:spcPts val="0"/>
              </a:spcBef>
              <a:spcAft>
                <a:spcPts val="0"/>
              </a:spcAft>
              <a:buNone/>
              <a:defRPr b="0" i="0" sz="3800" u="none" cap="none" strike="noStrike">
                <a:solidFill>
                  <a:srgbClr val="3F3F3F"/>
                </a:solidFill>
                <a:latin typeface="Lustria"/>
                <a:ea typeface="Lustria"/>
                <a:cs typeface="Lustria"/>
                <a:sym typeface="Lustria"/>
              </a:defRPr>
            </a:lvl6pPr>
            <a:lvl7pPr indent="0" lvl="6" marL="914400" marR="0" rtl="0" algn="l">
              <a:spcBef>
                <a:spcPts val="0"/>
              </a:spcBef>
              <a:spcAft>
                <a:spcPts val="0"/>
              </a:spcAft>
              <a:buNone/>
              <a:defRPr b="0" i="0" sz="3800" u="none" cap="none" strike="noStrike">
                <a:solidFill>
                  <a:srgbClr val="3F3F3F"/>
                </a:solidFill>
                <a:latin typeface="Lustria"/>
                <a:ea typeface="Lustria"/>
                <a:cs typeface="Lustria"/>
                <a:sym typeface="Lustria"/>
              </a:defRPr>
            </a:lvl7pPr>
            <a:lvl8pPr indent="0" lvl="7" marL="1371600" marR="0" rtl="0" algn="l">
              <a:spcBef>
                <a:spcPts val="0"/>
              </a:spcBef>
              <a:spcAft>
                <a:spcPts val="0"/>
              </a:spcAft>
              <a:buNone/>
              <a:defRPr b="0" i="0" sz="3800" u="none" cap="none" strike="noStrike">
                <a:solidFill>
                  <a:srgbClr val="3F3F3F"/>
                </a:solidFill>
                <a:latin typeface="Lustria"/>
                <a:ea typeface="Lustria"/>
                <a:cs typeface="Lustria"/>
                <a:sym typeface="Lustria"/>
              </a:defRPr>
            </a:lvl8pPr>
            <a:lvl9pPr indent="0" lvl="8" marL="1828800" marR="0" rtl="0" algn="l">
              <a:spcBef>
                <a:spcPts val="0"/>
              </a:spcBef>
              <a:spcAft>
                <a:spcPts val="0"/>
              </a:spcAft>
              <a:buNone/>
              <a:defRPr b="0" i="0" sz="3800" u="none" cap="none" strike="noStrike">
                <a:solidFill>
                  <a:srgbClr val="3F3F3F"/>
                </a:solidFill>
                <a:latin typeface="Lustria"/>
                <a:ea typeface="Lustria"/>
                <a:cs typeface="Lustria"/>
                <a:sym typeface="Lustria"/>
              </a:defRPr>
            </a:lvl9pPr>
          </a:lstStyle>
          <a:p/>
        </p:txBody>
      </p:sp>
      <p:sp>
        <p:nvSpPr>
          <p:cNvPr id="213" name="Shape 213"/>
          <p:cNvSpPr txBox="1"/>
          <p:nvPr>
            <p:ph idx="1" type="body"/>
          </p:nvPr>
        </p:nvSpPr>
        <p:spPr>
          <a:xfrm>
            <a:off x="6154737" y="863600"/>
            <a:ext cx="2851149" cy="7772400"/>
          </a:xfrm>
          <a:prstGeom prst="rect">
            <a:avLst/>
          </a:prstGeom>
          <a:noFill/>
          <a:ln>
            <a:noFill/>
          </a:ln>
        </p:spPr>
        <p:txBody>
          <a:bodyPr anchorCtr="0" anchor="t" bIns="91425" lIns="91425" rIns="91425" tIns="91425"/>
          <a:lstStyle>
            <a:lvl1pPr indent="0" lvl="0" marL="0" marR="0" rtl="0" algn="l">
              <a:lnSpc>
                <a:spcPct val="120000"/>
              </a:lnSpc>
              <a:spcBef>
                <a:spcPts val="2800"/>
              </a:spcBef>
              <a:spcAft>
                <a:spcPts val="0"/>
              </a:spcAft>
              <a:buNone/>
              <a:defRPr b="0" i="0" sz="2800" u="none" cap="none" strike="noStrike">
                <a:solidFill>
                  <a:srgbClr val="3F3F3F"/>
                </a:solidFill>
                <a:latin typeface="Lustria"/>
                <a:ea typeface="Lustria"/>
                <a:cs typeface="Lustria"/>
                <a:sym typeface="Lustria"/>
              </a:defRPr>
            </a:lvl1pPr>
            <a:lvl2pPr indent="0" lvl="1" marL="609600" marR="0" rtl="0" algn="l">
              <a:spcBef>
                <a:spcPts val="900"/>
              </a:spcBef>
              <a:spcAft>
                <a:spcPts val="0"/>
              </a:spcAft>
              <a:buNone/>
              <a:defRPr b="0" i="0" sz="2400" u="none" cap="none" strike="noStrike">
                <a:solidFill>
                  <a:srgbClr val="3F3F3F"/>
                </a:solidFill>
                <a:latin typeface="Lustria"/>
                <a:ea typeface="Lustria"/>
                <a:cs typeface="Lustria"/>
                <a:sym typeface="Lustria"/>
              </a:defRPr>
            </a:lvl2pPr>
            <a:lvl3pPr indent="0" lvl="2" marL="1257300" marR="0" rtl="0" algn="l">
              <a:spcBef>
                <a:spcPts val="900"/>
              </a:spcBef>
              <a:spcAft>
                <a:spcPts val="0"/>
              </a:spcAft>
              <a:buNone/>
              <a:defRPr b="0" i="0" sz="2000" u="none" cap="none" strike="noStrike">
                <a:solidFill>
                  <a:srgbClr val="3F3F3F"/>
                </a:solidFill>
                <a:latin typeface="Lustria"/>
                <a:ea typeface="Lustria"/>
                <a:cs typeface="Lustria"/>
                <a:sym typeface="Lustria"/>
              </a:defRPr>
            </a:lvl3pPr>
            <a:lvl4pPr indent="0" lvl="3" marL="1917700" marR="0" rtl="0" algn="l">
              <a:spcBef>
                <a:spcPts val="900"/>
              </a:spcBef>
              <a:spcAft>
                <a:spcPts val="0"/>
              </a:spcAft>
              <a:buNone/>
              <a:defRPr b="0" i="0" sz="1800" u="none" cap="none" strike="noStrike">
                <a:solidFill>
                  <a:srgbClr val="3F3F3F"/>
                </a:solidFill>
                <a:latin typeface="Lustria"/>
                <a:ea typeface="Lustria"/>
                <a:cs typeface="Lustria"/>
                <a:sym typeface="Lustria"/>
              </a:defRPr>
            </a:lvl4pPr>
            <a:lvl5pPr indent="0" lvl="4" marL="2565400" marR="0" rtl="0" algn="l">
              <a:spcBef>
                <a:spcPts val="900"/>
              </a:spcBef>
              <a:spcAft>
                <a:spcPts val="0"/>
              </a:spcAft>
              <a:buNone/>
              <a:defRPr b="0" i="0" sz="1800" u="none" cap="none" strike="noStrike">
                <a:solidFill>
                  <a:srgbClr val="3F3F3F"/>
                </a:solidFill>
                <a:latin typeface="Lustria"/>
                <a:ea typeface="Lustria"/>
                <a:cs typeface="Lustria"/>
                <a:sym typeface="Lustria"/>
              </a:defRPr>
            </a:lvl5pPr>
            <a:lvl6pPr indent="0" lvl="5" marL="3022600" marR="0" rtl="0" algn="l">
              <a:spcBef>
                <a:spcPts val="900"/>
              </a:spcBef>
              <a:spcAft>
                <a:spcPts val="0"/>
              </a:spcAft>
              <a:buNone/>
              <a:defRPr b="0" i="0" sz="1800" u="none" cap="none" strike="noStrike">
                <a:solidFill>
                  <a:srgbClr val="3F3F3F"/>
                </a:solidFill>
                <a:latin typeface="Lustria"/>
                <a:ea typeface="Lustria"/>
                <a:cs typeface="Lustria"/>
                <a:sym typeface="Lustria"/>
              </a:defRPr>
            </a:lvl6pPr>
            <a:lvl7pPr indent="0" lvl="6" marL="3479800" marR="0" rtl="0" algn="l">
              <a:spcBef>
                <a:spcPts val="900"/>
              </a:spcBef>
              <a:spcAft>
                <a:spcPts val="0"/>
              </a:spcAft>
              <a:buNone/>
              <a:defRPr b="0" i="0" sz="1800" u="none" cap="none" strike="noStrike">
                <a:solidFill>
                  <a:srgbClr val="3F3F3F"/>
                </a:solidFill>
                <a:latin typeface="Lustria"/>
                <a:ea typeface="Lustria"/>
                <a:cs typeface="Lustria"/>
                <a:sym typeface="Lustria"/>
              </a:defRPr>
            </a:lvl7pPr>
            <a:lvl8pPr indent="0" lvl="7" marL="3937000" marR="0" rtl="0" algn="l">
              <a:spcBef>
                <a:spcPts val="900"/>
              </a:spcBef>
              <a:spcAft>
                <a:spcPts val="0"/>
              </a:spcAft>
              <a:buNone/>
              <a:defRPr b="0" i="0" sz="1800" u="none" cap="none" strike="noStrike">
                <a:solidFill>
                  <a:srgbClr val="3F3F3F"/>
                </a:solidFill>
                <a:latin typeface="Lustria"/>
                <a:ea typeface="Lustria"/>
                <a:cs typeface="Lustria"/>
                <a:sym typeface="Lustria"/>
              </a:defRPr>
            </a:lvl8pPr>
            <a:lvl9pPr indent="0" lvl="8" marL="4394200" marR="0" rtl="0" algn="l">
              <a:spcBef>
                <a:spcPts val="900"/>
              </a:spcBef>
              <a:spcAft>
                <a:spcPts val="0"/>
              </a:spcAft>
              <a:buNone/>
              <a:defRPr b="0" i="0" sz="1800" u="none" cap="none" strike="noStrike">
                <a:solidFill>
                  <a:srgbClr val="3F3F3F"/>
                </a:solidFill>
                <a:latin typeface="Lustria"/>
                <a:ea typeface="Lustria"/>
                <a:cs typeface="Lustria"/>
                <a:sym typeface="Lustria"/>
              </a:defRPr>
            </a:lvl9pPr>
          </a:lstStyle>
          <a:p/>
        </p:txBody>
      </p:sp>
      <p:sp>
        <p:nvSpPr>
          <p:cNvPr id="214" name="Shape 214"/>
          <p:cNvSpPr txBox="1"/>
          <p:nvPr>
            <p:ph idx="2" type="body"/>
          </p:nvPr>
        </p:nvSpPr>
        <p:spPr>
          <a:xfrm>
            <a:off x="9158288" y="863600"/>
            <a:ext cx="2851149" cy="7772400"/>
          </a:xfrm>
          <a:prstGeom prst="rect">
            <a:avLst/>
          </a:prstGeom>
          <a:noFill/>
          <a:ln>
            <a:noFill/>
          </a:ln>
        </p:spPr>
        <p:txBody>
          <a:bodyPr anchorCtr="0" anchor="t" bIns="91425" lIns="91425" rIns="91425" tIns="91425"/>
          <a:lstStyle>
            <a:lvl1pPr indent="0" lvl="0" marL="0" marR="0" rtl="0" algn="l">
              <a:lnSpc>
                <a:spcPct val="120000"/>
              </a:lnSpc>
              <a:spcBef>
                <a:spcPts val="2800"/>
              </a:spcBef>
              <a:spcAft>
                <a:spcPts val="0"/>
              </a:spcAft>
              <a:buNone/>
              <a:defRPr b="0" i="0" sz="2800" u="none" cap="none" strike="noStrike">
                <a:solidFill>
                  <a:srgbClr val="3F3F3F"/>
                </a:solidFill>
                <a:latin typeface="Lustria"/>
                <a:ea typeface="Lustria"/>
                <a:cs typeface="Lustria"/>
                <a:sym typeface="Lustria"/>
              </a:defRPr>
            </a:lvl1pPr>
            <a:lvl2pPr indent="0" lvl="1" marL="609600" marR="0" rtl="0" algn="l">
              <a:spcBef>
                <a:spcPts val="900"/>
              </a:spcBef>
              <a:spcAft>
                <a:spcPts val="0"/>
              </a:spcAft>
              <a:buNone/>
              <a:defRPr b="0" i="0" sz="2400" u="none" cap="none" strike="noStrike">
                <a:solidFill>
                  <a:srgbClr val="3F3F3F"/>
                </a:solidFill>
                <a:latin typeface="Lustria"/>
                <a:ea typeface="Lustria"/>
                <a:cs typeface="Lustria"/>
                <a:sym typeface="Lustria"/>
              </a:defRPr>
            </a:lvl2pPr>
            <a:lvl3pPr indent="0" lvl="2" marL="1257300" marR="0" rtl="0" algn="l">
              <a:spcBef>
                <a:spcPts val="900"/>
              </a:spcBef>
              <a:spcAft>
                <a:spcPts val="0"/>
              </a:spcAft>
              <a:buNone/>
              <a:defRPr b="0" i="0" sz="2000" u="none" cap="none" strike="noStrike">
                <a:solidFill>
                  <a:srgbClr val="3F3F3F"/>
                </a:solidFill>
                <a:latin typeface="Lustria"/>
                <a:ea typeface="Lustria"/>
                <a:cs typeface="Lustria"/>
                <a:sym typeface="Lustria"/>
              </a:defRPr>
            </a:lvl3pPr>
            <a:lvl4pPr indent="0" lvl="3" marL="1917700" marR="0" rtl="0" algn="l">
              <a:spcBef>
                <a:spcPts val="900"/>
              </a:spcBef>
              <a:spcAft>
                <a:spcPts val="0"/>
              </a:spcAft>
              <a:buNone/>
              <a:defRPr b="0" i="0" sz="1800" u="none" cap="none" strike="noStrike">
                <a:solidFill>
                  <a:srgbClr val="3F3F3F"/>
                </a:solidFill>
                <a:latin typeface="Lustria"/>
                <a:ea typeface="Lustria"/>
                <a:cs typeface="Lustria"/>
                <a:sym typeface="Lustria"/>
              </a:defRPr>
            </a:lvl4pPr>
            <a:lvl5pPr indent="0" lvl="4" marL="2565400" marR="0" rtl="0" algn="l">
              <a:spcBef>
                <a:spcPts val="900"/>
              </a:spcBef>
              <a:spcAft>
                <a:spcPts val="0"/>
              </a:spcAft>
              <a:buNone/>
              <a:defRPr b="0" i="0" sz="1800" u="none" cap="none" strike="noStrike">
                <a:solidFill>
                  <a:srgbClr val="3F3F3F"/>
                </a:solidFill>
                <a:latin typeface="Lustria"/>
                <a:ea typeface="Lustria"/>
                <a:cs typeface="Lustria"/>
                <a:sym typeface="Lustria"/>
              </a:defRPr>
            </a:lvl5pPr>
            <a:lvl6pPr indent="0" lvl="5" marL="3022600" marR="0" rtl="0" algn="l">
              <a:spcBef>
                <a:spcPts val="900"/>
              </a:spcBef>
              <a:spcAft>
                <a:spcPts val="0"/>
              </a:spcAft>
              <a:buNone/>
              <a:defRPr b="0" i="0" sz="1800" u="none" cap="none" strike="noStrike">
                <a:solidFill>
                  <a:srgbClr val="3F3F3F"/>
                </a:solidFill>
                <a:latin typeface="Lustria"/>
                <a:ea typeface="Lustria"/>
                <a:cs typeface="Lustria"/>
                <a:sym typeface="Lustria"/>
              </a:defRPr>
            </a:lvl6pPr>
            <a:lvl7pPr indent="0" lvl="6" marL="3479800" marR="0" rtl="0" algn="l">
              <a:spcBef>
                <a:spcPts val="900"/>
              </a:spcBef>
              <a:spcAft>
                <a:spcPts val="0"/>
              </a:spcAft>
              <a:buNone/>
              <a:defRPr b="0" i="0" sz="1800" u="none" cap="none" strike="noStrike">
                <a:solidFill>
                  <a:srgbClr val="3F3F3F"/>
                </a:solidFill>
                <a:latin typeface="Lustria"/>
                <a:ea typeface="Lustria"/>
                <a:cs typeface="Lustria"/>
                <a:sym typeface="Lustria"/>
              </a:defRPr>
            </a:lvl7pPr>
            <a:lvl8pPr indent="0" lvl="7" marL="3937000" marR="0" rtl="0" algn="l">
              <a:spcBef>
                <a:spcPts val="900"/>
              </a:spcBef>
              <a:spcAft>
                <a:spcPts val="0"/>
              </a:spcAft>
              <a:buNone/>
              <a:defRPr b="0" i="0" sz="1800" u="none" cap="none" strike="noStrike">
                <a:solidFill>
                  <a:srgbClr val="3F3F3F"/>
                </a:solidFill>
                <a:latin typeface="Lustria"/>
                <a:ea typeface="Lustria"/>
                <a:cs typeface="Lustria"/>
                <a:sym typeface="Lustria"/>
              </a:defRPr>
            </a:lvl8pPr>
            <a:lvl9pPr indent="0" lvl="8" marL="4394200" marR="0" rtl="0" algn="l">
              <a:spcBef>
                <a:spcPts val="900"/>
              </a:spcBef>
              <a:spcAft>
                <a:spcPts val="0"/>
              </a:spcAft>
              <a:buNone/>
              <a:defRPr b="0" i="0" sz="1800" u="none" cap="none" strike="noStrike">
                <a:solidFill>
                  <a:srgbClr val="3F3F3F"/>
                </a:solidFill>
                <a:latin typeface="Lustria"/>
                <a:ea typeface="Lustria"/>
                <a:cs typeface="Lustria"/>
                <a:sym typeface="Lustria"/>
              </a:defRPr>
            </a:lvl9pPr>
          </a:lstStyle>
          <a:p/>
        </p:txBody>
      </p:sp>
      <p:sp>
        <p:nvSpPr>
          <p:cNvPr id="215" name="Shape 215"/>
          <p:cNvSpPr txBox="1"/>
          <p:nvPr>
            <p:ph idx="12" type="sldNum"/>
          </p:nvPr>
        </p:nvSpPr>
        <p:spPr>
          <a:xfrm>
            <a:off x="6353175" y="9109075"/>
            <a:ext cx="296861" cy="317500"/>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B0BBC0"/>
              </a:buClr>
              <a:buSzPct val="25000"/>
              <a:buFont typeface="Lustria"/>
              <a:buNone/>
            </a:pPr>
            <a:fld id="{00000000-1234-1234-1234-123412341234}" type="slidenum">
              <a:rPr b="0" i="0" lang="en-US" sz="1600" u="none">
                <a:solidFill>
                  <a:srgbClr val="B0BBC0"/>
                </a:solidFill>
                <a:latin typeface="Lustria"/>
                <a:ea typeface="Lustria"/>
                <a:cs typeface="Lustria"/>
                <a:sym typeface="Lustria"/>
              </a:rPr>
              <a:t>‹#›</a:t>
            </a:fld>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Header">
    <p:spTree>
      <p:nvGrpSpPr>
        <p:cNvPr id="216" name="Shape 216"/>
        <p:cNvGrpSpPr/>
        <p:nvPr/>
      </p:nvGrpSpPr>
      <p:grpSpPr>
        <a:xfrm>
          <a:off x="0" y="0"/>
          <a:ext cx="0" cy="0"/>
          <a:chOff x="0" y="0"/>
          <a:chExt cx="0" cy="0"/>
        </a:xfrm>
      </p:grpSpPr>
      <p:sp>
        <p:nvSpPr>
          <p:cNvPr id="217" name="Shape 217"/>
          <p:cNvSpPr txBox="1"/>
          <p:nvPr>
            <p:ph type="title"/>
          </p:nvPr>
        </p:nvSpPr>
        <p:spPr>
          <a:xfrm>
            <a:off x="1027112" y="6267450"/>
            <a:ext cx="11053761" cy="1936749"/>
          </a:xfrm>
          <a:prstGeom prst="rect">
            <a:avLst/>
          </a:prstGeom>
          <a:noFill/>
          <a:ln>
            <a:noFill/>
          </a:ln>
        </p:spPr>
        <p:txBody>
          <a:bodyPr anchorCtr="0" anchor="t" bIns="91425" lIns="91425" rIns="91425" tIns="91425"/>
          <a:lstStyle>
            <a:lvl1pPr indent="0" lvl="0" marL="0" marR="0" rtl="0" algn="l">
              <a:spcBef>
                <a:spcPts val="0"/>
              </a:spcBef>
              <a:spcAft>
                <a:spcPts val="0"/>
              </a:spcAft>
              <a:buNone/>
              <a:defRPr b="1" i="0" sz="4000" u="none" cap="none" strike="noStrike">
                <a:solidFill>
                  <a:srgbClr val="3F3F3F"/>
                </a:solidFill>
                <a:latin typeface="Lustria"/>
                <a:ea typeface="Lustria"/>
                <a:cs typeface="Lustria"/>
                <a:sym typeface="Lustria"/>
              </a:defRPr>
            </a:lvl1pPr>
            <a:lvl2pPr indent="0" lvl="1" marL="0" marR="0" rtl="0" algn="l">
              <a:spcBef>
                <a:spcPts val="0"/>
              </a:spcBef>
              <a:spcAft>
                <a:spcPts val="0"/>
              </a:spcAft>
              <a:buNone/>
              <a:defRPr b="0" i="0" sz="3800" u="none" cap="none" strike="noStrike">
                <a:solidFill>
                  <a:srgbClr val="3F3F3F"/>
                </a:solidFill>
                <a:latin typeface="Lustria"/>
                <a:ea typeface="Lustria"/>
                <a:cs typeface="Lustria"/>
                <a:sym typeface="Lustria"/>
              </a:defRPr>
            </a:lvl2pPr>
            <a:lvl3pPr indent="0" lvl="2" marL="0" marR="0" rtl="0" algn="l">
              <a:spcBef>
                <a:spcPts val="0"/>
              </a:spcBef>
              <a:spcAft>
                <a:spcPts val="0"/>
              </a:spcAft>
              <a:buNone/>
              <a:defRPr b="0" i="0" sz="3800" u="none" cap="none" strike="noStrike">
                <a:solidFill>
                  <a:srgbClr val="3F3F3F"/>
                </a:solidFill>
                <a:latin typeface="Lustria"/>
                <a:ea typeface="Lustria"/>
                <a:cs typeface="Lustria"/>
                <a:sym typeface="Lustria"/>
              </a:defRPr>
            </a:lvl3pPr>
            <a:lvl4pPr indent="0" lvl="3" marL="0" marR="0" rtl="0" algn="l">
              <a:spcBef>
                <a:spcPts val="0"/>
              </a:spcBef>
              <a:spcAft>
                <a:spcPts val="0"/>
              </a:spcAft>
              <a:buNone/>
              <a:defRPr b="0" i="0" sz="3800" u="none" cap="none" strike="noStrike">
                <a:solidFill>
                  <a:srgbClr val="3F3F3F"/>
                </a:solidFill>
                <a:latin typeface="Lustria"/>
                <a:ea typeface="Lustria"/>
                <a:cs typeface="Lustria"/>
                <a:sym typeface="Lustria"/>
              </a:defRPr>
            </a:lvl4pPr>
            <a:lvl5pPr indent="0" lvl="4" marL="0" marR="0" rtl="0" algn="l">
              <a:spcBef>
                <a:spcPts val="0"/>
              </a:spcBef>
              <a:spcAft>
                <a:spcPts val="0"/>
              </a:spcAft>
              <a:buNone/>
              <a:defRPr b="0" i="0" sz="3800" u="none" cap="none" strike="noStrike">
                <a:solidFill>
                  <a:srgbClr val="3F3F3F"/>
                </a:solidFill>
                <a:latin typeface="Lustria"/>
                <a:ea typeface="Lustria"/>
                <a:cs typeface="Lustria"/>
                <a:sym typeface="Lustria"/>
              </a:defRPr>
            </a:lvl5pPr>
            <a:lvl6pPr indent="0" lvl="5" marL="457200" marR="0" rtl="0" algn="l">
              <a:spcBef>
                <a:spcPts val="0"/>
              </a:spcBef>
              <a:spcAft>
                <a:spcPts val="0"/>
              </a:spcAft>
              <a:buNone/>
              <a:defRPr b="0" i="0" sz="3800" u="none" cap="none" strike="noStrike">
                <a:solidFill>
                  <a:srgbClr val="3F3F3F"/>
                </a:solidFill>
                <a:latin typeface="Lustria"/>
                <a:ea typeface="Lustria"/>
                <a:cs typeface="Lustria"/>
                <a:sym typeface="Lustria"/>
              </a:defRPr>
            </a:lvl6pPr>
            <a:lvl7pPr indent="0" lvl="6" marL="914400" marR="0" rtl="0" algn="l">
              <a:spcBef>
                <a:spcPts val="0"/>
              </a:spcBef>
              <a:spcAft>
                <a:spcPts val="0"/>
              </a:spcAft>
              <a:buNone/>
              <a:defRPr b="0" i="0" sz="3800" u="none" cap="none" strike="noStrike">
                <a:solidFill>
                  <a:srgbClr val="3F3F3F"/>
                </a:solidFill>
                <a:latin typeface="Lustria"/>
                <a:ea typeface="Lustria"/>
                <a:cs typeface="Lustria"/>
                <a:sym typeface="Lustria"/>
              </a:defRPr>
            </a:lvl7pPr>
            <a:lvl8pPr indent="0" lvl="7" marL="1371600" marR="0" rtl="0" algn="l">
              <a:spcBef>
                <a:spcPts val="0"/>
              </a:spcBef>
              <a:spcAft>
                <a:spcPts val="0"/>
              </a:spcAft>
              <a:buNone/>
              <a:defRPr b="0" i="0" sz="3800" u="none" cap="none" strike="noStrike">
                <a:solidFill>
                  <a:srgbClr val="3F3F3F"/>
                </a:solidFill>
                <a:latin typeface="Lustria"/>
                <a:ea typeface="Lustria"/>
                <a:cs typeface="Lustria"/>
                <a:sym typeface="Lustria"/>
              </a:defRPr>
            </a:lvl8pPr>
            <a:lvl9pPr indent="0" lvl="8" marL="1828800" marR="0" rtl="0" algn="l">
              <a:spcBef>
                <a:spcPts val="0"/>
              </a:spcBef>
              <a:spcAft>
                <a:spcPts val="0"/>
              </a:spcAft>
              <a:buNone/>
              <a:defRPr b="0" i="0" sz="3800" u="none" cap="none" strike="noStrike">
                <a:solidFill>
                  <a:srgbClr val="3F3F3F"/>
                </a:solidFill>
                <a:latin typeface="Lustria"/>
                <a:ea typeface="Lustria"/>
                <a:cs typeface="Lustria"/>
                <a:sym typeface="Lustria"/>
              </a:defRPr>
            </a:lvl9pPr>
          </a:lstStyle>
          <a:p/>
        </p:txBody>
      </p:sp>
      <p:sp>
        <p:nvSpPr>
          <p:cNvPr id="218" name="Shape 218"/>
          <p:cNvSpPr txBox="1"/>
          <p:nvPr>
            <p:ph idx="1" type="body"/>
          </p:nvPr>
        </p:nvSpPr>
        <p:spPr>
          <a:xfrm>
            <a:off x="1027112" y="4133850"/>
            <a:ext cx="11053761" cy="2133599"/>
          </a:xfrm>
          <a:prstGeom prst="rect">
            <a:avLst/>
          </a:prstGeom>
          <a:noFill/>
          <a:ln>
            <a:noFill/>
          </a:ln>
        </p:spPr>
        <p:txBody>
          <a:bodyPr anchorCtr="0" anchor="b" bIns="91425" lIns="91425" rIns="91425" tIns="91425"/>
          <a:lstStyle>
            <a:lvl1pPr indent="0" lvl="0" marL="0" marR="0" rtl="0" algn="l">
              <a:lnSpc>
                <a:spcPct val="120000"/>
              </a:lnSpc>
              <a:spcBef>
                <a:spcPts val="2800"/>
              </a:spcBef>
              <a:spcAft>
                <a:spcPts val="0"/>
              </a:spcAft>
              <a:buClr>
                <a:srgbClr val="3F3F3F"/>
              </a:buClr>
              <a:buFont typeface="Lustria"/>
              <a:buNone/>
              <a:defRPr b="0" i="0" sz="2000" u="none" cap="none" strike="noStrike">
                <a:solidFill>
                  <a:srgbClr val="3F3F3F"/>
                </a:solidFill>
                <a:latin typeface="Lustria"/>
                <a:ea typeface="Lustria"/>
                <a:cs typeface="Lustria"/>
                <a:sym typeface="Lustria"/>
              </a:defRPr>
            </a:lvl1pPr>
            <a:lvl2pPr indent="0" lvl="1" marL="457200" marR="0" rtl="0" algn="l">
              <a:spcBef>
                <a:spcPts val="900"/>
              </a:spcBef>
              <a:spcAft>
                <a:spcPts val="0"/>
              </a:spcAft>
              <a:buClr>
                <a:srgbClr val="3F3F3F"/>
              </a:buClr>
              <a:buFont typeface="Lustria"/>
              <a:buNone/>
              <a:defRPr b="0" i="0" sz="1800" u="none" cap="none" strike="noStrike">
                <a:solidFill>
                  <a:srgbClr val="3F3F3F"/>
                </a:solidFill>
                <a:latin typeface="Lustria"/>
                <a:ea typeface="Lustria"/>
                <a:cs typeface="Lustria"/>
                <a:sym typeface="Lustria"/>
              </a:defRPr>
            </a:lvl2pPr>
            <a:lvl3pPr indent="0" lvl="2" marL="914400" marR="0" rtl="0" algn="l">
              <a:spcBef>
                <a:spcPts val="900"/>
              </a:spcBef>
              <a:spcAft>
                <a:spcPts val="0"/>
              </a:spcAft>
              <a:buClr>
                <a:srgbClr val="3F3F3F"/>
              </a:buClr>
              <a:buFont typeface="Lustria"/>
              <a:buNone/>
              <a:defRPr b="0" i="0" sz="1600" u="none" cap="none" strike="noStrike">
                <a:solidFill>
                  <a:srgbClr val="3F3F3F"/>
                </a:solidFill>
                <a:latin typeface="Lustria"/>
                <a:ea typeface="Lustria"/>
                <a:cs typeface="Lustria"/>
                <a:sym typeface="Lustria"/>
              </a:defRPr>
            </a:lvl3pPr>
            <a:lvl4pPr indent="0" lvl="3" marL="1371600" marR="0" rtl="0" algn="l">
              <a:spcBef>
                <a:spcPts val="900"/>
              </a:spcBef>
              <a:spcAft>
                <a:spcPts val="0"/>
              </a:spcAft>
              <a:buClr>
                <a:srgbClr val="3F3F3F"/>
              </a:buClr>
              <a:buFont typeface="Lustria"/>
              <a:buNone/>
              <a:defRPr b="0" i="0" sz="1400" u="none" cap="none" strike="noStrike">
                <a:solidFill>
                  <a:srgbClr val="3F3F3F"/>
                </a:solidFill>
                <a:latin typeface="Lustria"/>
                <a:ea typeface="Lustria"/>
                <a:cs typeface="Lustria"/>
                <a:sym typeface="Lustria"/>
              </a:defRPr>
            </a:lvl4pPr>
            <a:lvl5pPr indent="0" lvl="4" marL="1828800" marR="0" rtl="0" algn="l">
              <a:spcBef>
                <a:spcPts val="900"/>
              </a:spcBef>
              <a:spcAft>
                <a:spcPts val="0"/>
              </a:spcAft>
              <a:buClr>
                <a:srgbClr val="3F3F3F"/>
              </a:buClr>
              <a:buFont typeface="Lustria"/>
              <a:buNone/>
              <a:defRPr b="0" i="0" sz="1400" u="none" cap="none" strike="noStrike">
                <a:solidFill>
                  <a:srgbClr val="3F3F3F"/>
                </a:solidFill>
                <a:latin typeface="Lustria"/>
                <a:ea typeface="Lustria"/>
                <a:cs typeface="Lustria"/>
                <a:sym typeface="Lustria"/>
              </a:defRPr>
            </a:lvl5pPr>
            <a:lvl6pPr indent="0" lvl="5" marL="2286000" marR="0" rtl="0" algn="l">
              <a:spcBef>
                <a:spcPts val="900"/>
              </a:spcBef>
              <a:spcAft>
                <a:spcPts val="0"/>
              </a:spcAft>
              <a:buClr>
                <a:srgbClr val="3F3F3F"/>
              </a:buClr>
              <a:buFont typeface="Lustria"/>
              <a:buNone/>
              <a:defRPr b="0" i="0" sz="1400" u="none" cap="none" strike="noStrike">
                <a:solidFill>
                  <a:srgbClr val="3F3F3F"/>
                </a:solidFill>
                <a:latin typeface="Lustria"/>
                <a:ea typeface="Lustria"/>
                <a:cs typeface="Lustria"/>
                <a:sym typeface="Lustria"/>
              </a:defRPr>
            </a:lvl6pPr>
            <a:lvl7pPr indent="0" lvl="6" marL="2743200" marR="0" rtl="0" algn="l">
              <a:spcBef>
                <a:spcPts val="900"/>
              </a:spcBef>
              <a:spcAft>
                <a:spcPts val="0"/>
              </a:spcAft>
              <a:buClr>
                <a:srgbClr val="3F3F3F"/>
              </a:buClr>
              <a:buFont typeface="Lustria"/>
              <a:buNone/>
              <a:defRPr b="0" i="0" sz="1400" u="none" cap="none" strike="noStrike">
                <a:solidFill>
                  <a:srgbClr val="3F3F3F"/>
                </a:solidFill>
                <a:latin typeface="Lustria"/>
                <a:ea typeface="Lustria"/>
                <a:cs typeface="Lustria"/>
                <a:sym typeface="Lustria"/>
              </a:defRPr>
            </a:lvl7pPr>
            <a:lvl8pPr indent="0" lvl="7" marL="3200400" marR="0" rtl="0" algn="l">
              <a:spcBef>
                <a:spcPts val="900"/>
              </a:spcBef>
              <a:spcAft>
                <a:spcPts val="0"/>
              </a:spcAft>
              <a:buClr>
                <a:srgbClr val="3F3F3F"/>
              </a:buClr>
              <a:buFont typeface="Lustria"/>
              <a:buNone/>
              <a:defRPr b="0" i="0" sz="1400" u="none" cap="none" strike="noStrike">
                <a:solidFill>
                  <a:srgbClr val="3F3F3F"/>
                </a:solidFill>
                <a:latin typeface="Lustria"/>
                <a:ea typeface="Lustria"/>
                <a:cs typeface="Lustria"/>
                <a:sym typeface="Lustria"/>
              </a:defRPr>
            </a:lvl8pPr>
            <a:lvl9pPr indent="0" lvl="8" marL="3657600" marR="0" rtl="0" algn="l">
              <a:spcBef>
                <a:spcPts val="900"/>
              </a:spcBef>
              <a:spcAft>
                <a:spcPts val="0"/>
              </a:spcAft>
              <a:buClr>
                <a:srgbClr val="3F3F3F"/>
              </a:buClr>
              <a:buFont typeface="Lustria"/>
              <a:buNone/>
              <a:defRPr b="0" i="0" sz="1400" u="none" cap="none" strike="noStrike">
                <a:solidFill>
                  <a:srgbClr val="3F3F3F"/>
                </a:solidFill>
                <a:latin typeface="Lustria"/>
                <a:ea typeface="Lustria"/>
                <a:cs typeface="Lustria"/>
                <a:sym typeface="Lustria"/>
              </a:defRPr>
            </a:lvl9pPr>
          </a:lstStyle>
          <a:p/>
        </p:txBody>
      </p:sp>
      <p:sp>
        <p:nvSpPr>
          <p:cNvPr id="219" name="Shape 219"/>
          <p:cNvSpPr txBox="1"/>
          <p:nvPr>
            <p:ph idx="12" type="sldNum"/>
          </p:nvPr>
        </p:nvSpPr>
        <p:spPr>
          <a:xfrm>
            <a:off x="6353175" y="9109075"/>
            <a:ext cx="296861" cy="317500"/>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B0BBC0"/>
              </a:buClr>
              <a:buSzPct val="25000"/>
              <a:buFont typeface="Lustria"/>
              <a:buNone/>
            </a:pPr>
            <a:fld id="{00000000-1234-1234-1234-123412341234}" type="slidenum">
              <a:rPr b="0" i="0" lang="en-US" sz="1600" u="none">
                <a:solidFill>
                  <a:srgbClr val="B0BBC0"/>
                </a:solidFill>
                <a:latin typeface="Lustria"/>
                <a:ea typeface="Lustria"/>
                <a:cs typeface="Lustria"/>
                <a:sym typeface="Lustria"/>
              </a:rPr>
              <a:t>‹#›</a:t>
            </a:fld>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220" name="Shape 220"/>
        <p:cNvGrpSpPr/>
        <p:nvPr/>
      </p:nvGrpSpPr>
      <p:grpSpPr>
        <a:xfrm>
          <a:off x="0" y="0"/>
          <a:ext cx="0" cy="0"/>
          <a:chOff x="0" y="0"/>
          <a:chExt cx="0" cy="0"/>
        </a:xfrm>
      </p:grpSpPr>
      <p:sp>
        <p:nvSpPr>
          <p:cNvPr id="221" name="Shape 221"/>
          <p:cNvSpPr txBox="1"/>
          <p:nvPr>
            <p:ph type="ctrTitle"/>
          </p:nvPr>
        </p:nvSpPr>
        <p:spPr>
          <a:xfrm>
            <a:off x="974725" y="3030538"/>
            <a:ext cx="11055350" cy="2090737"/>
          </a:xfrm>
          <a:prstGeom prst="rect">
            <a:avLst/>
          </a:prstGeom>
          <a:noFill/>
          <a:ln>
            <a:noFill/>
          </a:ln>
        </p:spPr>
        <p:txBody>
          <a:bodyPr anchorCtr="0" anchor="b" bIns="91425" lIns="91425" rIns="91425" tIns="91425"/>
          <a:lstStyle>
            <a:lvl1pPr indent="0" lvl="0" marL="0" marR="0" rtl="0" algn="l">
              <a:spcBef>
                <a:spcPts val="0"/>
              </a:spcBef>
              <a:spcAft>
                <a:spcPts val="0"/>
              </a:spcAft>
              <a:buNone/>
              <a:defRPr b="0" i="0" sz="3800" u="none" cap="none" strike="noStrike">
                <a:solidFill>
                  <a:srgbClr val="3F3F3F"/>
                </a:solidFill>
                <a:latin typeface="Lustria"/>
                <a:ea typeface="Lustria"/>
                <a:cs typeface="Lustria"/>
                <a:sym typeface="Lustria"/>
              </a:defRPr>
            </a:lvl1pPr>
            <a:lvl2pPr indent="0" lvl="1" marL="0" marR="0" rtl="0" algn="l">
              <a:spcBef>
                <a:spcPts val="0"/>
              </a:spcBef>
              <a:spcAft>
                <a:spcPts val="0"/>
              </a:spcAft>
              <a:buNone/>
              <a:defRPr b="0" i="0" sz="3800" u="none" cap="none" strike="noStrike">
                <a:solidFill>
                  <a:srgbClr val="3F3F3F"/>
                </a:solidFill>
                <a:latin typeface="Lustria"/>
                <a:ea typeface="Lustria"/>
                <a:cs typeface="Lustria"/>
                <a:sym typeface="Lustria"/>
              </a:defRPr>
            </a:lvl2pPr>
            <a:lvl3pPr indent="0" lvl="2" marL="0" marR="0" rtl="0" algn="l">
              <a:spcBef>
                <a:spcPts val="0"/>
              </a:spcBef>
              <a:spcAft>
                <a:spcPts val="0"/>
              </a:spcAft>
              <a:buNone/>
              <a:defRPr b="0" i="0" sz="3800" u="none" cap="none" strike="noStrike">
                <a:solidFill>
                  <a:srgbClr val="3F3F3F"/>
                </a:solidFill>
                <a:latin typeface="Lustria"/>
                <a:ea typeface="Lustria"/>
                <a:cs typeface="Lustria"/>
                <a:sym typeface="Lustria"/>
              </a:defRPr>
            </a:lvl3pPr>
            <a:lvl4pPr indent="0" lvl="3" marL="0" marR="0" rtl="0" algn="l">
              <a:spcBef>
                <a:spcPts val="0"/>
              </a:spcBef>
              <a:spcAft>
                <a:spcPts val="0"/>
              </a:spcAft>
              <a:buNone/>
              <a:defRPr b="0" i="0" sz="3800" u="none" cap="none" strike="noStrike">
                <a:solidFill>
                  <a:srgbClr val="3F3F3F"/>
                </a:solidFill>
                <a:latin typeface="Lustria"/>
                <a:ea typeface="Lustria"/>
                <a:cs typeface="Lustria"/>
                <a:sym typeface="Lustria"/>
              </a:defRPr>
            </a:lvl4pPr>
            <a:lvl5pPr indent="0" lvl="4" marL="0" marR="0" rtl="0" algn="l">
              <a:spcBef>
                <a:spcPts val="0"/>
              </a:spcBef>
              <a:spcAft>
                <a:spcPts val="0"/>
              </a:spcAft>
              <a:buNone/>
              <a:defRPr b="0" i="0" sz="3800" u="none" cap="none" strike="noStrike">
                <a:solidFill>
                  <a:srgbClr val="3F3F3F"/>
                </a:solidFill>
                <a:latin typeface="Lustria"/>
                <a:ea typeface="Lustria"/>
                <a:cs typeface="Lustria"/>
                <a:sym typeface="Lustria"/>
              </a:defRPr>
            </a:lvl5pPr>
            <a:lvl6pPr indent="0" lvl="5" marL="457200" marR="0" rtl="0" algn="l">
              <a:spcBef>
                <a:spcPts val="0"/>
              </a:spcBef>
              <a:spcAft>
                <a:spcPts val="0"/>
              </a:spcAft>
              <a:buNone/>
              <a:defRPr b="0" i="0" sz="3800" u="none" cap="none" strike="noStrike">
                <a:solidFill>
                  <a:srgbClr val="3F3F3F"/>
                </a:solidFill>
                <a:latin typeface="Lustria"/>
                <a:ea typeface="Lustria"/>
                <a:cs typeface="Lustria"/>
                <a:sym typeface="Lustria"/>
              </a:defRPr>
            </a:lvl6pPr>
            <a:lvl7pPr indent="0" lvl="6" marL="914400" marR="0" rtl="0" algn="l">
              <a:spcBef>
                <a:spcPts val="0"/>
              </a:spcBef>
              <a:spcAft>
                <a:spcPts val="0"/>
              </a:spcAft>
              <a:buNone/>
              <a:defRPr b="0" i="0" sz="3800" u="none" cap="none" strike="noStrike">
                <a:solidFill>
                  <a:srgbClr val="3F3F3F"/>
                </a:solidFill>
                <a:latin typeface="Lustria"/>
                <a:ea typeface="Lustria"/>
                <a:cs typeface="Lustria"/>
                <a:sym typeface="Lustria"/>
              </a:defRPr>
            </a:lvl7pPr>
            <a:lvl8pPr indent="0" lvl="7" marL="1371600" marR="0" rtl="0" algn="l">
              <a:spcBef>
                <a:spcPts val="0"/>
              </a:spcBef>
              <a:spcAft>
                <a:spcPts val="0"/>
              </a:spcAft>
              <a:buNone/>
              <a:defRPr b="0" i="0" sz="3800" u="none" cap="none" strike="noStrike">
                <a:solidFill>
                  <a:srgbClr val="3F3F3F"/>
                </a:solidFill>
                <a:latin typeface="Lustria"/>
                <a:ea typeface="Lustria"/>
                <a:cs typeface="Lustria"/>
                <a:sym typeface="Lustria"/>
              </a:defRPr>
            </a:lvl8pPr>
            <a:lvl9pPr indent="0" lvl="8" marL="1828800" marR="0" rtl="0" algn="l">
              <a:spcBef>
                <a:spcPts val="0"/>
              </a:spcBef>
              <a:spcAft>
                <a:spcPts val="0"/>
              </a:spcAft>
              <a:buNone/>
              <a:defRPr b="0" i="0" sz="3800" u="none" cap="none" strike="noStrike">
                <a:solidFill>
                  <a:srgbClr val="3F3F3F"/>
                </a:solidFill>
                <a:latin typeface="Lustria"/>
                <a:ea typeface="Lustria"/>
                <a:cs typeface="Lustria"/>
                <a:sym typeface="Lustria"/>
              </a:defRPr>
            </a:lvl9pPr>
          </a:lstStyle>
          <a:p/>
        </p:txBody>
      </p:sp>
      <p:sp>
        <p:nvSpPr>
          <p:cNvPr id="222" name="Shape 222"/>
          <p:cNvSpPr txBox="1"/>
          <p:nvPr>
            <p:ph idx="1" type="subTitle"/>
          </p:nvPr>
        </p:nvSpPr>
        <p:spPr>
          <a:xfrm>
            <a:off x="1951038" y="5527675"/>
            <a:ext cx="9102725" cy="2492374"/>
          </a:xfrm>
          <a:prstGeom prst="rect">
            <a:avLst/>
          </a:prstGeom>
          <a:noFill/>
          <a:ln>
            <a:noFill/>
          </a:ln>
        </p:spPr>
        <p:txBody>
          <a:bodyPr anchorCtr="0" anchor="t" bIns="91425" lIns="91425" rIns="91425" tIns="91425"/>
          <a:lstStyle>
            <a:lvl1pPr indent="0" lvl="0" marL="0" marR="0" rtl="0" algn="ctr">
              <a:lnSpc>
                <a:spcPct val="120000"/>
              </a:lnSpc>
              <a:spcBef>
                <a:spcPts val="2800"/>
              </a:spcBef>
              <a:spcAft>
                <a:spcPts val="0"/>
              </a:spcAft>
              <a:buClr>
                <a:srgbClr val="3F3F3F"/>
              </a:buClr>
              <a:buFont typeface="Lustria"/>
              <a:buNone/>
              <a:defRPr b="0" i="0" sz="2200" u="none" cap="none" strike="noStrike">
                <a:solidFill>
                  <a:srgbClr val="3F3F3F"/>
                </a:solidFill>
                <a:latin typeface="Lustria"/>
                <a:ea typeface="Lustria"/>
                <a:cs typeface="Lustria"/>
                <a:sym typeface="Lustria"/>
              </a:defRPr>
            </a:lvl1pPr>
            <a:lvl2pPr indent="0" lvl="1" marL="457200" marR="0" rtl="0" algn="ctr">
              <a:spcBef>
                <a:spcPts val="900"/>
              </a:spcBef>
              <a:spcAft>
                <a:spcPts val="0"/>
              </a:spcAft>
              <a:buClr>
                <a:srgbClr val="3F3F3F"/>
              </a:buClr>
              <a:buFont typeface="Lustria"/>
              <a:buNone/>
              <a:defRPr b="0" i="0" sz="1600" u="none" cap="none" strike="noStrike">
                <a:solidFill>
                  <a:srgbClr val="3F3F3F"/>
                </a:solidFill>
                <a:latin typeface="Lustria"/>
                <a:ea typeface="Lustria"/>
                <a:cs typeface="Lustria"/>
                <a:sym typeface="Lustria"/>
              </a:defRPr>
            </a:lvl2pPr>
            <a:lvl3pPr indent="0" lvl="2" marL="914400" marR="0" rtl="0" algn="ctr">
              <a:spcBef>
                <a:spcPts val="900"/>
              </a:spcBef>
              <a:spcAft>
                <a:spcPts val="0"/>
              </a:spcAft>
              <a:buClr>
                <a:srgbClr val="3F3F3F"/>
              </a:buClr>
              <a:buFont typeface="Lustria"/>
              <a:buNone/>
              <a:defRPr b="0" i="0" sz="1400" u="none" cap="none" strike="noStrike">
                <a:solidFill>
                  <a:srgbClr val="3F3F3F"/>
                </a:solidFill>
                <a:latin typeface="Lustria"/>
                <a:ea typeface="Lustria"/>
                <a:cs typeface="Lustria"/>
                <a:sym typeface="Lustria"/>
              </a:defRPr>
            </a:lvl3pPr>
            <a:lvl4pPr indent="0" lvl="3" marL="1371600" marR="0" rtl="0" algn="ctr">
              <a:spcBef>
                <a:spcPts val="900"/>
              </a:spcBef>
              <a:spcAft>
                <a:spcPts val="0"/>
              </a:spcAft>
              <a:buClr>
                <a:srgbClr val="3F3F3F"/>
              </a:buClr>
              <a:buFont typeface="Lustria"/>
              <a:buNone/>
              <a:defRPr b="0" i="0" sz="1200" u="none" cap="none" strike="noStrike">
                <a:solidFill>
                  <a:srgbClr val="3F3F3F"/>
                </a:solidFill>
                <a:latin typeface="Lustria"/>
                <a:ea typeface="Lustria"/>
                <a:cs typeface="Lustria"/>
                <a:sym typeface="Lustria"/>
              </a:defRPr>
            </a:lvl4pPr>
            <a:lvl5pPr indent="0" lvl="4" marL="1828800" marR="0" rtl="0" algn="ctr">
              <a:spcBef>
                <a:spcPts val="900"/>
              </a:spcBef>
              <a:spcAft>
                <a:spcPts val="0"/>
              </a:spcAft>
              <a:buClr>
                <a:srgbClr val="3F3F3F"/>
              </a:buClr>
              <a:buFont typeface="Lustria"/>
              <a:buNone/>
              <a:defRPr b="0" i="0" sz="1200" u="none" cap="none" strike="noStrike">
                <a:solidFill>
                  <a:srgbClr val="3F3F3F"/>
                </a:solidFill>
                <a:latin typeface="Lustria"/>
                <a:ea typeface="Lustria"/>
                <a:cs typeface="Lustria"/>
                <a:sym typeface="Lustria"/>
              </a:defRPr>
            </a:lvl5pPr>
            <a:lvl6pPr indent="0" lvl="5" marL="2286000" marR="0" rtl="0" algn="ctr">
              <a:spcBef>
                <a:spcPts val="900"/>
              </a:spcBef>
              <a:spcAft>
                <a:spcPts val="0"/>
              </a:spcAft>
              <a:buClr>
                <a:srgbClr val="3F3F3F"/>
              </a:buClr>
              <a:buFont typeface="Lustria"/>
              <a:buNone/>
              <a:defRPr b="0" i="0" sz="1200" u="none" cap="none" strike="noStrike">
                <a:solidFill>
                  <a:srgbClr val="3F3F3F"/>
                </a:solidFill>
                <a:latin typeface="Lustria"/>
                <a:ea typeface="Lustria"/>
                <a:cs typeface="Lustria"/>
                <a:sym typeface="Lustria"/>
              </a:defRPr>
            </a:lvl6pPr>
            <a:lvl7pPr indent="0" lvl="6" marL="2743200" marR="0" rtl="0" algn="ctr">
              <a:spcBef>
                <a:spcPts val="900"/>
              </a:spcBef>
              <a:spcAft>
                <a:spcPts val="0"/>
              </a:spcAft>
              <a:buClr>
                <a:srgbClr val="3F3F3F"/>
              </a:buClr>
              <a:buFont typeface="Lustria"/>
              <a:buNone/>
              <a:defRPr b="0" i="0" sz="1200" u="none" cap="none" strike="noStrike">
                <a:solidFill>
                  <a:srgbClr val="3F3F3F"/>
                </a:solidFill>
                <a:latin typeface="Lustria"/>
                <a:ea typeface="Lustria"/>
                <a:cs typeface="Lustria"/>
                <a:sym typeface="Lustria"/>
              </a:defRPr>
            </a:lvl7pPr>
            <a:lvl8pPr indent="0" lvl="7" marL="3200400" marR="0" rtl="0" algn="ctr">
              <a:spcBef>
                <a:spcPts val="900"/>
              </a:spcBef>
              <a:spcAft>
                <a:spcPts val="0"/>
              </a:spcAft>
              <a:buClr>
                <a:srgbClr val="3F3F3F"/>
              </a:buClr>
              <a:buFont typeface="Lustria"/>
              <a:buNone/>
              <a:defRPr b="0" i="0" sz="1200" u="none" cap="none" strike="noStrike">
                <a:solidFill>
                  <a:srgbClr val="3F3F3F"/>
                </a:solidFill>
                <a:latin typeface="Lustria"/>
                <a:ea typeface="Lustria"/>
                <a:cs typeface="Lustria"/>
                <a:sym typeface="Lustria"/>
              </a:defRPr>
            </a:lvl8pPr>
            <a:lvl9pPr indent="0" lvl="8" marL="3657600" marR="0" rtl="0" algn="ctr">
              <a:spcBef>
                <a:spcPts val="900"/>
              </a:spcBef>
              <a:spcAft>
                <a:spcPts val="0"/>
              </a:spcAft>
              <a:buClr>
                <a:srgbClr val="3F3F3F"/>
              </a:buClr>
              <a:buFont typeface="Lustria"/>
              <a:buNone/>
              <a:defRPr b="0" i="0" sz="1200" u="none" cap="none" strike="noStrike">
                <a:solidFill>
                  <a:srgbClr val="3F3F3F"/>
                </a:solidFill>
                <a:latin typeface="Lustria"/>
                <a:ea typeface="Lustria"/>
                <a:cs typeface="Lustria"/>
                <a:sym typeface="Lustria"/>
              </a:defRPr>
            </a:lvl9pPr>
          </a:lstStyle>
          <a:p/>
        </p:txBody>
      </p:sp>
      <p:sp>
        <p:nvSpPr>
          <p:cNvPr id="223" name="Shape 223"/>
          <p:cNvSpPr txBox="1"/>
          <p:nvPr>
            <p:ph idx="12" type="sldNum"/>
          </p:nvPr>
        </p:nvSpPr>
        <p:spPr>
          <a:xfrm>
            <a:off x="6353175" y="9109075"/>
            <a:ext cx="296861" cy="317500"/>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B0BBC0"/>
              </a:buClr>
              <a:buSzPct val="25000"/>
              <a:buFont typeface="Lustria"/>
              <a:buNone/>
            </a:pPr>
            <a:fld id="{00000000-1234-1234-1234-123412341234}" type="slidenum">
              <a:rPr b="0" i="0" lang="en-US" sz="1600" u="none">
                <a:solidFill>
                  <a:srgbClr val="B0BBC0"/>
                </a:solidFill>
                <a:latin typeface="Lustria"/>
                <a:ea typeface="Lustria"/>
                <a:cs typeface="Lustria"/>
                <a:sym typeface="Lustria"/>
              </a:rPr>
              <a:t>‹#›</a:t>
            </a:fld>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
  <p:cSld name="Title and Content">
    <p:spTree>
      <p:nvGrpSpPr>
        <p:cNvPr id="228" name="Shape 228"/>
        <p:cNvGrpSpPr/>
        <p:nvPr/>
      </p:nvGrpSpPr>
      <p:grpSpPr>
        <a:xfrm>
          <a:off x="0" y="0"/>
          <a:ext cx="0" cy="0"/>
          <a:chOff x="0" y="0"/>
          <a:chExt cx="0" cy="0"/>
        </a:xfrm>
      </p:grpSpPr>
      <p:sp>
        <p:nvSpPr>
          <p:cNvPr id="229" name="Shape 229"/>
          <p:cNvSpPr txBox="1"/>
          <p:nvPr>
            <p:ph type="title"/>
          </p:nvPr>
        </p:nvSpPr>
        <p:spPr>
          <a:xfrm>
            <a:off x="754062" y="0"/>
            <a:ext cx="4278311" cy="3705224"/>
          </a:xfrm>
          <a:prstGeom prst="rect">
            <a:avLst/>
          </a:prstGeom>
          <a:noFill/>
          <a:ln>
            <a:noFill/>
          </a:ln>
        </p:spPr>
        <p:txBody>
          <a:bodyPr anchorCtr="0" anchor="b" bIns="91425" lIns="91425" rIns="91425" tIns="91425"/>
          <a:lstStyle>
            <a:lvl1pPr indent="0" lvl="0" marL="0" marR="0" rtl="0" algn="l">
              <a:spcBef>
                <a:spcPts val="0"/>
              </a:spcBef>
              <a:spcAft>
                <a:spcPts val="0"/>
              </a:spcAft>
              <a:buNone/>
              <a:defRPr b="0" i="0" sz="3800" u="none" cap="none" strike="noStrike">
                <a:solidFill>
                  <a:srgbClr val="3F3F3F"/>
                </a:solidFill>
                <a:latin typeface="Lustria"/>
                <a:ea typeface="Lustria"/>
                <a:cs typeface="Lustria"/>
                <a:sym typeface="Lustria"/>
              </a:defRPr>
            </a:lvl1pPr>
            <a:lvl2pPr indent="0" lvl="1" marL="0" marR="0" rtl="0" algn="l">
              <a:spcBef>
                <a:spcPts val="0"/>
              </a:spcBef>
              <a:spcAft>
                <a:spcPts val="0"/>
              </a:spcAft>
              <a:buNone/>
              <a:defRPr b="0" i="0" sz="3800" u="none" cap="none" strike="noStrike">
                <a:solidFill>
                  <a:srgbClr val="3F3F3F"/>
                </a:solidFill>
                <a:latin typeface="Lustria"/>
                <a:ea typeface="Lustria"/>
                <a:cs typeface="Lustria"/>
                <a:sym typeface="Lustria"/>
              </a:defRPr>
            </a:lvl2pPr>
            <a:lvl3pPr indent="0" lvl="2" marL="0" marR="0" rtl="0" algn="l">
              <a:spcBef>
                <a:spcPts val="0"/>
              </a:spcBef>
              <a:spcAft>
                <a:spcPts val="0"/>
              </a:spcAft>
              <a:buNone/>
              <a:defRPr b="0" i="0" sz="3800" u="none" cap="none" strike="noStrike">
                <a:solidFill>
                  <a:srgbClr val="3F3F3F"/>
                </a:solidFill>
                <a:latin typeface="Lustria"/>
                <a:ea typeface="Lustria"/>
                <a:cs typeface="Lustria"/>
                <a:sym typeface="Lustria"/>
              </a:defRPr>
            </a:lvl3pPr>
            <a:lvl4pPr indent="0" lvl="3" marL="0" marR="0" rtl="0" algn="l">
              <a:spcBef>
                <a:spcPts val="0"/>
              </a:spcBef>
              <a:spcAft>
                <a:spcPts val="0"/>
              </a:spcAft>
              <a:buNone/>
              <a:defRPr b="0" i="0" sz="3800" u="none" cap="none" strike="noStrike">
                <a:solidFill>
                  <a:srgbClr val="3F3F3F"/>
                </a:solidFill>
                <a:latin typeface="Lustria"/>
                <a:ea typeface="Lustria"/>
                <a:cs typeface="Lustria"/>
                <a:sym typeface="Lustria"/>
              </a:defRPr>
            </a:lvl4pPr>
            <a:lvl5pPr indent="0" lvl="4" marL="0" marR="0" rtl="0" algn="l">
              <a:spcBef>
                <a:spcPts val="0"/>
              </a:spcBef>
              <a:spcAft>
                <a:spcPts val="0"/>
              </a:spcAft>
              <a:buNone/>
              <a:defRPr b="0" i="0" sz="3800" u="none" cap="none" strike="noStrike">
                <a:solidFill>
                  <a:srgbClr val="3F3F3F"/>
                </a:solidFill>
                <a:latin typeface="Lustria"/>
                <a:ea typeface="Lustria"/>
                <a:cs typeface="Lustria"/>
                <a:sym typeface="Lustria"/>
              </a:defRPr>
            </a:lvl5pPr>
            <a:lvl6pPr indent="0" lvl="5" marL="457200" marR="0" rtl="0" algn="l">
              <a:spcBef>
                <a:spcPts val="0"/>
              </a:spcBef>
              <a:spcAft>
                <a:spcPts val="0"/>
              </a:spcAft>
              <a:buNone/>
              <a:defRPr b="0" i="0" sz="3800" u="none" cap="none" strike="noStrike">
                <a:solidFill>
                  <a:srgbClr val="3F3F3F"/>
                </a:solidFill>
                <a:latin typeface="Lustria"/>
                <a:ea typeface="Lustria"/>
                <a:cs typeface="Lustria"/>
                <a:sym typeface="Lustria"/>
              </a:defRPr>
            </a:lvl6pPr>
            <a:lvl7pPr indent="0" lvl="6" marL="914400" marR="0" rtl="0" algn="l">
              <a:spcBef>
                <a:spcPts val="0"/>
              </a:spcBef>
              <a:spcAft>
                <a:spcPts val="0"/>
              </a:spcAft>
              <a:buNone/>
              <a:defRPr b="0" i="0" sz="3800" u="none" cap="none" strike="noStrike">
                <a:solidFill>
                  <a:srgbClr val="3F3F3F"/>
                </a:solidFill>
                <a:latin typeface="Lustria"/>
                <a:ea typeface="Lustria"/>
                <a:cs typeface="Lustria"/>
                <a:sym typeface="Lustria"/>
              </a:defRPr>
            </a:lvl7pPr>
            <a:lvl8pPr indent="0" lvl="7" marL="1371600" marR="0" rtl="0" algn="l">
              <a:spcBef>
                <a:spcPts val="0"/>
              </a:spcBef>
              <a:spcAft>
                <a:spcPts val="0"/>
              </a:spcAft>
              <a:buNone/>
              <a:defRPr b="0" i="0" sz="3800" u="none" cap="none" strike="noStrike">
                <a:solidFill>
                  <a:srgbClr val="3F3F3F"/>
                </a:solidFill>
                <a:latin typeface="Lustria"/>
                <a:ea typeface="Lustria"/>
                <a:cs typeface="Lustria"/>
                <a:sym typeface="Lustria"/>
              </a:defRPr>
            </a:lvl8pPr>
            <a:lvl9pPr indent="0" lvl="8" marL="1828800" marR="0" rtl="0" algn="l">
              <a:spcBef>
                <a:spcPts val="0"/>
              </a:spcBef>
              <a:spcAft>
                <a:spcPts val="0"/>
              </a:spcAft>
              <a:buNone/>
              <a:defRPr b="0" i="0" sz="3800" u="none" cap="none" strike="noStrike">
                <a:solidFill>
                  <a:srgbClr val="3F3F3F"/>
                </a:solidFill>
                <a:latin typeface="Lustria"/>
                <a:ea typeface="Lustria"/>
                <a:cs typeface="Lustria"/>
                <a:sym typeface="Lustria"/>
              </a:defRPr>
            </a:lvl9pPr>
          </a:lstStyle>
          <a:p/>
        </p:txBody>
      </p:sp>
      <p:sp>
        <p:nvSpPr>
          <p:cNvPr id="230" name="Shape 230"/>
          <p:cNvSpPr txBox="1"/>
          <p:nvPr>
            <p:ph idx="1" type="body"/>
          </p:nvPr>
        </p:nvSpPr>
        <p:spPr>
          <a:xfrm>
            <a:off x="754062" y="3797300"/>
            <a:ext cx="4278311" cy="4837111"/>
          </a:xfrm>
          <a:prstGeom prst="rect">
            <a:avLst/>
          </a:prstGeom>
          <a:noFill/>
          <a:ln>
            <a:noFill/>
          </a:ln>
        </p:spPr>
        <p:txBody>
          <a:bodyPr anchorCtr="0" anchor="t" bIns="91425" lIns="91425" rIns="91425" tIns="91425"/>
          <a:lstStyle>
            <a:lvl1pPr indent="0" lvl="0" marL="0" marR="0" rtl="0" algn="l">
              <a:lnSpc>
                <a:spcPct val="120000"/>
              </a:lnSpc>
              <a:spcBef>
                <a:spcPts val="2800"/>
              </a:spcBef>
              <a:spcAft>
                <a:spcPts val="0"/>
              </a:spcAft>
              <a:buNone/>
              <a:defRPr b="0" i="0" sz="2200" u="none" cap="none" strike="noStrike">
                <a:solidFill>
                  <a:srgbClr val="3F3F3F"/>
                </a:solidFill>
                <a:latin typeface="Lustria"/>
                <a:ea typeface="Lustria"/>
                <a:cs typeface="Lustria"/>
                <a:sym typeface="Lustria"/>
              </a:defRPr>
            </a:lvl1pPr>
            <a:lvl2pPr indent="0" lvl="1" marL="609600" marR="0" rtl="0" algn="l">
              <a:spcBef>
                <a:spcPts val="900"/>
              </a:spcBef>
              <a:spcAft>
                <a:spcPts val="0"/>
              </a:spcAft>
              <a:buNone/>
              <a:defRPr b="0" i="0" sz="1600" u="none" cap="none" strike="noStrike">
                <a:solidFill>
                  <a:srgbClr val="3F3F3F"/>
                </a:solidFill>
                <a:latin typeface="Lustria"/>
                <a:ea typeface="Lustria"/>
                <a:cs typeface="Lustria"/>
                <a:sym typeface="Lustria"/>
              </a:defRPr>
            </a:lvl2pPr>
            <a:lvl3pPr indent="0" lvl="2" marL="1257300" marR="0" rtl="0" algn="l">
              <a:spcBef>
                <a:spcPts val="900"/>
              </a:spcBef>
              <a:spcAft>
                <a:spcPts val="0"/>
              </a:spcAft>
              <a:buNone/>
              <a:defRPr b="0" i="0" sz="1400" u="none" cap="none" strike="noStrike">
                <a:solidFill>
                  <a:srgbClr val="3F3F3F"/>
                </a:solidFill>
                <a:latin typeface="Lustria"/>
                <a:ea typeface="Lustria"/>
                <a:cs typeface="Lustria"/>
                <a:sym typeface="Lustria"/>
              </a:defRPr>
            </a:lvl3pPr>
            <a:lvl4pPr indent="0" lvl="3" marL="1917700" marR="0" rtl="0" algn="l">
              <a:spcBef>
                <a:spcPts val="900"/>
              </a:spcBef>
              <a:spcAft>
                <a:spcPts val="0"/>
              </a:spcAft>
              <a:buNone/>
              <a:defRPr b="0" i="0" sz="1200" u="none" cap="none" strike="noStrike">
                <a:solidFill>
                  <a:srgbClr val="3F3F3F"/>
                </a:solidFill>
                <a:latin typeface="Lustria"/>
                <a:ea typeface="Lustria"/>
                <a:cs typeface="Lustria"/>
                <a:sym typeface="Lustria"/>
              </a:defRPr>
            </a:lvl4pPr>
            <a:lvl5pPr indent="0" lvl="4" marL="2565400" marR="0" rtl="0" algn="l">
              <a:spcBef>
                <a:spcPts val="900"/>
              </a:spcBef>
              <a:spcAft>
                <a:spcPts val="0"/>
              </a:spcAft>
              <a:buNone/>
              <a:defRPr b="0" i="0" sz="1200" u="none" cap="none" strike="noStrike">
                <a:solidFill>
                  <a:srgbClr val="3F3F3F"/>
                </a:solidFill>
                <a:latin typeface="Lustria"/>
                <a:ea typeface="Lustria"/>
                <a:cs typeface="Lustria"/>
                <a:sym typeface="Lustria"/>
              </a:defRPr>
            </a:lvl5pPr>
            <a:lvl6pPr indent="0" lvl="5" marL="3022600" marR="0" rtl="0" algn="l">
              <a:spcBef>
                <a:spcPts val="900"/>
              </a:spcBef>
              <a:spcAft>
                <a:spcPts val="0"/>
              </a:spcAft>
              <a:buNone/>
              <a:defRPr b="0" i="0" sz="1200" u="none" cap="none" strike="noStrike">
                <a:solidFill>
                  <a:srgbClr val="3F3F3F"/>
                </a:solidFill>
                <a:latin typeface="Lustria"/>
                <a:ea typeface="Lustria"/>
                <a:cs typeface="Lustria"/>
                <a:sym typeface="Lustria"/>
              </a:defRPr>
            </a:lvl6pPr>
            <a:lvl7pPr indent="0" lvl="6" marL="3479800" marR="0" rtl="0" algn="l">
              <a:spcBef>
                <a:spcPts val="900"/>
              </a:spcBef>
              <a:spcAft>
                <a:spcPts val="0"/>
              </a:spcAft>
              <a:buNone/>
              <a:defRPr b="0" i="0" sz="1200" u="none" cap="none" strike="noStrike">
                <a:solidFill>
                  <a:srgbClr val="3F3F3F"/>
                </a:solidFill>
                <a:latin typeface="Lustria"/>
                <a:ea typeface="Lustria"/>
                <a:cs typeface="Lustria"/>
                <a:sym typeface="Lustria"/>
              </a:defRPr>
            </a:lvl7pPr>
            <a:lvl8pPr indent="0" lvl="7" marL="3937000" marR="0" rtl="0" algn="l">
              <a:spcBef>
                <a:spcPts val="900"/>
              </a:spcBef>
              <a:spcAft>
                <a:spcPts val="0"/>
              </a:spcAft>
              <a:buNone/>
              <a:defRPr b="0" i="0" sz="1200" u="none" cap="none" strike="noStrike">
                <a:solidFill>
                  <a:srgbClr val="3F3F3F"/>
                </a:solidFill>
                <a:latin typeface="Lustria"/>
                <a:ea typeface="Lustria"/>
                <a:cs typeface="Lustria"/>
                <a:sym typeface="Lustria"/>
              </a:defRPr>
            </a:lvl8pPr>
            <a:lvl9pPr indent="0" lvl="8" marL="4394200" marR="0" rtl="0" algn="l">
              <a:spcBef>
                <a:spcPts val="900"/>
              </a:spcBef>
              <a:spcAft>
                <a:spcPts val="0"/>
              </a:spcAft>
              <a:buNone/>
              <a:defRPr b="0" i="0" sz="1200" u="none" cap="none" strike="noStrike">
                <a:solidFill>
                  <a:srgbClr val="3F3F3F"/>
                </a:solidFill>
                <a:latin typeface="Lustria"/>
                <a:ea typeface="Lustria"/>
                <a:cs typeface="Lustria"/>
                <a:sym typeface="Lustria"/>
              </a:defRPr>
            </a:lvl9pPr>
          </a:lstStyle>
          <a:p/>
        </p:txBody>
      </p:sp>
      <p:sp>
        <p:nvSpPr>
          <p:cNvPr id="231" name="Shape 231"/>
          <p:cNvSpPr txBox="1"/>
          <p:nvPr>
            <p:ph idx="12" type="sldNum"/>
          </p:nvPr>
        </p:nvSpPr>
        <p:spPr>
          <a:xfrm>
            <a:off x="6353175" y="9109075"/>
            <a:ext cx="296861" cy="317500"/>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B0BBC0"/>
              </a:buClr>
              <a:buSzPct val="25000"/>
              <a:buFont typeface="Lustria"/>
              <a:buNone/>
            </a:pPr>
            <a:fld id="{00000000-1234-1234-1234-123412341234}" type="slidenum">
              <a:rPr b="0" i="0" lang="en-US" sz="1600" u="none">
                <a:solidFill>
                  <a:srgbClr val="B0BBC0"/>
                </a:solidFill>
                <a:latin typeface="Lustria"/>
                <a:ea typeface="Lustria"/>
                <a:cs typeface="Lustria"/>
                <a:sym typeface="Lustria"/>
              </a:rPr>
              <a:t>‹#›</a:t>
            </a:fld>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vertTitleAndTx">
  <p:cSld name="Vertical Title and Text">
    <p:spTree>
      <p:nvGrpSpPr>
        <p:cNvPr id="232" name="Shape 232"/>
        <p:cNvGrpSpPr/>
        <p:nvPr/>
      </p:nvGrpSpPr>
      <p:grpSpPr>
        <a:xfrm>
          <a:off x="0" y="0"/>
          <a:ext cx="0" cy="0"/>
          <a:chOff x="0" y="0"/>
          <a:chExt cx="0" cy="0"/>
        </a:xfrm>
      </p:grpSpPr>
      <p:sp>
        <p:nvSpPr>
          <p:cNvPr id="233" name="Shape 233"/>
          <p:cNvSpPr txBox="1"/>
          <p:nvPr>
            <p:ph type="title"/>
          </p:nvPr>
        </p:nvSpPr>
        <p:spPr>
          <a:xfrm rot="5400000">
            <a:off x="180975" y="3783012"/>
            <a:ext cx="8634412" cy="1068386"/>
          </a:xfrm>
          <a:prstGeom prst="rect">
            <a:avLst/>
          </a:prstGeom>
          <a:noFill/>
          <a:ln>
            <a:noFill/>
          </a:ln>
        </p:spPr>
        <p:txBody>
          <a:bodyPr anchorCtr="0" anchor="b" bIns="91425" lIns="91425" rIns="91425" tIns="91425"/>
          <a:lstStyle>
            <a:lvl1pPr indent="0" lvl="0" marL="0" marR="0" rtl="0" algn="l">
              <a:spcBef>
                <a:spcPts val="0"/>
              </a:spcBef>
              <a:spcAft>
                <a:spcPts val="0"/>
              </a:spcAft>
              <a:buNone/>
              <a:defRPr b="0" i="0" sz="3800" u="none" cap="none" strike="noStrike">
                <a:solidFill>
                  <a:srgbClr val="3F3F3F"/>
                </a:solidFill>
                <a:latin typeface="Lustria"/>
                <a:ea typeface="Lustria"/>
                <a:cs typeface="Lustria"/>
                <a:sym typeface="Lustria"/>
              </a:defRPr>
            </a:lvl1pPr>
            <a:lvl2pPr indent="0" lvl="1" marL="0" marR="0" rtl="0" algn="l">
              <a:spcBef>
                <a:spcPts val="0"/>
              </a:spcBef>
              <a:spcAft>
                <a:spcPts val="0"/>
              </a:spcAft>
              <a:buNone/>
              <a:defRPr b="0" i="0" sz="3800" u="none" cap="none" strike="noStrike">
                <a:solidFill>
                  <a:srgbClr val="3F3F3F"/>
                </a:solidFill>
                <a:latin typeface="Lustria"/>
                <a:ea typeface="Lustria"/>
                <a:cs typeface="Lustria"/>
                <a:sym typeface="Lustria"/>
              </a:defRPr>
            </a:lvl2pPr>
            <a:lvl3pPr indent="0" lvl="2" marL="0" marR="0" rtl="0" algn="l">
              <a:spcBef>
                <a:spcPts val="0"/>
              </a:spcBef>
              <a:spcAft>
                <a:spcPts val="0"/>
              </a:spcAft>
              <a:buNone/>
              <a:defRPr b="0" i="0" sz="3800" u="none" cap="none" strike="noStrike">
                <a:solidFill>
                  <a:srgbClr val="3F3F3F"/>
                </a:solidFill>
                <a:latin typeface="Lustria"/>
                <a:ea typeface="Lustria"/>
                <a:cs typeface="Lustria"/>
                <a:sym typeface="Lustria"/>
              </a:defRPr>
            </a:lvl3pPr>
            <a:lvl4pPr indent="0" lvl="3" marL="0" marR="0" rtl="0" algn="l">
              <a:spcBef>
                <a:spcPts val="0"/>
              </a:spcBef>
              <a:spcAft>
                <a:spcPts val="0"/>
              </a:spcAft>
              <a:buNone/>
              <a:defRPr b="0" i="0" sz="3800" u="none" cap="none" strike="noStrike">
                <a:solidFill>
                  <a:srgbClr val="3F3F3F"/>
                </a:solidFill>
                <a:latin typeface="Lustria"/>
                <a:ea typeface="Lustria"/>
                <a:cs typeface="Lustria"/>
                <a:sym typeface="Lustria"/>
              </a:defRPr>
            </a:lvl4pPr>
            <a:lvl5pPr indent="0" lvl="4" marL="0" marR="0" rtl="0" algn="l">
              <a:spcBef>
                <a:spcPts val="0"/>
              </a:spcBef>
              <a:spcAft>
                <a:spcPts val="0"/>
              </a:spcAft>
              <a:buNone/>
              <a:defRPr b="0" i="0" sz="3800" u="none" cap="none" strike="noStrike">
                <a:solidFill>
                  <a:srgbClr val="3F3F3F"/>
                </a:solidFill>
                <a:latin typeface="Lustria"/>
                <a:ea typeface="Lustria"/>
                <a:cs typeface="Lustria"/>
                <a:sym typeface="Lustria"/>
              </a:defRPr>
            </a:lvl5pPr>
            <a:lvl6pPr indent="0" lvl="5" marL="457200" marR="0" rtl="0" algn="l">
              <a:spcBef>
                <a:spcPts val="0"/>
              </a:spcBef>
              <a:spcAft>
                <a:spcPts val="0"/>
              </a:spcAft>
              <a:buNone/>
              <a:defRPr b="0" i="0" sz="3800" u="none" cap="none" strike="noStrike">
                <a:solidFill>
                  <a:srgbClr val="3F3F3F"/>
                </a:solidFill>
                <a:latin typeface="Lustria"/>
                <a:ea typeface="Lustria"/>
                <a:cs typeface="Lustria"/>
                <a:sym typeface="Lustria"/>
              </a:defRPr>
            </a:lvl6pPr>
            <a:lvl7pPr indent="0" lvl="6" marL="914400" marR="0" rtl="0" algn="l">
              <a:spcBef>
                <a:spcPts val="0"/>
              </a:spcBef>
              <a:spcAft>
                <a:spcPts val="0"/>
              </a:spcAft>
              <a:buNone/>
              <a:defRPr b="0" i="0" sz="3800" u="none" cap="none" strike="noStrike">
                <a:solidFill>
                  <a:srgbClr val="3F3F3F"/>
                </a:solidFill>
                <a:latin typeface="Lustria"/>
                <a:ea typeface="Lustria"/>
                <a:cs typeface="Lustria"/>
                <a:sym typeface="Lustria"/>
              </a:defRPr>
            </a:lvl7pPr>
            <a:lvl8pPr indent="0" lvl="7" marL="1371600" marR="0" rtl="0" algn="l">
              <a:spcBef>
                <a:spcPts val="0"/>
              </a:spcBef>
              <a:spcAft>
                <a:spcPts val="0"/>
              </a:spcAft>
              <a:buNone/>
              <a:defRPr b="0" i="0" sz="3800" u="none" cap="none" strike="noStrike">
                <a:solidFill>
                  <a:srgbClr val="3F3F3F"/>
                </a:solidFill>
                <a:latin typeface="Lustria"/>
                <a:ea typeface="Lustria"/>
                <a:cs typeface="Lustria"/>
                <a:sym typeface="Lustria"/>
              </a:defRPr>
            </a:lvl8pPr>
            <a:lvl9pPr indent="0" lvl="8" marL="1828800" marR="0" rtl="0" algn="l">
              <a:spcBef>
                <a:spcPts val="0"/>
              </a:spcBef>
              <a:spcAft>
                <a:spcPts val="0"/>
              </a:spcAft>
              <a:buNone/>
              <a:defRPr b="0" i="0" sz="3800" u="none" cap="none" strike="noStrike">
                <a:solidFill>
                  <a:srgbClr val="3F3F3F"/>
                </a:solidFill>
                <a:latin typeface="Lustria"/>
                <a:ea typeface="Lustria"/>
                <a:cs typeface="Lustria"/>
                <a:sym typeface="Lustria"/>
              </a:defRPr>
            </a:lvl9pPr>
          </a:lstStyle>
          <a:p/>
        </p:txBody>
      </p:sp>
      <p:sp>
        <p:nvSpPr>
          <p:cNvPr id="234" name="Shape 234"/>
          <p:cNvSpPr txBox="1"/>
          <p:nvPr>
            <p:ph idx="1" type="body"/>
          </p:nvPr>
        </p:nvSpPr>
        <p:spPr>
          <a:xfrm rot="5400000">
            <a:off x="-2034381" y="2788443"/>
            <a:ext cx="8634412" cy="3057525"/>
          </a:xfrm>
          <a:prstGeom prst="rect">
            <a:avLst/>
          </a:prstGeom>
          <a:noFill/>
          <a:ln>
            <a:noFill/>
          </a:ln>
        </p:spPr>
        <p:txBody>
          <a:bodyPr anchorCtr="0" anchor="t" bIns="91425" lIns="91425" rIns="91425" tIns="91425"/>
          <a:lstStyle>
            <a:lvl1pPr indent="0" lvl="0" marL="0" marR="0" rtl="0" algn="l">
              <a:lnSpc>
                <a:spcPct val="120000"/>
              </a:lnSpc>
              <a:spcBef>
                <a:spcPts val="2800"/>
              </a:spcBef>
              <a:spcAft>
                <a:spcPts val="0"/>
              </a:spcAft>
              <a:buNone/>
              <a:defRPr b="0" i="0" sz="2200" u="none" cap="none" strike="noStrike">
                <a:solidFill>
                  <a:srgbClr val="3F3F3F"/>
                </a:solidFill>
                <a:latin typeface="Lustria"/>
                <a:ea typeface="Lustria"/>
                <a:cs typeface="Lustria"/>
                <a:sym typeface="Lustria"/>
              </a:defRPr>
            </a:lvl1pPr>
            <a:lvl2pPr indent="0" lvl="1" marL="609600" marR="0" rtl="0" algn="l">
              <a:spcBef>
                <a:spcPts val="900"/>
              </a:spcBef>
              <a:spcAft>
                <a:spcPts val="0"/>
              </a:spcAft>
              <a:buNone/>
              <a:defRPr b="0" i="0" sz="1600" u="none" cap="none" strike="noStrike">
                <a:solidFill>
                  <a:srgbClr val="3F3F3F"/>
                </a:solidFill>
                <a:latin typeface="Lustria"/>
                <a:ea typeface="Lustria"/>
                <a:cs typeface="Lustria"/>
                <a:sym typeface="Lustria"/>
              </a:defRPr>
            </a:lvl2pPr>
            <a:lvl3pPr indent="0" lvl="2" marL="1257300" marR="0" rtl="0" algn="l">
              <a:spcBef>
                <a:spcPts val="900"/>
              </a:spcBef>
              <a:spcAft>
                <a:spcPts val="0"/>
              </a:spcAft>
              <a:buNone/>
              <a:defRPr b="0" i="0" sz="1400" u="none" cap="none" strike="noStrike">
                <a:solidFill>
                  <a:srgbClr val="3F3F3F"/>
                </a:solidFill>
                <a:latin typeface="Lustria"/>
                <a:ea typeface="Lustria"/>
                <a:cs typeface="Lustria"/>
                <a:sym typeface="Lustria"/>
              </a:defRPr>
            </a:lvl3pPr>
            <a:lvl4pPr indent="0" lvl="3" marL="1917700" marR="0" rtl="0" algn="l">
              <a:spcBef>
                <a:spcPts val="900"/>
              </a:spcBef>
              <a:spcAft>
                <a:spcPts val="0"/>
              </a:spcAft>
              <a:buNone/>
              <a:defRPr b="0" i="0" sz="1200" u="none" cap="none" strike="noStrike">
                <a:solidFill>
                  <a:srgbClr val="3F3F3F"/>
                </a:solidFill>
                <a:latin typeface="Lustria"/>
                <a:ea typeface="Lustria"/>
                <a:cs typeface="Lustria"/>
                <a:sym typeface="Lustria"/>
              </a:defRPr>
            </a:lvl4pPr>
            <a:lvl5pPr indent="0" lvl="4" marL="2565400" marR="0" rtl="0" algn="l">
              <a:spcBef>
                <a:spcPts val="900"/>
              </a:spcBef>
              <a:spcAft>
                <a:spcPts val="0"/>
              </a:spcAft>
              <a:buNone/>
              <a:defRPr b="0" i="0" sz="1200" u="none" cap="none" strike="noStrike">
                <a:solidFill>
                  <a:srgbClr val="3F3F3F"/>
                </a:solidFill>
                <a:latin typeface="Lustria"/>
                <a:ea typeface="Lustria"/>
                <a:cs typeface="Lustria"/>
                <a:sym typeface="Lustria"/>
              </a:defRPr>
            </a:lvl5pPr>
            <a:lvl6pPr indent="0" lvl="5" marL="3022600" marR="0" rtl="0" algn="l">
              <a:spcBef>
                <a:spcPts val="900"/>
              </a:spcBef>
              <a:spcAft>
                <a:spcPts val="0"/>
              </a:spcAft>
              <a:buNone/>
              <a:defRPr b="0" i="0" sz="1200" u="none" cap="none" strike="noStrike">
                <a:solidFill>
                  <a:srgbClr val="3F3F3F"/>
                </a:solidFill>
                <a:latin typeface="Lustria"/>
                <a:ea typeface="Lustria"/>
                <a:cs typeface="Lustria"/>
                <a:sym typeface="Lustria"/>
              </a:defRPr>
            </a:lvl6pPr>
            <a:lvl7pPr indent="0" lvl="6" marL="3479800" marR="0" rtl="0" algn="l">
              <a:spcBef>
                <a:spcPts val="900"/>
              </a:spcBef>
              <a:spcAft>
                <a:spcPts val="0"/>
              </a:spcAft>
              <a:buNone/>
              <a:defRPr b="0" i="0" sz="1200" u="none" cap="none" strike="noStrike">
                <a:solidFill>
                  <a:srgbClr val="3F3F3F"/>
                </a:solidFill>
                <a:latin typeface="Lustria"/>
                <a:ea typeface="Lustria"/>
                <a:cs typeface="Lustria"/>
                <a:sym typeface="Lustria"/>
              </a:defRPr>
            </a:lvl7pPr>
            <a:lvl8pPr indent="0" lvl="7" marL="3937000" marR="0" rtl="0" algn="l">
              <a:spcBef>
                <a:spcPts val="900"/>
              </a:spcBef>
              <a:spcAft>
                <a:spcPts val="0"/>
              </a:spcAft>
              <a:buNone/>
              <a:defRPr b="0" i="0" sz="1200" u="none" cap="none" strike="noStrike">
                <a:solidFill>
                  <a:srgbClr val="3F3F3F"/>
                </a:solidFill>
                <a:latin typeface="Lustria"/>
                <a:ea typeface="Lustria"/>
                <a:cs typeface="Lustria"/>
                <a:sym typeface="Lustria"/>
              </a:defRPr>
            </a:lvl8pPr>
            <a:lvl9pPr indent="0" lvl="8" marL="4394200" marR="0" rtl="0" algn="l">
              <a:spcBef>
                <a:spcPts val="900"/>
              </a:spcBef>
              <a:spcAft>
                <a:spcPts val="0"/>
              </a:spcAft>
              <a:buNone/>
              <a:defRPr b="0" i="0" sz="1200" u="none" cap="none" strike="noStrike">
                <a:solidFill>
                  <a:srgbClr val="3F3F3F"/>
                </a:solidFill>
                <a:latin typeface="Lustria"/>
                <a:ea typeface="Lustria"/>
                <a:cs typeface="Lustria"/>
                <a:sym typeface="Lustria"/>
              </a:defRPr>
            </a:lvl9pPr>
          </a:lstStyle>
          <a:p/>
        </p:txBody>
      </p:sp>
      <p:sp>
        <p:nvSpPr>
          <p:cNvPr id="235" name="Shape 235"/>
          <p:cNvSpPr txBox="1"/>
          <p:nvPr>
            <p:ph idx="12" type="sldNum"/>
          </p:nvPr>
        </p:nvSpPr>
        <p:spPr>
          <a:xfrm>
            <a:off x="6353175" y="9109075"/>
            <a:ext cx="296861" cy="317500"/>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B0BBC0"/>
              </a:buClr>
              <a:buSzPct val="25000"/>
              <a:buFont typeface="Lustria"/>
              <a:buNone/>
            </a:pPr>
            <a:fld id="{00000000-1234-1234-1234-123412341234}" type="slidenum">
              <a:rPr b="0" i="0" lang="en-US" sz="1600" u="none">
                <a:solidFill>
                  <a:srgbClr val="B0BBC0"/>
                </a:solidFill>
                <a:latin typeface="Lustria"/>
                <a:ea typeface="Lustria"/>
                <a:cs typeface="Lustria"/>
                <a:sym typeface="Lustria"/>
              </a:rPr>
              <a:t>‹#›</a:t>
            </a:fld>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vertTx">
  <p:cSld name="Title and Vertical Text">
    <p:spTree>
      <p:nvGrpSpPr>
        <p:cNvPr id="236" name="Shape 236"/>
        <p:cNvGrpSpPr/>
        <p:nvPr/>
      </p:nvGrpSpPr>
      <p:grpSpPr>
        <a:xfrm>
          <a:off x="0" y="0"/>
          <a:ext cx="0" cy="0"/>
          <a:chOff x="0" y="0"/>
          <a:chExt cx="0" cy="0"/>
        </a:xfrm>
      </p:grpSpPr>
      <p:sp>
        <p:nvSpPr>
          <p:cNvPr id="237" name="Shape 237"/>
          <p:cNvSpPr txBox="1"/>
          <p:nvPr>
            <p:ph type="title"/>
          </p:nvPr>
        </p:nvSpPr>
        <p:spPr>
          <a:xfrm>
            <a:off x="754062" y="0"/>
            <a:ext cx="4278311" cy="3705224"/>
          </a:xfrm>
          <a:prstGeom prst="rect">
            <a:avLst/>
          </a:prstGeom>
          <a:noFill/>
          <a:ln>
            <a:noFill/>
          </a:ln>
        </p:spPr>
        <p:txBody>
          <a:bodyPr anchorCtr="0" anchor="b" bIns="91425" lIns="91425" rIns="91425" tIns="91425"/>
          <a:lstStyle>
            <a:lvl1pPr indent="0" lvl="0" marL="0" marR="0" rtl="0" algn="l">
              <a:spcBef>
                <a:spcPts val="0"/>
              </a:spcBef>
              <a:spcAft>
                <a:spcPts val="0"/>
              </a:spcAft>
              <a:buNone/>
              <a:defRPr b="0" i="0" sz="3800" u="none" cap="none" strike="noStrike">
                <a:solidFill>
                  <a:srgbClr val="3F3F3F"/>
                </a:solidFill>
                <a:latin typeface="Lustria"/>
                <a:ea typeface="Lustria"/>
                <a:cs typeface="Lustria"/>
                <a:sym typeface="Lustria"/>
              </a:defRPr>
            </a:lvl1pPr>
            <a:lvl2pPr indent="0" lvl="1" marL="0" marR="0" rtl="0" algn="l">
              <a:spcBef>
                <a:spcPts val="0"/>
              </a:spcBef>
              <a:spcAft>
                <a:spcPts val="0"/>
              </a:spcAft>
              <a:buNone/>
              <a:defRPr b="0" i="0" sz="3800" u="none" cap="none" strike="noStrike">
                <a:solidFill>
                  <a:srgbClr val="3F3F3F"/>
                </a:solidFill>
                <a:latin typeface="Lustria"/>
                <a:ea typeface="Lustria"/>
                <a:cs typeface="Lustria"/>
                <a:sym typeface="Lustria"/>
              </a:defRPr>
            </a:lvl2pPr>
            <a:lvl3pPr indent="0" lvl="2" marL="0" marR="0" rtl="0" algn="l">
              <a:spcBef>
                <a:spcPts val="0"/>
              </a:spcBef>
              <a:spcAft>
                <a:spcPts val="0"/>
              </a:spcAft>
              <a:buNone/>
              <a:defRPr b="0" i="0" sz="3800" u="none" cap="none" strike="noStrike">
                <a:solidFill>
                  <a:srgbClr val="3F3F3F"/>
                </a:solidFill>
                <a:latin typeface="Lustria"/>
                <a:ea typeface="Lustria"/>
                <a:cs typeface="Lustria"/>
                <a:sym typeface="Lustria"/>
              </a:defRPr>
            </a:lvl3pPr>
            <a:lvl4pPr indent="0" lvl="3" marL="0" marR="0" rtl="0" algn="l">
              <a:spcBef>
                <a:spcPts val="0"/>
              </a:spcBef>
              <a:spcAft>
                <a:spcPts val="0"/>
              </a:spcAft>
              <a:buNone/>
              <a:defRPr b="0" i="0" sz="3800" u="none" cap="none" strike="noStrike">
                <a:solidFill>
                  <a:srgbClr val="3F3F3F"/>
                </a:solidFill>
                <a:latin typeface="Lustria"/>
                <a:ea typeface="Lustria"/>
                <a:cs typeface="Lustria"/>
                <a:sym typeface="Lustria"/>
              </a:defRPr>
            </a:lvl4pPr>
            <a:lvl5pPr indent="0" lvl="4" marL="0" marR="0" rtl="0" algn="l">
              <a:spcBef>
                <a:spcPts val="0"/>
              </a:spcBef>
              <a:spcAft>
                <a:spcPts val="0"/>
              </a:spcAft>
              <a:buNone/>
              <a:defRPr b="0" i="0" sz="3800" u="none" cap="none" strike="noStrike">
                <a:solidFill>
                  <a:srgbClr val="3F3F3F"/>
                </a:solidFill>
                <a:latin typeface="Lustria"/>
                <a:ea typeface="Lustria"/>
                <a:cs typeface="Lustria"/>
                <a:sym typeface="Lustria"/>
              </a:defRPr>
            </a:lvl5pPr>
            <a:lvl6pPr indent="0" lvl="5" marL="457200" marR="0" rtl="0" algn="l">
              <a:spcBef>
                <a:spcPts val="0"/>
              </a:spcBef>
              <a:spcAft>
                <a:spcPts val="0"/>
              </a:spcAft>
              <a:buNone/>
              <a:defRPr b="0" i="0" sz="3800" u="none" cap="none" strike="noStrike">
                <a:solidFill>
                  <a:srgbClr val="3F3F3F"/>
                </a:solidFill>
                <a:latin typeface="Lustria"/>
                <a:ea typeface="Lustria"/>
                <a:cs typeface="Lustria"/>
                <a:sym typeface="Lustria"/>
              </a:defRPr>
            </a:lvl6pPr>
            <a:lvl7pPr indent="0" lvl="6" marL="914400" marR="0" rtl="0" algn="l">
              <a:spcBef>
                <a:spcPts val="0"/>
              </a:spcBef>
              <a:spcAft>
                <a:spcPts val="0"/>
              </a:spcAft>
              <a:buNone/>
              <a:defRPr b="0" i="0" sz="3800" u="none" cap="none" strike="noStrike">
                <a:solidFill>
                  <a:srgbClr val="3F3F3F"/>
                </a:solidFill>
                <a:latin typeface="Lustria"/>
                <a:ea typeface="Lustria"/>
                <a:cs typeface="Lustria"/>
                <a:sym typeface="Lustria"/>
              </a:defRPr>
            </a:lvl7pPr>
            <a:lvl8pPr indent="0" lvl="7" marL="1371600" marR="0" rtl="0" algn="l">
              <a:spcBef>
                <a:spcPts val="0"/>
              </a:spcBef>
              <a:spcAft>
                <a:spcPts val="0"/>
              </a:spcAft>
              <a:buNone/>
              <a:defRPr b="0" i="0" sz="3800" u="none" cap="none" strike="noStrike">
                <a:solidFill>
                  <a:srgbClr val="3F3F3F"/>
                </a:solidFill>
                <a:latin typeface="Lustria"/>
                <a:ea typeface="Lustria"/>
                <a:cs typeface="Lustria"/>
                <a:sym typeface="Lustria"/>
              </a:defRPr>
            </a:lvl8pPr>
            <a:lvl9pPr indent="0" lvl="8" marL="1828800" marR="0" rtl="0" algn="l">
              <a:spcBef>
                <a:spcPts val="0"/>
              </a:spcBef>
              <a:spcAft>
                <a:spcPts val="0"/>
              </a:spcAft>
              <a:buNone/>
              <a:defRPr b="0" i="0" sz="3800" u="none" cap="none" strike="noStrike">
                <a:solidFill>
                  <a:srgbClr val="3F3F3F"/>
                </a:solidFill>
                <a:latin typeface="Lustria"/>
                <a:ea typeface="Lustria"/>
                <a:cs typeface="Lustria"/>
                <a:sym typeface="Lustria"/>
              </a:defRPr>
            </a:lvl9pPr>
          </a:lstStyle>
          <a:p/>
        </p:txBody>
      </p:sp>
      <p:sp>
        <p:nvSpPr>
          <p:cNvPr id="238" name="Shape 238"/>
          <p:cNvSpPr txBox="1"/>
          <p:nvPr>
            <p:ph idx="1" type="body"/>
          </p:nvPr>
        </p:nvSpPr>
        <p:spPr>
          <a:xfrm rot="5400000">
            <a:off x="474661" y="4076699"/>
            <a:ext cx="4837111" cy="4278311"/>
          </a:xfrm>
          <a:prstGeom prst="rect">
            <a:avLst/>
          </a:prstGeom>
          <a:noFill/>
          <a:ln>
            <a:noFill/>
          </a:ln>
        </p:spPr>
        <p:txBody>
          <a:bodyPr anchorCtr="0" anchor="t" bIns="91425" lIns="91425" rIns="91425" tIns="91425"/>
          <a:lstStyle>
            <a:lvl1pPr indent="0" lvl="0" marL="0" marR="0" rtl="0" algn="l">
              <a:lnSpc>
                <a:spcPct val="120000"/>
              </a:lnSpc>
              <a:spcBef>
                <a:spcPts val="2800"/>
              </a:spcBef>
              <a:spcAft>
                <a:spcPts val="0"/>
              </a:spcAft>
              <a:buNone/>
              <a:defRPr b="0" i="0" sz="2200" u="none" cap="none" strike="noStrike">
                <a:solidFill>
                  <a:srgbClr val="3F3F3F"/>
                </a:solidFill>
                <a:latin typeface="Lustria"/>
                <a:ea typeface="Lustria"/>
                <a:cs typeface="Lustria"/>
                <a:sym typeface="Lustria"/>
              </a:defRPr>
            </a:lvl1pPr>
            <a:lvl2pPr indent="0" lvl="1" marL="609600" marR="0" rtl="0" algn="l">
              <a:spcBef>
                <a:spcPts val="900"/>
              </a:spcBef>
              <a:spcAft>
                <a:spcPts val="0"/>
              </a:spcAft>
              <a:buNone/>
              <a:defRPr b="0" i="0" sz="1600" u="none" cap="none" strike="noStrike">
                <a:solidFill>
                  <a:srgbClr val="3F3F3F"/>
                </a:solidFill>
                <a:latin typeface="Lustria"/>
                <a:ea typeface="Lustria"/>
                <a:cs typeface="Lustria"/>
                <a:sym typeface="Lustria"/>
              </a:defRPr>
            </a:lvl2pPr>
            <a:lvl3pPr indent="0" lvl="2" marL="1257300" marR="0" rtl="0" algn="l">
              <a:spcBef>
                <a:spcPts val="900"/>
              </a:spcBef>
              <a:spcAft>
                <a:spcPts val="0"/>
              </a:spcAft>
              <a:buNone/>
              <a:defRPr b="0" i="0" sz="1400" u="none" cap="none" strike="noStrike">
                <a:solidFill>
                  <a:srgbClr val="3F3F3F"/>
                </a:solidFill>
                <a:latin typeface="Lustria"/>
                <a:ea typeface="Lustria"/>
                <a:cs typeface="Lustria"/>
                <a:sym typeface="Lustria"/>
              </a:defRPr>
            </a:lvl3pPr>
            <a:lvl4pPr indent="0" lvl="3" marL="1917700" marR="0" rtl="0" algn="l">
              <a:spcBef>
                <a:spcPts val="900"/>
              </a:spcBef>
              <a:spcAft>
                <a:spcPts val="0"/>
              </a:spcAft>
              <a:buNone/>
              <a:defRPr b="0" i="0" sz="1200" u="none" cap="none" strike="noStrike">
                <a:solidFill>
                  <a:srgbClr val="3F3F3F"/>
                </a:solidFill>
                <a:latin typeface="Lustria"/>
                <a:ea typeface="Lustria"/>
                <a:cs typeface="Lustria"/>
                <a:sym typeface="Lustria"/>
              </a:defRPr>
            </a:lvl4pPr>
            <a:lvl5pPr indent="0" lvl="4" marL="2565400" marR="0" rtl="0" algn="l">
              <a:spcBef>
                <a:spcPts val="900"/>
              </a:spcBef>
              <a:spcAft>
                <a:spcPts val="0"/>
              </a:spcAft>
              <a:buNone/>
              <a:defRPr b="0" i="0" sz="1200" u="none" cap="none" strike="noStrike">
                <a:solidFill>
                  <a:srgbClr val="3F3F3F"/>
                </a:solidFill>
                <a:latin typeface="Lustria"/>
                <a:ea typeface="Lustria"/>
                <a:cs typeface="Lustria"/>
                <a:sym typeface="Lustria"/>
              </a:defRPr>
            </a:lvl5pPr>
            <a:lvl6pPr indent="0" lvl="5" marL="3022600" marR="0" rtl="0" algn="l">
              <a:spcBef>
                <a:spcPts val="900"/>
              </a:spcBef>
              <a:spcAft>
                <a:spcPts val="0"/>
              </a:spcAft>
              <a:buNone/>
              <a:defRPr b="0" i="0" sz="1200" u="none" cap="none" strike="noStrike">
                <a:solidFill>
                  <a:srgbClr val="3F3F3F"/>
                </a:solidFill>
                <a:latin typeface="Lustria"/>
                <a:ea typeface="Lustria"/>
                <a:cs typeface="Lustria"/>
                <a:sym typeface="Lustria"/>
              </a:defRPr>
            </a:lvl6pPr>
            <a:lvl7pPr indent="0" lvl="6" marL="3479800" marR="0" rtl="0" algn="l">
              <a:spcBef>
                <a:spcPts val="900"/>
              </a:spcBef>
              <a:spcAft>
                <a:spcPts val="0"/>
              </a:spcAft>
              <a:buNone/>
              <a:defRPr b="0" i="0" sz="1200" u="none" cap="none" strike="noStrike">
                <a:solidFill>
                  <a:srgbClr val="3F3F3F"/>
                </a:solidFill>
                <a:latin typeface="Lustria"/>
                <a:ea typeface="Lustria"/>
                <a:cs typeface="Lustria"/>
                <a:sym typeface="Lustria"/>
              </a:defRPr>
            </a:lvl7pPr>
            <a:lvl8pPr indent="0" lvl="7" marL="3937000" marR="0" rtl="0" algn="l">
              <a:spcBef>
                <a:spcPts val="900"/>
              </a:spcBef>
              <a:spcAft>
                <a:spcPts val="0"/>
              </a:spcAft>
              <a:buNone/>
              <a:defRPr b="0" i="0" sz="1200" u="none" cap="none" strike="noStrike">
                <a:solidFill>
                  <a:srgbClr val="3F3F3F"/>
                </a:solidFill>
                <a:latin typeface="Lustria"/>
                <a:ea typeface="Lustria"/>
                <a:cs typeface="Lustria"/>
                <a:sym typeface="Lustria"/>
              </a:defRPr>
            </a:lvl8pPr>
            <a:lvl9pPr indent="0" lvl="8" marL="4394200" marR="0" rtl="0" algn="l">
              <a:spcBef>
                <a:spcPts val="900"/>
              </a:spcBef>
              <a:spcAft>
                <a:spcPts val="0"/>
              </a:spcAft>
              <a:buNone/>
              <a:defRPr b="0" i="0" sz="1200" u="none" cap="none" strike="noStrike">
                <a:solidFill>
                  <a:srgbClr val="3F3F3F"/>
                </a:solidFill>
                <a:latin typeface="Lustria"/>
                <a:ea typeface="Lustria"/>
                <a:cs typeface="Lustria"/>
                <a:sym typeface="Lustria"/>
              </a:defRPr>
            </a:lvl9pPr>
          </a:lstStyle>
          <a:p/>
        </p:txBody>
      </p:sp>
      <p:sp>
        <p:nvSpPr>
          <p:cNvPr id="239" name="Shape 239"/>
          <p:cNvSpPr txBox="1"/>
          <p:nvPr>
            <p:ph idx="12" type="sldNum"/>
          </p:nvPr>
        </p:nvSpPr>
        <p:spPr>
          <a:xfrm>
            <a:off x="6353175" y="9109075"/>
            <a:ext cx="296861" cy="317500"/>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B0BBC0"/>
              </a:buClr>
              <a:buSzPct val="25000"/>
              <a:buFont typeface="Lustria"/>
              <a:buNone/>
            </a:pPr>
            <a:fld id="{00000000-1234-1234-1234-123412341234}" type="slidenum">
              <a:rPr b="0" i="0" lang="en-US" sz="1600" u="none">
                <a:solidFill>
                  <a:srgbClr val="B0BBC0"/>
                </a:solidFill>
                <a:latin typeface="Lustria"/>
                <a:ea typeface="Lustria"/>
                <a:cs typeface="Lustria"/>
                <a:sym typeface="Lustria"/>
              </a:rPr>
              <a:t>‹#›</a:t>
            </a:fld>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picTx">
  <p:cSld name="Picture with Caption">
    <p:spTree>
      <p:nvGrpSpPr>
        <p:cNvPr id="240" name="Shape 240"/>
        <p:cNvGrpSpPr/>
        <p:nvPr/>
      </p:nvGrpSpPr>
      <p:grpSpPr>
        <a:xfrm>
          <a:off x="0" y="0"/>
          <a:ext cx="0" cy="0"/>
          <a:chOff x="0" y="0"/>
          <a:chExt cx="0" cy="0"/>
        </a:xfrm>
      </p:grpSpPr>
      <p:sp>
        <p:nvSpPr>
          <p:cNvPr id="241" name="Shape 241"/>
          <p:cNvSpPr txBox="1"/>
          <p:nvPr>
            <p:ph type="title"/>
          </p:nvPr>
        </p:nvSpPr>
        <p:spPr>
          <a:xfrm>
            <a:off x="2549525" y="6827838"/>
            <a:ext cx="7802563" cy="806450"/>
          </a:xfrm>
          <a:prstGeom prst="rect">
            <a:avLst/>
          </a:prstGeom>
          <a:noFill/>
          <a:ln>
            <a:noFill/>
          </a:ln>
        </p:spPr>
        <p:txBody>
          <a:bodyPr anchorCtr="0" anchor="b" bIns="91425" lIns="91425" rIns="91425" tIns="91425"/>
          <a:lstStyle>
            <a:lvl1pPr indent="0" lvl="0" marL="0" marR="0" rtl="0" algn="l">
              <a:spcBef>
                <a:spcPts val="0"/>
              </a:spcBef>
              <a:spcAft>
                <a:spcPts val="0"/>
              </a:spcAft>
              <a:buNone/>
              <a:defRPr b="1" i="0" sz="2000" u="none" cap="none" strike="noStrike">
                <a:solidFill>
                  <a:srgbClr val="3F3F3F"/>
                </a:solidFill>
                <a:latin typeface="Lustria"/>
                <a:ea typeface="Lustria"/>
                <a:cs typeface="Lustria"/>
                <a:sym typeface="Lustria"/>
              </a:defRPr>
            </a:lvl1pPr>
            <a:lvl2pPr indent="0" lvl="1" marL="0" marR="0" rtl="0" algn="l">
              <a:spcBef>
                <a:spcPts val="0"/>
              </a:spcBef>
              <a:spcAft>
                <a:spcPts val="0"/>
              </a:spcAft>
              <a:buNone/>
              <a:defRPr b="0" i="0" sz="3800" u="none" cap="none" strike="noStrike">
                <a:solidFill>
                  <a:srgbClr val="3F3F3F"/>
                </a:solidFill>
                <a:latin typeface="Lustria"/>
                <a:ea typeface="Lustria"/>
                <a:cs typeface="Lustria"/>
                <a:sym typeface="Lustria"/>
              </a:defRPr>
            </a:lvl2pPr>
            <a:lvl3pPr indent="0" lvl="2" marL="0" marR="0" rtl="0" algn="l">
              <a:spcBef>
                <a:spcPts val="0"/>
              </a:spcBef>
              <a:spcAft>
                <a:spcPts val="0"/>
              </a:spcAft>
              <a:buNone/>
              <a:defRPr b="0" i="0" sz="3800" u="none" cap="none" strike="noStrike">
                <a:solidFill>
                  <a:srgbClr val="3F3F3F"/>
                </a:solidFill>
                <a:latin typeface="Lustria"/>
                <a:ea typeface="Lustria"/>
                <a:cs typeface="Lustria"/>
                <a:sym typeface="Lustria"/>
              </a:defRPr>
            </a:lvl3pPr>
            <a:lvl4pPr indent="0" lvl="3" marL="0" marR="0" rtl="0" algn="l">
              <a:spcBef>
                <a:spcPts val="0"/>
              </a:spcBef>
              <a:spcAft>
                <a:spcPts val="0"/>
              </a:spcAft>
              <a:buNone/>
              <a:defRPr b="0" i="0" sz="3800" u="none" cap="none" strike="noStrike">
                <a:solidFill>
                  <a:srgbClr val="3F3F3F"/>
                </a:solidFill>
                <a:latin typeface="Lustria"/>
                <a:ea typeface="Lustria"/>
                <a:cs typeface="Lustria"/>
                <a:sym typeface="Lustria"/>
              </a:defRPr>
            </a:lvl4pPr>
            <a:lvl5pPr indent="0" lvl="4" marL="0" marR="0" rtl="0" algn="l">
              <a:spcBef>
                <a:spcPts val="0"/>
              </a:spcBef>
              <a:spcAft>
                <a:spcPts val="0"/>
              </a:spcAft>
              <a:buNone/>
              <a:defRPr b="0" i="0" sz="3800" u="none" cap="none" strike="noStrike">
                <a:solidFill>
                  <a:srgbClr val="3F3F3F"/>
                </a:solidFill>
                <a:latin typeface="Lustria"/>
                <a:ea typeface="Lustria"/>
                <a:cs typeface="Lustria"/>
                <a:sym typeface="Lustria"/>
              </a:defRPr>
            </a:lvl5pPr>
            <a:lvl6pPr indent="0" lvl="5" marL="457200" marR="0" rtl="0" algn="l">
              <a:spcBef>
                <a:spcPts val="0"/>
              </a:spcBef>
              <a:spcAft>
                <a:spcPts val="0"/>
              </a:spcAft>
              <a:buNone/>
              <a:defRPr b="0" i="0" sz="3800" u="none" cap="none" strike="noStrike">
                <a:solidFill>
                  <a:srgbClr val="3F3F3F"/>
                </a:solidFill>
                <a:latin typeface="Lustria"/>
                <a:ea typeface="Lustria"/>
                <a:cs typeface="Lustria"/>
                <a:sym typeface="Lustria"/>
              </a:defRPr>
            </a:lvl6pPr>
            <a:lvl7pPr indent="0" lvl="6" marL="914400" marR="0" rtl="0" algn="l">
              <a:spcBef>
                <a:spcPts val="0"/>
              </a:spcBef>
              <a:spcAft>
                <a:spcPts val="0"/>
              </a:spcAft>
              <a:buNone/>
              <a:defRPr b="0" i="0" sz="3800" u="none" cap="none" strike="noStrike">
                <a:solidFill>
                  <a:srgbClr val="3F3F3F"/>
                </a:solidFill>
                <a:latin typeface="Lustria"/>
                <a:ea typeface="Lustria"/>
                <a:cs typeface="Lustria"/>
                <a:sym typeface="Lustria"/>
              </a:defRPr>
            </a:lvl7pPr>
            <a:lvl8pPr indent="0" lvl="7" marL="1371600" marR="0" rtl="0" algn="l">
              <a:spcBef>
                <a:spcPts val="0"/>
              </a:spcBef>
              <a:spcAft>
                <a:spcPts val="0"/>
              </a:spcAft>
              <a:buNone/>
              <a:defRPr b="0" i="0" sz="3800" u="none" cap="none" strike="noStrike">
                <a:solidFill>
                  <a:srgbClr val="3F3F3F"/>
                </a:solidFill>
                <a:latin typeface="Lustria"/>
                <a:ea typeface="Lustria"/>
                <a:cs typeface="Lustria"/>
                <a:sym typeface="Lustria"/>
              </a:defRPr>
            </a:lvl8pPr>
            <a:lvl9pPr indent="0" lvl="8" marL="1828800" marR="0" rtl="0" algn="l">
              <a:spcBef>
                <a:spcPts val="0"/>
              </a:spcBef>
              <a:spcAft>
                <a:spcPts val="0"/>
              </a:spcAft>
              <a:buNone/>
              <a:defRPr b="0" i="0" sz="3800" u="none" cap="none" strike="noStrike">
                <a:solidFill>
                  <a:srgbClr val="3F3F3F"/>
                </a:solidFill>
                <a:latin typeface="Lustria"/>
                <a:ea typeface="Lustria"/>
                <a:cs typeface="Lustria"/>
                <a:sym typeface="Lustria"/>
              </a:defRPr>
            </a:lvl9pPr>
          </a:lstStyle>
          <a:p/>
        </p:txBody>
      </p:sp>
      <p:sp>
        <p:nvSpPr>
          <p:cNvPr id="242" name="Shape 242"/>
          <p:cNvSpPr/>
          <p:nvPr>
            <p:ph idx="2" type="pic"/>
          </p:nvPr>
        </p:nvSpPr>
        <p:spPr>
          <a:xfrm>
            <a:off x="2549525" y="871537"/>
            <a:ext cx="7802563" cy="5851525"/>
          </a:xfrm>
          <a:prstGeom prst="rect">
            <a:avLst/>
          </a:prstGeom>
          <a:noFill/>
          <a:ln>
            <a:noFill/>
          </a:ln>
        </p:spPr>
        <p:txBody>
          <a:bodyPr anchorCtr="0" anchor="t" bIns="91425" lIns="91425" rIns="91425" tIns="91425"/>
          <a:lstStyle>
            <a:lvl1pPr indent="0" lvl="0" marL="0" marR="0" rtl="0" algn="l">
              <a:lnSpc>
                <a:spcPct val="120000"/>
              </a:lnSpc>
              <a:spcBef>
                <a:spcPts val="2800"/>
              </a:spcBef>
              <a:spcAft>
                <a:spcPts val="0"/>
              </a:spcAft>
              <a:buClr>
                <a:srgbClr val="3F3F3F"/>
              </a:buClr>
              <a:buFont typeface="Lustria"/>
              <a:buNone/>
              <a:defRPr b="0" i="0" sz="3200" u="none" cap="none" strike="noStrike">
                <a:solidFill>
                  <a:srgbClr val="3F3F3F"/>
                </a:solidFill>
                <a:latin typeface="Lustria"/>
                <a:ea typeface="Lustria"/>
                <a:cs typeface="Lustria"/>
                <a:sym typeface="Lustria"/>
              </a:defRPr>
            </a:lvl1pPr>
            <a:lvl2pPr indent="0" lvl="1" marL="457200" marR="0" rtl="0" algn="l">
              <a:spcBef>
                <a:spcPts val="900"/>
              </a:spcBef>
              <a:spcAft>
                <a:spcPts val="0"/>
              </a:spcAft>
              <a:buClr>
                <a:srgbClr val="3F3F3F"/>
              </a:buClr>
              <a:buFont typeface="Lustria"/>
              <a:buNone/>
              <a:defRPr b="0" i="0" sz="2800" u="none" cap="none" strike="noStrike">
                <a:solidFill>
                  <a:srgbClr val="3F3F3F"/>
                </a:solidFill>
                <a:latin typeface="Lustria"/>
                <a:ea typeface="Lustria"/>
                <a:cs typeface="Lustria"/>
                <a:sym typeface="Lustria"/>
              </a:defRPr>
            </a:lvl2pPr>
            <a:lvl3pPr indent="0" lvl="2" marL="914400" marR="0" rtl="0" algn="l">
              <a:spcBef>
                <a:spcPts val="900"/>
              </a:spcBef>
              <a:spcAft>
                <a:spcPts val="0"/>
              </a:spcAft>
              <a:buClr>
                <a:srgbClr val="3F3F3F"/>
              </a:buClr>
              <a:buFont typeface="Lustria"/>
              <a:buNone/>
              <a:defRPr b="0" i="0" sz="2400" u="none" cap="none" strike="noStrike">
                <a:solidFill>
                  <a:srgbClr val="3F3F3F"/>
                </a:solidFill>
                <a:latin typeface="Lustria"/>
                <a:ea typeface="Lustria"/>
                <a:cs typeface="Lustria"/>
                <a:sym typeface="Lustria"/>
              </a:defRPr>
            </a:lvl3pPr>
            <a:lvl4pPr indent="0" lvl="3" marL="1371600" marR="0" rtl="0" algn="l">
              <a:spcBef>
                <a:spcPts val="900"/>
              </a:spcBef>
              <a:spcAft>
                <a:spcPts val="0"/>
              </a:spcAft>
              <a:buClr>
                <a:srgbClr val="3F3F3F"/>
              </a:buClr>
              <a:buFont typeface="Lustria"/>
              <a:buNone/>
              <a:defRPr b="0" i="0" sz="2000" u="none" cap="none" strike="noStrike">
                <a:solidFill>
                  <a:srgbClr val="3F3F3F"/>
                </a:solidFill>
                <a:latin typeface="Lustria"/>
                <a:ea typeface="Lustria"/>
                <a:cs typeface="Lustria"/>
                <a:sym typeface="Lustria"/>
              </a:defRPr>
            </a:lvl4pPr>
            <a:lvl5pPr indent="0" lvl="4" marL="1828800" marR="0" rtl="0" algn="l">
              <a:spcBef>
                <a:spcPts val="900"/>
              </a:spcBef>
              <a:spcAft>
                <a:spcPts val="0"/>
              </a:spcAft>
              <a:buClr>
                <a:srgbClr val="3F3F3F"/>
              </a:buClr>
              <a:buFont typeface="Lustria"/>
              <a:buNone/>
              <a:defRPr b="0" i="0" sz="2000" u="none" cap="none" strike="noStrike">
                <a:solidFill>
                  <a:srgbClr val="3F3F3F"/>
                </a:solidFill>
                <a:latin typeface="Lustria"/>
                <a:ea typeface="Lustria"/>
                <a:cs typeface="Lustria"/>
                <a:sym typeface="Lustria"/>
              </a:defRPr>
            </a:lvl5pPr>
            <a:lvl6pPr indent="0" lvl="5" marL="2286000" marR="0" rtl="0" algn="l">
              <a:spcBef>
                <a:spcPts val="900"/>
              </a:spcBef>
              <a:spcAft>
                <a:spcPts val="0"/>
              </a:spcAft>
              <a:buClr>
                <a:srgbClr val="3F3F3F"/>
              </a:buClr>
              <a:buFont typeface="Lustria"/>
              <a:buNone/>
              <a:defRPr b="0" i="0" sz="2000" u="none" cap="none" strike="noStrike">
                <a:solidFill>
                  <a:srgbClr val="3F3F3F"/>
                </a:solidFill>
                <a:latin typeface="Lustria"/>
                <a:ea typeface="Lustria"/>
                <a:cs typeface="Lustria"/>
                <a:sym typeface="Lustria"/>
              </a:defRPr>
            </a:lvl6pPr>
            <a:lvl7pPr indent="0" lvl="6" marL="2743200" marR="0" rtl="0" algn="l">
              <a:spcBef>
                <a:spcPts val="900"/>
              </a:spcBef>
              <a:spcAft>
                <a:spcPts val="0"/>
              </a:spcAft>
              <a:buClr>
                <a:srgbClr val="3F3F3F"/>
              </a:buClr>
              <a:buFont typeface="Lustria"/>
              <a:buNone/>
              <a:defRPr b="0" i="0" sz="2000" u="none" cap="none" strike="noStrike">
                <a:solidFill>
                  <a:srgbClr val="3F3F3F"/>
                </a:solidFill>
                <a:latin typeface="Lustria"/>
                <a:ea typeface="Lustria"/>
                <a:cs typeface="Lustria"/>
                <a:sym typeface="Lustria"/>
              </a:defRPr>
            </a:lvl7pPr>
            <a:lvl8pPr indent="0" lvl="7" marL="3200400" marR="0" rtl="0" algn="l">
              <a:spcBef>
                <a:spcPts val="900"/>
              </a:spcBef>
              <a:spcAft>
                <a:spcPts val="0"/>
              </a:spcAft>
              <a:buClr>
                <a:srgbClr val="3F3F3F"/>
              </a:buClr>
              <a:buFont typeface="Lustria"/>
              <a:buNone/>
              <a:defRPr b="0" i="0" sz="2000" u="none" cap="none" strike="noStrike">
                <a:solidFill>
                  <a:srgbClr val="3F3F3F"/>
                </a:solidFill>
                <a:latin typeface="Lustria"/>
                <a:ea typeface="Lustria"/>
                <a:cs typeface="Lustria"/>
                <a:sym typeface="Lustria"/>
              </a:defRPr>
            </a:lvl8pPr>
            <a:lvl9pPr indent="0" lvl="8" marL="3657600" marR="0" rtl="0" algn="l">
              <a:spcBef>
                <a:spcPts val="900"/>
              </a:spcBef>
              <a:spcAft>
                <a:spcPts val="0"/>
              </a:spcAft>
              <a:buClr>
                <a:srgbClr val="3F3F3F"/>
              </a:buClr>
              <a:buFont typeface="Lustria"/>
              <a:buNone/>
              <a:defRPr b="0" i="0" sz="2000" u="none" cap="none" strike="noStrike">
                <a:solidFill>
                  <a:srgbClr val="3F3F3F"/>
                </a:solidFill>
                <a:latin typeface="Lustria"/>
                <a:ea typeface="Lustria"/>
                <a:cs typeface="Lustria"/>
                <a:sym typeface="Lustria"/>
              </a:defRPr>
            </a:lvl9pPr>
          </a:lstStyle>
          <a:p/>
        </p:txBody>
      </p:sp>
      <p:sp>
        <p:nvSpPr>
          <p:cNvPr id="243" name="Shape 243"/>
          <p:cNvSpPr txBox="1"/>
          <p:nvPr>
            <p:ph idx="1" type="body"/>
          </p:nvPr>
        </p:nvSpPr>
        <p:spPr>
          <a:xfrm>
            <a:off x="2549525" y="7634288"/>
            <a:ext cx="7802563" cy="1144587"/>
          </a:xfrm>
          <a:prstGeom prst="rect">
            <a:avLst/>
          </a:prstGeom>
          <a:noFill/>
          <a:ln>
            <a:noFill/>
          </a:ln>
        </p:spPr>
        <p:txBody>
          <a:bodyPr anchorCtr="0" anchor="t" bIns="91425" lIns="91425" rIns="91425" tIns="91425"/>
          <a:lstStyle>
            <a:lvl1pPr indent="0" lvl="0" marL="0" marR="0" rtl="0" algn="l">
              <a:lnSpc>
                <a:spcPct val="120000"/>
              </a:lnSpc>
              <a:spcBef>
                <a:spcPts val="2800"/>
              </a:spcBef>
              <a:spcAft>
                <a:spcPts val="0"/>
              </a:spcAft>
              <a:buClr>
                <a:srgbClr val="3F3F3F"/>
              </a:buClr>
              <a:buFont typeface="Lustria"/>
              <a:buNone/>
              <a:defRPr b="0" i="0" sz="1400" u="none" cap="none" strike="noStrike">
                <a:solidFill>
                  <a:srgbClr val="3F3F3F"/>
                </a:solidFill>
                <a:latin typeface="Lustria"/>
                <a:ea typeface="Lustria"/>
                <a:cs typeface="Lustria"/>
                <a:sym typeface="Lustria"/>
              </a:defRPr>
            </a:lvl1pPr>
            <a:lvl2pPr indent="0" lvl="1" marL="457200" marR="0" rtl="0" algn="l">
              <a:spcBef>
                <a:spcPts val="900"/>
              </a:spcBef>
              <a:spcAft>
                <a:spcPts val="0"/>
              </a:spcAft>
              <a:buClr>
                <a:srgbClr val="3F3F3F"/>
              </a:buClr>
              <a:buFont typeface="Lustria"/>
              <a:buNone/>
              <a:defRPr b="0" i="0" sz="1200" u="none" cap="none" strike="noStrike">
                <a:solidFill>
                  <a:srgbClr val="3F3F3F"/>
                </a:solidFill>
                <a:latin typeface="Lustria"/>
                <a:ea typeface="Lustria"/>
                <a:cs typeface="Lustria"/>
                <a:sym typeface="Lustria"/>
              </a:defRPr>
            </a:lvl2pPr>
            <a:lvl3pPr indent="0" lvl="2" marL="914400" marR="0" rtl="0" algn="l">
              <a:spcBef>
                <a:spcPts val="900"/>
              </a:spcBef>
              <a:spcAft>
                <a:spcPts val="0"/>
              </a:spcAft>
              <a:buClr>
                <a:srgbClr val="3F3F3F"/>
              </a:buClr>
              <a:buFont typeface="Lustria"/>
              <a:buNone/>
              <a:defRPr b="0" i="0" sz="1000" u="none" cap="none" strike="noStrike">
                <a:solidFill>
                  <a:srgbClr val="3F3F3F"/>
                </a:solidFill>
                <a:latin typeface="Lustria"/>
                <a:ea typeface="Lustria"/>
                <a:cs typeface="Lustria"/>
                <a:sym typeface="Lustria"/>
              </a:defRPr>
            </a:lvl3pPr>
            <a:lvl4pPr indent="0" lvl="3" marL="1371600" marR="0" rtl="0" algn="l">
              <a:spcBef>
                <a:spcPts val="900"/>
              </a:spcBef>
              <a:spcAft>
                <a:spcPts val="0"/>
              </a:spcAft>
              <a:buClr>
                <a:srgbClr val="3F3F3F"/>
              </a:buClr>
              <a:buFont typeface="Lustria"/>
              <a:buNone/>
              <a:defRPr b="0" i="0" sz="900" u="none" cap="none" strike="noStrike">
                <a:solidFill>
                  <a:srgbClr val="3F3F3F"/>
                </a:solidFill>
                <a:latin typeface="Lustria"/>
                <a:ea typeface="Lustria"/>
                <a:cs typeface="Lustria"/>
                <a:sym typeface="Lustria"/>
              </a:defRPr>
            </a:lvl4pPr>
            <a:lvl5pPr indent="0" lvl="4" marL="1828800" marR="0" rtl="0" algn="l">
              <a:spcBef>
                <a:spcPts val="900"/>
              </a:spcBef>
              <a:spcAft>
                <a:spcPts val="0"/>
              </a:spcAft>
              <a:buClr>
                <a:srgbClr val="3F3F3F"/>
              </a:buClr>
              <a:buFont typeface="Lustria"/>
              <a:buNone/>
              <a:defRPr b="0" i="0" sz="900" u="none" cap="none" strike="noStrike">
                <a:solidFill>
                  <a:srgbClr val="3F3F3F"/>
                </a:solidFill>
                <a:latin typeface="Lustria"/>
                <a:ea typeface="Lustria"/>
                <a:cs typeface="Lustria"/>
                <a:sym typeface="Lustria"/>
              </a:defRPr>
            </a:lvl5pPr>
            <a:lvl6pPr indent="0" lvl="5" marL="2286000" marR="0" rtl="0" algn="l">
              <a:spcBef>
                <a:spcPts val="900"/>
              </a:spcBef>
              <a:spcAft>
                <a:spcPts val="0"/>
              </a:spcAft>
              <a:buClr>
                <a:srgbClr val="3F3F3F"/>
              </a:buClr>
              <a:buFont typeface="Lustria"/>
              <a:buNone/>
              <a:defRPr b="0" i="0" sz="900" u="none" cap="none" strike="noStrike">
                <a:solidFill>
                  <a:srgbClr val="3F3F3F"/>
                </a:solidFill>
                <a:latin typeface="Lustria"/>
                <a:ea typeface="Lustria"/>
                <a:cs typeface="Lustria"/>
                <a:sym typeface="Lustria"/>
              </a:defRPr>
            </a:lvl6pPr>
            <a:lvl7pPr indent="0" lvl="6" marL="2743200" marR="0" rtl="0" algn="l">
              <a:spcBef>
                <a:spcPts val="900"/>
              </a:spcBef>
              <a:spcAft>
                <a:spcPts val="0"/>
              </a:spcAft>
              <a:buClr>
                <a:srgbClr val="3F3F3F"/>
              </a:buClr>
              <a:buFont typeface="Lustria"/>
              <a:buNone/>
              <a:defRPr b="0" i="0" sz="900" u="none" cap="none" strike="noStrike">
                <a:solidFill>
                  <a:srgbClr val="3F3F3F"/>
                </a:solidFill>
                <a:latin typeface="Lustria"/>
                <a:ea typeface="Lustria"/>
                <a:cs typeface="Lustria"/>
                <a:sym typeface="Lustria"/>
              </a:defRPr>
            </a:lvl7pPr>
            <a:lvl8pPr indent="0" lvl="7" marL="3200400" marR="0" rtl="0" algn="l">
              <a:spcBef>
                <a:spcPts val="900"/>
              </a:spcBef>
              <a:spcAft>
                <a:spcPts val="0"/>
              </a:spcAft>
              <a:buClr>
                <a:srgbClr val="3F3F3F"/>
              </a:buClr>
              <a:buFont typeface="Lustria"/>
              <a:buNone/>
              <a:defRPr b="0" i="0" sz="900" u="none" cap="none" strike="noStrike">
                <a:solidFill>
                  <a:srgbClr val="3F3F3F"/>
                </a:solidFill>
                <a:latin typeface="Lustria"/>
                <a:ea typeface="Lustria"/>
                <a:cs typeface="Lustria"/>
                <a:sym typeface="Lustria"/>
              </a:defRPr>
            </a:lvl8pPr>
            <a:lvl9pPr indent="0" lvl="8" marL="3657600" marR="0" rtl="0" algn="l">
              <a:spcBef>
                <a:spcPts val="900"/>
              </a:spcBef>
              <a:spcAft>
                <a:spcPts val="0"/>
              </a:spcAft>
              <a:buClr>
                <a:srgbClr val="3F3F3F"/>
              </a:buClr>
              <a:buFont typeface="Lustria"/>
              <a:buNone/>
              <a:defRPr b="0" i="0" sz="900" u="none" cap="none" strike="noStrike">
                <a:solidFill>
                  <a:srgbClr val="3F3F3F"/>
                </a:solidFill>
                <a:latin typeface="Lustria"/>
                <a:ea typeface="Lustria"/>
                <a:cs typeface="Lustria"/>
                <a:sym typeface="Lustria"/>
              </a:defRPr>
            </a:lvl9pPr>
          </a:lstStyle>
          <a:p/>
        </p:txBody>
      </p:sp>
      <p:sp>
        <p:nvSpPr>
          <p:cNvPr id="244" name="Shape 244"/>
          <p:cNvSpPr txBox="1"/>
          <p:nvPr>
            <p:ph idx="12" type="sldNum"/>
          </p:nvPr>
        </p:nvSpPr>
        <p:spPr>
          <a:xfrm>
            <a:off x="6353175" y="9109075"/>
            <a:ext cx="296861" cy="317500"/>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B0BBC0"/>
              </a:buClr>
              <a:buSzPct val="25000"/>
              <a:buFont typeface="Lustria"/>
              <a:buNone/>
            </a:pPr>
            <a:fld id="{00000000-1234-1234-1234-123412341234}" type="slidenum">
              <a:rPr b="0" i="0" lang="en-US" sz="1600" u="none">
                <a:solidFill>
                  <a:srgbClr val="B0BBC0"/>
                </a:solidFill>
                <a:latin typeface="Lustria"/>
                <a:ea typeface="Lustria"/>
                <a:cs typeface="Lustria"/>
                <a:sym typeface="Lustria"/>
              </a:rPr>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25" name="Shape 25"/>
        <p:cNvGrpSpPr/>
        <p:nvPr/>
      </p:nvGrpSpPr>
      <p:grpSpPr>
        <a:xfrm>
          <a:off x="0" y="0"/>
          <a:ext cx="0" cy="0"/>
          <a:chOff x="0" y="0"/>
          <a:chExt cx="0" cy="0"/>
        </a:xfrm>
      </p:grpSpPr>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Tx">
  <p:cSld name="Content with Caption">
    <p:spTree>
      <p:nvGrpSpPr>
        <p:cNvPr id="245" name="Shape 245"/>
        <p:cNvGrpSpPr/>
        <p:nvPr/>
      </p:nvGrpSpPr>
      <p:grpSpPr>
        <a:xfrm>
          <a:off x="0" y="0"/>
          <a:ext cx="0" cy="0"/>
          <a:chOff x="0" y="0"/>
          <a:chExt cx="0" cy="0"/>
        </a:xfrm>
      </p:grpSpPr>
      <p:sp>
        <p:nvSpPr>
          <p:cNvPr id="246" name="Shape 246"/>
          <p:cNvSpPr txBox="1"/>
          <p:nvPr>
            <p:ph type="title"/>
          </p:nvPr>
        </p:nvSpPr>
        <p:spPr>
          <a:xfrm>
            <a:off x="650875" y="388937"/>
            <a:ext cx="4278312" cy="1652586"/>
          </a:xfrm>
          <a:prstGeom prst="rect">
            <a:avLst/>
          </a:prstGeom>
          <a:noFill/>
          <a:ln>
            <a:noFill/>
          </a:ln>
        </p:spPr>
        <p:txBody>
          <a:bodyPr anchorCtr="0" anchor="b" bIns="91425" lIns="91425" rIns="91425" tIns="91425"/>
          <a:lstStyle>
            <a:lvl1pPr indent="0" lvl="0" marL="0" marR="0" rtl="0" algn="l">
              <a:spcBef>
                <a:spcPts val="0"/>
              </a:spcBef>
              <a:spcAft>
                <a:spcPts val="0"/>
              </a:spcAft>
              <a:buNone/>
              <a:defRPr b="1" i="0" sz="2000" u="none" cap="none" strike="noStrike">
                <a:solidFill>
                  <a:srgbClr val="3F3F3F"/>
                </a:solidFill>
                <a:latin typeface="Lustria"/>
                <a:ea typeface="Lustria"/>
                <a:cs typeface="Lustria"/>
                <a:sym typeface="Lustria"/>
              </a:defRPr>
            </a:lvl1pPr>
            <a:lvl2pPr indent="0" lvl="1" marL="0" marR="0" rtl="0" algn="l">
              <a:spcBef>
                <a:spcPts val="0"/>
              </a:spcBef>
              <a:spcAft>
                <a:spcPts val="0"/>
              </a:spcAft>
              <a:buNone/>
              <a:defRPr b="0" i="0" sz="3800" u="none" cap="none" strike="noStrike">
                <a:solidFill>
                  <a:srgbClr val="3F3F3F"/>
                </a:solidFill>
                <a:latin typeface="Lustria"/>
                <a:ea typeface="Lustria"/>
                <a:cs typeface="Lustria"/>
                <a:sym typeface="Lustria"/>
              </a:defRPr>
            </a:lvl2pPr>
            <a:lvl3pPr indent="0" lvl="2" marL="0" marR="0" rtl="0" algn="l">
              <a:spcBef>
                <a:spcPts val="0"/>
              </a:spcBef>
              <a:spcAft>
                <a:spcPts val="0"/>
              </a:spcAft>
              <a:buNone/>
              <a:defRPr b="0" i="0" sz="3800" u="none" cap="none" strike="noStrike">
                <a:solidFill>
                  <a:srgbClr val="3F3F3F"/>
                </a:solidFill>
                <a:latin typeface="Lustria"/>
                <a:ea typeface="Lustria"/>
                <a:cs typeface="Lustria"/>
                <a:sym typeface="Lustria"/>
              </a:defRPr>
            </a:lvl3pPr>
            <a:lvl4pPr indent="0" lvl="3" marL="0" marR="0" rtl="0" algn="l">
              <a:spcBef>
                <a:spcPts val="0"/>
              </a:spcBef>
              <a:spcAft>
                <a:spcPts val="0"/>
              </a:spcAft>
              <a:buNone/>
              <a:defRPr b="0" i="0" sz="3800" u="none" cap="none" strike="noStrike">
                <a:solidFill>
                  <a:srgbClr val="3F3F3F"/>
                </a:solidFill>
                <a:latin typeface="Lustria"/>
                <a:ea typeface="Lustria"/>
                <a:cs typeface="Lustria"/>
                <a:sym typeface="Lustria"/>
              </a:defRPr>
            </a:lvl4pPr>
            <a:lvl5pPr indent="0" lvl="4" marL="0" marR="0" rtl="0" algn="l">
              <a:spcBef>
                <a:spcPts val="0"/>
              </a:spcBef>
              <a:spcAft>
                <a:spcPts val="0"/>
              </a:spcAft>
              <a:buNone/>
              <a:defRPr b="0" i="0" sz="3800" u="none" cap="none" strike="noStrike">
                <a:solidFill>
                  <a:srgbClr val="3F3F3F"/>
                </a:solidFill>
                <a:latin typeface="Lustria"/>
                <a:ea typeface="Lustria"/>
                <a:cs typeface="Lustria"/>
                <a:sym typeface="Lustria"/>
              </a:defRPr>
            </a:lvl5pPr>
            <a:lvl6pPr indent="0" lvl="5" marL="457200" marR="0" rtl="0" algn="l">
              <a:spcBef>
                <a:spcPts val="0"/>
              </a:spcBef>
              <a:spcAft>
                <a:spcPts val="0"/>
              </a:spcAft>
              <a:buNone/>
              <a:defRPr b="0" i="0" sz="3800" u="none" cap="none" strike="noStrike">
                <a:solidFill>
                  <a:srgbClr val="3F3F3F"/>
                </a:solidFill>
                <a:latin typeface="Lustria"/>
                <a:ea typeface="Lustria"/>
                <a:cs typeface="Lustria"/>
                <a:sym typeface="Lustria"/>
              </a:defRPr>
            </a:lvl6pPr>
            <a:lvl7pPr indent="0" lvl="6" marL="914400" marR="0" rtl="0" algn="l">
              <a:spcBef>
                <a:spcPts val="0"/>
              </a:spcBef>
              <a:spcAft>
                <a:spcPts val="0"/>
              </a:spcAft>
              <a:buNone/>
              <a:defRPr b="0" i="0" sz="3800" u="none" cap="none" strike="noStrike">
                <a:solidFill>
                  <a:srgbClr val="3F3F3F"/>
                </a:solidFill>
                <a:latin typeface="Lustria"/>
                <a:ea typeface="Lustria"/>
                <a:cs typeface="Lustria"/>
                <a:sym typeface="Lustria"/>
              </a:defRPr>
            </a:lvl7pPr>
            <a:lvl8pPr indent="0" lvl="7" marL="1371600" marR="0" rtl="0" algn="l">
              <a:spcBef>
                <a:spcPts val="0"/>
              </a:spcBef>
              <a:spcAft>
                <a:spcPts val="0"/>
              </a:spcAft>
              <a:buNone/>
              <a:defRPr b="0" i="0" sz="3800" u="none" cap="none" strike="noStrike">
                <a:solidFill>
                  <a:srgbClr val="3F3F3F"/>
                </a:solidFill>
                <a:latin typeface="Lustria"/>
                <a:ea typeface="Lustria"/>
                <a:cs typeface="Lustria"/>
                <a:sym typeface="Lustria"/>
              </a:defRPr>
            </a:lvl8pPr>
            <a:lvl9pPr indent="0" lvl="8" marL="1828800" marR="0" rtl="0" algn="l">
              <a:spcBef>
                <a:spcPts val="0"/>
              </a:spcBef>
              <a:spcAft>
                <a:spcPts val="0"/>
              </a:spcAft>
              <a:buNone/>
              <a:defRPr b="0" i="0" sz="3800" u="none" cap="none" strike="noStrike">
                <a:solidFill>
                  <a:srgbClr val="3F3F3F"/>
                </a:solidFill>
                <a:latin typeface="Lustria"/>
                <a:ea typeface="Lustria"/>
                <a:cs typeface="Lustria"/>
                <a:sym typeface="Lustria"/>
              </a:defRPr>
            </a:lvl9pPr>
          </a:lstStyle>
          <a:p/>
        </p:txBody>
      </p:sp>
      <p:sp>
        <p:nvSpPr>
          <p:cNvPr id="247" name="Shape 247"/>
          <p:cNvSpPr txBox="1"/>
          <p:nvPr>
            <p:ph idx="1" type="body"/>
          </p:nvPr>
        </p:nvSpPr>
        <p:spPr>
          <a:xfrm>
            <a:off x="5084762" y="388937"/>
            <a:ext cx="7269161" cy="8323262"/>
          </a:xfrm>
          <a:prstGeom prst="rect">
            <a:avLst/>
          </a:prstGeom>
          <a:noFill/>
          <a:ln>
            <a:noFill/>
          </a:ln>
        </p:spPr>
        <p:txBody>
          <a:bodyPr anchorCtr="0" anchor="t" bIns="91425" lIns="91425" rIns="91425" tIns="91425"/>
          <a:lstStyle>
            <a:lvl1pPr indent="0" lvl="0" marL="0" marR="0" rtl="0" algn="l">
              <a:lnSpc>
                <a:spcPct val="120000"/>
              </a:lnSpc>
              <a:spcBef>
                <a:spcPts val="2800"/>
              </a:spcBef>
              <a:spcAft>
                <a:spcPts val="0"/>
              </a:spcAft>
              <a:buNone/>
              <a:defRPr b="0" i="0" sz="3200" u="none" cap="none" strike="noStrike">
                <a:solidFill>
                  <a:srgbClr val="3F3F3F"/>
                </a:solidFill>
                <a:latin typeface="Lustria"/>
                <a:ea typeface="Lustria"/>
                <a:cs typeface="Lustria"/>
                <a:sym typeface="Lustria"/>
              </a:defRPr>
            </a:lvl1pPr>
            <a:lvl2pPr indent="0" lvl="1" marL="609600" marR="0" rtl="0" algn="l">
              <a:spcBef>
                <a:spcPts val="900"/>
              </a:spcBef>
              <a:spcAft>
                <a:spcPts val="0"/>
              </a:spcAft>
              <a:buNone/>
              <a:defRPr b="0" i="0" sz="2800" u="none" cap="none" strike="noStrike">
                <a:solidFill>
                  <a:srgbClr val="3F3F3F"/>
                </a:solidFill>
                <a:latin typeface="Lustria"/>
                <a:ea typeface="Lustria"/>
                <a:cs typeface="Lustria"/>
                <a:sym typeface="Lustria"/>
              </a:defRPr>
            </a:lvl2pPr>
            <a:lvl3pPr indent="0" lvl="2" marL="1257300" marR="0" rtl="0" algn="l">
              <a:spcBef>
                <a:spcPts val="900"/>
              </a:spcBef>
              <a:spcAft>
                <a:spcPts val="0"/>
              </a:spcAft>
              <a:buNone/>
              <a:defRPr b="0" i="0" sz="2400" u="none" cap="none" strike="noStrike">
                <a:solidFill>
                  <a:srgbClr val="3F3F3F"/>
                </a:solidFill>
                <a:latin typeface="Lustria"/>
                <a:ea typeface="Lustria"/>
                <a:cs typeface="Lustria"/>
                <a:sym typeface="Lustria"/>
              </a:defRPr>
            </a:lvl3pPr>
            <a:lvl4pPr indent="0" lvl="3" marL="1917700" marR="0" rtl="0" algn="l">
              <a:spcBef>
                <a:spcPts val="900"/>
              </a:spcBef>
              <a:spcAft>
                <a:spcPts val="0"/>
              </a:spcAft>
              <a:buNone/>
              <a:defRPr b="0" i="0" sz="2000" u="none" cap="none" strike="noStrike">
                <a:solidFill>
                  <a:srgbClr val="3F3F3F"/>
                </a:solidFill>
                <a:latin typeface="Lustria"/>
                <a:ea typeface="Lustria"/>
                <a:cs typeface="Lustria"/>
                <a:sym typeface="Lustria"/>
              </a:defRPr>
            </a:lvl4pPr>
            <a:lvl5pPr indent="0" lvl="4" marL="2565400" marR="0" rtl="0" algn="l">
              <a:spcBef>
                <a:spcPts val="900"/>
              </a:spcBef>
              <a:spcAft>
                <a:spcPts val="0"/>
              </a:spcAft>
              <a:buNone/>
              <a:defRPr b="0" i="0" sz="2000" u="none" cap="none" strike="noStrike">
                <a:solidFill>
                  <a:srgbClr val="3F3F3F"/>
                </a:solidFill>
                <a:latin typeface="Lustria"/>
                <a:ea typeface="Lustria"/>
                <a:cs typeface="Lustria"/>
                <a:sym typeface="Lustria"/>
              </a:defRPr>
            </a:lvl5pPr>
            <a:lvl6pPr indent="0" lvl="5" marL="3022600" marR="0" rtl="0" algn="l">
              <a:spcBef>
                <a:spcPts val="900"/>
              </a:spcBef>
              <a:spcAft>
                <a:spcPts val="0"/>
              </a:spcAft>
              <a:buNone/>
              <a:defRPr b="0" i="0" sz="2000" u="none" cap="none" strike="noStrike">
                <a:solidFill>
                  <a:srgbClr val="3F3F3F"/>
                </a:solidFill>
                <a:latin typeface="Lustria"/>
                <a:ea typeface="Lustria"/>
                <a:cs typeface="Lustria"/>
                <a:sym typeface="Lustria"/>
              </a:defRPr>
            </a:lvl6pPr>
            <a:lvl7pPr indent="0" lvl="6" marL="3479800" marR="0" rtl="0" algn="l">
              <a:spcBef>
                <a:spcPts val="900"/>
              </a:spcBef>
              <a:spcAft>
                <a:spcPts val="0"/>
              </a:spcAft>
              <a:buNone/>
              <a:defRPr b="0" i="0" sz="2000" u="none" cap="none" strike="noStrike">
                <a:solidFill>
                  <a:srgbClr val="3F3F3F"/>
                </a:solidFill>
                <a:latin typeface="Lustria"/>
                <a:ea typeface="Lustria"/>
                <a:cs typeface="Lustria"/>
                <a:sym typeface="Lustria"/>
              </a:defRPr>
            </a:lvl7pPr>
            <a:lvl8pPr indent="0" lvl="7" marL="3937000" marR="0" rtl="0" algn="l">
              <a:spcBef>
                <a:spcPts val="900"/>
              </a:spcBef>
              <a:spcAft>
                <a:spcPts val="0"/>
              </a:spcAft>
              <a:buNone/>
              <a:defRPr b="0" i="0" sz="2000" u="none" cap="none" strike="noStrike">
                <a:solidFill>
                  <a:srgbClr val="3F3F3F"/>
                </a:solidFill>
                <a:latin typeface="Lustria"/>
                <a:ea typeface="Lustria"/>
                <a:cs typeface="Lustria"/>
                <a:sym typeface="Lustria"/>
              </a:defRPr>
            </a:lvl8pPr>
            <a:lvl9pPr indent="0" lvl="8" marL="4394200" marR="0" rtl="0" algn="l">
              <a:spcBef>
                <a:spcPts val="900"/>
              </a:spcBef>
              <a:spcAft>
                <a:spcPts val="0"/>
              </a:spcAft>
              <a:buNone/>
              <a:defRPr b="0" i="0" sz="2000" u="none" cap="none" strike="noStrike">
                <a:solidFill>
                  <a:srgbClr val="3F3F3F"/>
                </a:solidFill>
                <a:latin typeface="Lustria"/>
                <a:ea typeface="Lustria"/>
                <a:cs typeface="Lustria"/>
                <a:sym typeface="Lustria"/>
              </a:defRPr>
            </a:lvl9pPr>
          </a:lstStyle>
          <a:p/>
        </p:txBody>
      </p:sp>
      <p:sp>
        <p:nvSpPr>
          <p:cNvPr id="248" name="Shape 248"/>
          <p:cNvSpPr txBox="1"/>
          <p:nvPr>
            <p:ph idx="2" type="body"/>
          </p:nvPr>
        </p:nvSpPr>
        <p:spPr>
          <a:xfrm>
            <a:off x="650875" y="2041525"/>
            <a:ext cx="4278312" cy="6670675"/>
          </a:xfrm>
          <a:prstGeom prst="rect">
            <a:avLst/>
          </a:prstGeom>
          <a:noFill/>
          <a:ln>
            <a:noFill/>
          </a:ln>
        </p:spPr>
        <p:txBody>
          <a:bodyPr anchorCtr="0" anchor="t" bIns="91425" lIns="91425" rIns="91425" tIns="91425"/>
          <a:lstStyle>
            <a:lvl1pPr indent="0" lvl="0" marL="0" marR="0" rtl="0" algn="l">
              <a:lnSpc>
                <a:spcPct val="120000"/>
              </a:lnSpc>
              <a:spcBef>
                <a:spcPts val="2800"/>
              </a:spcBef>
              <a:spcAft>
                <a:spcPts val="0"/>
              </a:spcAft>
              <a:buClr>
                <a:srgbClr val="3F3F3F"/>
              </a:buClr>
              <a:buFont typeface="Lustria"/>
              <a:buNone/>
              <a:defRPr b="0" i="0" sz="1400" u="none" cap="none" strike="noStrike">
                <a:solidFill>
                  <a:srgbClr val="3F3F3F"/>
                </a:solidFill>
                <a:latin typeface="Lustria"/>
                <a:ea typeface="Lustria"/>
                <a:cs typeface="Lustria"/>
                <a:sym typeface="Lustria"/>
              </a:defRPr>
            </a:lvl1pPr>
            <a:lvl2pPr indent="0" lvl="1" marL="457200" marR="0" rtl="0" algn="l">
              <a:spcBef>
                <a:spcPts val="900"/>
              </a:spcBef>
              <a:spcAft>
                <a:spcPts val="0"/>
              </a:spcAft>
              <a:buClr>
                <a:srgbClr val="3F3F3F"/>
              </a:buClr>
              <a:buFont typeface="Lustria"/>
              <a:buNone/>
              <a:defRPr b="0" i="0" sz="1200" u="none" cap="none" strike="noStrike">
                <a:solidFill>
                  <a:srgbClr val="3F3F3F"/>
                </a:solidFill>
                <a:latin typeface="Lustria"/>
                <a:ea typeface="Lustria"/>
                <a:cs typeface="Lustria"/>
                <a:sym typeface="Lustria"/>
              </a:defRPr>
            </a:lvl2pPr>
            <a:lvl3pPr indent="0" lvl="2" marL="914400" marR="0" rtl="0" algn="l">
              <a:spcBef>
                <a:spcPts val="900"/>
              </a:spcBef>
              <a:spcAft>
                <a:spcPts val="0"/>
              </a:spcAft>
              <a:buClr>
                <a:srgbClr val="3F3F3F"/>
              </a:buClr>
              <a:buFont typeface="Lustria"/>
              <a:buNone/>
              <a:defRPr b="0" i="0" sz="1000" u="none" cap="none" strike="noStrike">
                <a:solidFill>
                  <a:srgbClr val="3F3F3F"/>
                </a:solidFill>
                <a:latin typeface="Lustria"/>
                <a:ea typeface="Lustria"/>
                <a:cs typeface="Lustria"/>
                <a:sym typeface="Lustria"/>
              </a:defRPr>
            </a:lvl3pPr>
            <a:lvl4pPr indent="0" lvl="3" marL="1371600" marR="0" rtl="0" algn="l">
              <a:spcBef>
                <a:spcPts val="900"/>
              </a:spcBef>
              <a:spcAft>
                <a:spcPts val="0"/>
              </a:spcAft>
              <a:buClr>
                <a:srgbClr val="3F3F3F"/>
              </a:buClr>
              <a:buFont typeface="Lustria"/>
              <a:buNone/>
              <a:defRPr b="0" i="0" sz="900" u="none" cap="none" strike="noStrike">
                <a:solidFill>
                  <a:srgbClr val="3F3F3F"/>
                </a:solidFill>
                <a:latin typeface="Lustria"/>
                <a:ea typeface="Lustria"/>
                <a:cs typeface="Lustria"/>
                <a:sym typeface="Lustria"/>
              </a:defRPr>
            </a:lvl4pPr>
            <a:lvl5pPr indent="0" lvl="4" marL="1828800" marR="0" rtl="0" algn="l">
              <a:spcBef>
                <a:spcPts val="900"/>
              </a:spcBef>
              <a:spcAft>
                <a:spcPts val="0"/>
              </a:spcAft>
              <a:buClr>
                <a:srgbClr val="3F3F3F"/>
              </a:buClr>
              <a:buFont typeface="Lustria"/>
              <a:buNone/>
              <a:defRPr b="0" i="0" sz="900" u="none" cap="none" strike="noStrike">
                <a:solidFill>
                  <a:srgbClr val="3F3F3F"/>
                </a:solidFill>
                <a:latin typeface="Lustria"/>
                <a:ea typeface="Lustria"/>
                <a:cs typeface="Lustria"/>
                <a:sym typeface="Lustria"/>
              </a:defRPr>
            </a:lvl5pPr>
            <a:lvl6pPr indent="0" lvl="5" marL="2286000" marR="0" rtl="0" algn="l">
              <a:spcBef>
                <a:spcPts val="900"/>
              </a:spcBef>
              <a:spcAft>
                <a:spcPts val="0"/>
              </a:spcAft>
              <a:buClr>
                <a:srgbClr val="3F3F3F"/>
              </a:buClr>
              <a:buFont typeface="Lustria"/>
              <a:buNone/>
              <a:defRPr b="0" i="0" sz="900" u="none" cap="none" strike="noStrike">
                <a:solidFill>
                  <a:srgbClr val="3F3F3F"/>
                </a:solidFill>
                <a:latin typeface="Lustria"/>
                <a:ea typeface="Lustria"/>
                <a:cs typeface="Lustria"/>
                <a:sym typeface="Lustria"/>
              </a:defRPr>
            </a:lvl6pPr>
            <a:lvl7pPr indent="0" lvl="6" marL="2743200" marR="0" rtl="0" algn="l">
              <a:spcBef>
                <a:spcPts val="900"/>
              </a:spcBef>
              <a:spcAft>
                <a:spcPts val="0"/>
              </a:spcAft>
              <a:buClr>
                <a:srgbClr val="3F3F3F"/>
              </a:buClr>
              <a:buFont typeface="Lustria"/>
              <a:buNone/>
              <a:defRPr b="0" i="0" sz="900" u="none" cap="none" strike="noStrike">
                <a:solidFill>
                  <a:srgbClr val="3F3F3F"/>
                </a:solidFill>
                <a:latin typeface="Lustria"/>
                <a:ea typeface="Lustria"/>
                <a:cs typeface="Lustria"/>
                <a:sym typeface="Lustria"/>
              </a:defRPr>
            </a:lvl7pPr>
            <a:lvl8pPr indent="0" lvl="7" marL="3200400" marR="0" rtl="0" algn="l">
              <a:spcBef>
                <a:spcPts val="900"/>
              </a:spcBef>
              <a:spcAft>
                <a:spcPts val="0"/>
              </a:spcAft>
              <a:buClr>
                <a:srgbClr val="3F3F3F"/>
              </a:buClr>
              <a:buFont typeface="Lustria"/>
              <a:buNone/>
              <a:defRPr b="0" i="0" sz="900" u="none" cap="none" strike="noStrike">
                <a:solidFill>
                  <a:srgbClr val="3F3F3F"/>
                </a:solidFill>
                <a:latin typeface="Lustria"/>
                <a:ea typeface="Lustria"/>
                <a:cs typeface="Lustria"/>
                <a:sym typeface="Lustria"/>
              </a:defRPr>
            </a:lvl8pPr>
            <a:lvl9pPr indent="0" lvl="8" marL="3657600" marR="0" rtl="0" algn="l">
              <a:spcBef>
                <a:spcPts val="900"/>
              </a:spcBef>
              <a:spcAft>
                <a:spcPts val="0"/>
              </a:spcAft>
              <a:buClr>
                <a:srgbClr val="3F3F3F"/>
              </a:buClr>
              <a:buFont typeface="Lustria"/>
              <a:buNone/>
              <a:defRPr b="0" i="0" sz="900" u="none" cap="none" strike="noStrike">
                <a:solidFill>
                  <a:srgbClr val="3F3F3F"/>
                </a:solidFill>
                <a:latin typeface="Lustria"/>
                <a:ea typeface="Lustria"/>
                <a:cs typeface="Lustria"/>
                <a:sym typeface="Lustria"/>
              </a:defRPr>
            </a:lvl9pPr>
          </a:lstStyle>
          <a:p/>
        </p:txBody>
      </p:sp>
      <p:sp>
        <p:nvSpPr>
          <p:cNvPr id="249" name="Shape 249"/>
          <p:cNvSpPr txBox="1"/>
          <p:nvPr>
            <p:ph idx="12" type="sldNum"/>
          </p:nvPr>
        </p:nvSpPr>
        <p:spPr>
          <a:xfrm>
            <a:off x="6353175" y="9109075"/>
            <a:ext cx="296861" cy="317500"/>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B0BBC0"/>
              </a:buClr>
              <a:buSzPct val="25000"/>
              <a:buFont typeface="Lustria"/>
              <a:buNone/>
            </a:pPr>
            <a:fld id="{00000000-1234-1234-1234-123412341234}" type="slidenum">
              <a:rPr b="0" i="0" lang="en-US" sz="1600" u="none">
                <a:solidFill>
                  <a:srgbClr val="B0BBC0"/>
                </a:solidFill>
                <a:latin typeface="Lustria"/>
                <a:ea typeface="Lustria"/>
                <a:cs typeface="Lustria"/>
                <a:sym typeface="Lustria"/>
              </a:rPr>
              <a:t>‹#›</a:t>
            </a:fld>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250" name="Shape 250"/>
        <p:cNvGrpSpPr/>
        <p:nvPr/>
      </p:nvGrpSpPr>
      <p:grpSpPr>
        <a:xfrm>
          <a:off x="0" y="0"/>
          <a:ext cx="0" cy="0"/>
          <a:chOff x="0" y="0"/>
          <a:chExt cx="0" cy="0"/>
        </a:xfrm>
      </p:grpSpPr>
      <p:sp>
        <p:nvSpPr>
          <p:cNvPr id="251" name="Shape 251"/>
          <p:cNvSpPr txBox="1"/>
          <p:nvPr>
            <p:ph idx="12" type="sldNum"/>
          </p:nvPr>
        </p:nvSpPr>
        <p:spPr>
          <a:xfrm>
            <a:off x="6353175" y="9109075"/>
            <a:ext cx="296861" cy="317500"/>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B0BBC0"/>
              </a:buClr>
              <a:buSzPct val="25000"/>
              <a:buFont typeface="Lustria"/>
              <a:buNone/>
            </a:pPr>
            <a:fld id="{00000000-1234-1234-1234-123412341234}" type="slidenum">
              <a:rPr b="0" i="0" lang="en-US" sz="1600" u="none">
                <a:solidFill>
                  <a:srgbClr val="B0BBC0"/>
                </a:solidFill>
                <a:latin typeface="Lustria"/>
                <a:ea typeface="Lustria"/>
                <a:cs typeface="Lustria"/>
                <a:sym typeface="Lustria"/>
              </a:rPr>
              <a:t>‹#›</a:t>
            </a:fld>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252" name="Shape 252"/>
        <p:cNvGrpSpPr/>
        <p:nvPr/>
      </p:nvGrpSpPr>
      <p:grpSpPr>
        <a:xfrm>
          <a:off x="0" y="0"/>
          <a:ext cx="0" cy="0"/>
          <a:chOff x="0" y="0"/>
          <a:chExt cx="0" cy="0"/>
        </a:xfrm>
      </p:grpSpPr>
      <p:sp>
        <p:nvSpPr>
          <p:cNvPr id="253" name="Shape 253"/>
          <p:cNvSpPr txBox="1"/>
          <p:nvPr>
            <p:ph type="title"/>
          </p:nvPr>
        </p:nvSpPr>
        <p:spPr>
          <a:xfrm>
            <a:off x="754062" y="0"/>
            <a:ext cx="4278311" cy="3705224"/>
          </a:xfrm>
          <a:prstGeom prst="rect">
            <a:avLst/>
          </a:prstGeom>
          <a:noFill/>
          <a:ln>
            <a:noFill/>
          </a:ln>
        </p:spPr>
        <p:txBody>
          <a:bodyPr anchorCtr="0" anchor="b" bIns="91425" lIns="91425" rIns="91425" tIns="91425"/>
          <a:lstStyle>
            <a:lvl1pPr indent="0" lvl="0" marL="0" marR="0" rtl="0" algn="l">
              <a:spcBef>
                <a:spcPts val="0"/>
              </a:spcBef>
              <a:spcAft>
                <a:spcPts val="0"/>
              </a:spcAft>
              <a:buNone/>
              <a:defRPr b="0" i="0" sz="3800" u="none" cap="none" strike="noStrike">
                <a:solidFill>
                  <a:srgbClr val="3F3F3F"/>
                </a:solidFill>
                <a:latin typeface="Lustria"/>
                <a:ea typeface="Lustria"/>
                <a:cs typeface="Lustria"/>
                <a:sym typeface="Lustria"/>
              </a:defRPr>
            </a:lvl1pPr>
            <a:lvl2pPr indent="0" lvl="1" marL="0" marR="0" rtl="0" algn="l">
              <a:spcBef>
                <a:spcPts val="0"/>
              </a:spcBef>
              <a:spcAft>
                <a:spcPts val="0"/>
              </a:spcAft>
              <a:buNone/>
              <a:defRPr b="0" i="0" sz="3800" u="none" cap="none" strike="noStrike">
                <a:solidFill>
                  <a:srgbClr val="3F3F3F"/>
                </a:solidFill>
                <a:latin typeface="Lustria"/>
                <a:ea typeface="Lustria"/>
                <a:cs typeface="Lustria"/>
                <a:sym typeface="Lustria"/>
              </a:defRPr>
            </a:lvl2pPr>
            <a:lvl3pPr indent="0" lvl="2" marL="0" marR="0" rtl="0" algn="l">
              <a:spcBef>
                <a:spcPts val="0"/>
              </a:spcBef>
              <a:spcAft>
                <a:spcPts val="0"/>
              </a:spcAft>
              <a:buNone/>
              <a:defRPr b="0" i="0" sz="3800" u="none" cap="none" strike="noStrike">
                <a:solidFill>
                  <a:srgbClr val="3F3F3F"/>
                </a:solidFill>
                <a:latin typeface="Lustria"/>
                <a:ea typeface="Lustria"/>
                <a:cs typeface="Lustria"/>
                <a:sym typeface="Lustria"/>
              </a:defRPr>
            </a:lvl3pPr>
            <a:lvl4pPr indent="0" lvl="3" marL="0" marR="0" rtl="0" algn="l">
              <a:spcBef>
                <a:spcPts val="0"/>
              </a:spcBef>
              <a:spcAft>
                <a:spcPts val="0"/>
              </a:spcAft>
              <a:buNone/>
              <a:defRPr b="0" i="0" sz="3800" u="none" cap="none" strike="noStrike">
                <a:solidFill>
                  <a:srgbClr val="3F3F3F"/>
                </a:solidFill>
                <a:latin typeface="Lustria"/>
                <a:ea typeface="Lustria"/>
                <a:cs typeface="Lustria"/>
                <a:sym typeface="Lustria"/>
              </a:defRPr>
            </a:lvl4pPr>
            <a:lvl5pPr indent="0" lvl="4" marL="0" marR="0" rtl="0" algn="l">
              <a:spcBef>
                <a:spcPts val="0"/>
              </a:spcBef>
              <a:spcAft>
                <a:spcPts val="0"/>
              </a:spcAft>
              <a:buNone/>
              <a:defRPr b="0" i="0" sz="3800" u="none" cap="none" strike="noStrike">
                <a:solidFill>
                  <a:srgbClr val="3F3F3F"/>
                </a:solidFill>
                <a:latin typeface="Lustria"/>
                <a:ea typeface="Lustria"/>
                <a:cs typeface="Lustria"/>
                <a:sym typeface="Lustria"/>
              </a:defRPr>
            </a:lvl5pPr>
            <a:lvl6pPr indent="0" lvl="5" marL="457200" marR="0" rtl="0" algn="l">
              <a:spcBef>
                <a:spcPts val="0"/>
              </a:spcBef>
              <a:spcAft>
                <a:spcPts val="0"/>
              </a:spcAft>
              <a:buNone/>
              <a:defRPr b="0" i="0" sz="3800" u="none" cap="none" strike="noStrike">
                <a:solidFill>
                  <a:srgbClr val="3F3F3F"/>
                </a:solidFill>
                <a:latin typeface="Lustria"/>
                <a:ea typeface="Lustria"/>
                <a:cs typeface="Lustria"/>
                <a:sym typeface="Lustria"/>
              </a:defRPr>
            </a:lvl6pPr>
            <a:lvl7pPr indent="0" lvl="6" marL="914400" marR="0" rtl="0" algn="l">
              <a:spcBef>
                <a:spcPts val="0"/>
              </a:spcBef>
              <a:spcAft>
                <a:spcPts val="0"/>
              </a:spcAft>
              <a:buNone/>
              <a:defRPr b="0" i="0" sz="3800" u="none" cap="none" strike="noStrike">
                <a:solidFill>
                  <a:srgbClr val="3F3F3F"/>
                </a:solidFill>
                <a:latin typeface="Lustria"/>
                <a:ea typeface="Lustria"/>
                <a:cs typeface="Lustria"/>
                <a:sym typeface="Lustria"/>
              </a:defRPr>
            </a:lvl7pPr>
            <a:lvl8pPr indent="0" lvl="7" marL="1371600" marR="0" rtl="0" algn="l">
              <a:spcBef>
                <a:spcPts val="0"/>
              </a:spcBef>
              <a:spcAft>
                <a:spcPts val="0"/>
              </a:spcAft>
              <a:buNone/>
              <a:defRPr b="0" i="0" sz="3800" u="none" cap="none" strike="noStrike">
                <a:solidFill>
                  <a:srgbClr val="3F3F3F"/>
                </a:solidFill>
                <a:latin typeface="Lustria"/>
                <a:ea typeface="Lustria"/>
                <a:cs typeface="Lustria"/>
                <a:sym typeface="Lustria"/>
              </a:defRPr>
            </a:lvl8pPr>
            <a:lvl9pPr indent="0" lvl="8" marL="1828800" marR="0" rtl="0" algn="l">
              <a:spcBef>
                <a:spcPts val="0"/>
              </a:spcBef>
              <a:spcAft>
                <a:spcPts val="0"/>
              </a:spcAft>
              <a:buNone/>
              <a:defRPr b="0" i="0" sz="3800" u="none" cap="none" strike="noStrike">
                <a:solidFill>
                  <a:srgbClr val="3F3F3F"/>
                </a:solidFill>
                <a:latin typeface="Lustria"/>
                <a:ea typeface="Lustria"/>
                <a:cs typeface="Lustria"/>
                <a:sym typeface="Lustria"/>
              </a:defRPr>
            </a:lvl9pPr>
          </a:lstStyle>
          <a:p/>
        </p:txBody>
      </p:sp>
      <p:sp>
        <p:nvSpPr>
          <p:cNvPr id="254" name="Shape 254"/>
          <p:cNvSpPr txBox="1"/>
          <p:nvPr>
            <p:ph idx="12" type="sldNum"/>
          </p:nvPr>
        </p:nvSpPr>
        <p:spPr>
          <a:xfrm>
            <a:off x="6353175" y="9109075"/>
            <a:ext cx="296861" cy="317500"/>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B0BBC0"/>
              </a:buClr>
              <a:buSzPct val="25000"/>
              <a:buFont typeface="Lustria"/>
              <a:buNone/>
            </a:pPr>
            <a:fld id="{00000000-1234-1234-1234-123412341234}" type="slidenum">
              <a:rPr b="0" i="0" lang="en-US" sz="1600" u="none">
                <a:solidFill>
                  <a:srgbClr val="B0BBC0"/>
                </a:solidFill>
                <a:latin typeface="Lustria"/>
                <a:ea typeface="Lustria"/>
                <a:cs typeface="Lustria"/>
                <a:sym typeface="Lustria"/>
              </a:rPr>
              <a:t>‹#›</a:t>
            </a:fld>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TxTwoObj">
  <p:cSld name="Comparison">
    <p:spTree>
      <p:nvGrpSpPr>
        <p:cNvPr id="255" name="Shape 255"/>
        <p:cNvGrpSpPr/>
        <p:nvPr/>
      </p:nvGrpSpPr>
      <p:grpSpPr>
        <a:xfrm>
          <a:off x="0" y="0"/>
          <a:ext cx="0" cy="0"/>
          <a:chOff x="0" y="0"/>
          <a:chExt cx="0" cy="0"/>
        </a:xfrm>
      </p:grpSpPr>
      <p:sp>
        <p:nvSpPr>
          <p:cNvPr id="256" name="Shape 256"/>
          <p:cNvSpPr txBox="1"/>
          <p:nvPr>
            <p:ph type="title"/>
          </p:nvPr>
        </p:nvSpPr>
        <p:spPr>
          <a:xfrm>
            <a:off x="650875" y="390525"/>
            <a:ext cx="11703050" cy="1625599"/>
          </a:xfrm>
          <a:prstGeom prst="rect">
            <a:avLst/>
          </a:prstGeom>
          <a:noFill/>
          <a:ln>
            <a:noFill/>
          </a:ln>
        </p:spPr>
        <p:txBody>
          <a:bodyPr anchorCtr="0" anchor="b" bIns="91425" lIns="91425" rIns="91425" tIns="91425"/>
          <a:lstStyle>
            <a:lvl1pPr indent="0" lvl="0" marL="0" marR="0" rtl="0" algn="l">
              <a:spcBef>
                <a:spcPts val="0"/>
              </a:spcBef>
              <a:spcAft>
                <a:spcPts val="0"/>
              </a:spcAft>
              <a:buNone/>
              <a:defRPr b="0" i="0" sz="3800" u="none" cap="none" strike="noStrike">
                <a:solidFill>
                  <a:srgbClr val="3F3F3F"/>
                </a:solidFill>
                <a:latin typeface="Lustria"/>
                <a:ea typeface="Lustria"/>
                <a:cs typeface="Lustria"/>
                <a:sym typeface="Lustria"/>
              </a:defRPr>
            </a:lvl1pPr>
            <a:lvl2pPr indent="0" lvl="1" marL="0" marR="0" rtl="0" algn="l">
              <a:spcBef>
                <a:spcPts val="0"/>
              </a:spcBef>
              <a:spcAft>
                <a:spcPts val="0"/>
              </a:spcAft>
              <a:buNone/>
              <a:defRPr b="0" i="0" sz="3800" u="none" cap="none" strike="noStrike">
                <a:solidFill>
                  <a:srgbClr val="3F3F3F"/>
                </a:solidFill>
                <a:latin typeface="Lustria"/>
                <a:ea typeface="Lustria"/>
                <a:cs typeface="Lustria"/>
                <a:sym typeface="Lustria"/>
              </a:defRPr>
            </a:lvl2pPr>
            <a:lvl3pPr indent="0" lvl="2" marL="0" marR="0" rtl="0" algn="l">
              <a:spcBef>
                <a:spcPts val="0"/>
              </a:spcBef>
              <a:spcAft>
                <a:spcPts val="0"/>
              </a:spcAft>
              <a:buNone/>
              <a:defRPr b="0" i="0" sz="3800" u="none" cap="none" strike="noStrike">
                <a:solidFill>
                  <a:srgbClr val="3F3F3F"/>
                </a:solidFill>
                <a:latin typeface="Lustria"/>
                <a:ea typeface="Lustria"/>
                <a:cs typeface="Lustria"/>
                <a:sym typeface="Lustria"/>
              </a:defRPr>
            </a:lvl3pPr>
            <a:lvl4pPr indent="0" lvl="3" marL="0" marR="0" rtl="0" algn="l">
              <a:spcBef>
                <a:spcPts val="0"/>
              </a:spcBef>
              <a:spcAft>
                <a:spcPts val="0"/>
              </a:spcAft>
              <a:buNone/>
              <a:defRPr b="0" i="0" sz="3800" u="none" cap="none" strike="noStrike">
                <a:solidFill>
                  <a:srgbClr val="3F3F3F"/>
                </a:solidFill>
                <a:latin typeface="Lustria"/>
                <a:ea typeface="Lustria"/>
                <a:cs typeface="Lustria"/>
                <a:sym typeface="Lustria"/>
              </a:defRPr>
            </a:lvl4pPr>
            <a:lvl5pPr indent="0" lvl="4" marL="0" marR="0" rtl="0" algn="l">
              <a:spcBef>
                <a:spcPts val="0"/>
              </a:spcBef>
              <a:spcAft>
                <a:spcPts val="0"/>
              </a:spcAft>
              <a:buNone/>
              <a:defRPr b="0" i="0" sz="3800" u="none" cap="none" strike="noStrike">
                <a:solidFill>
                  <a:srgbClr val="3F3F3F"/>
                </a:solidFill>
                <a:latin typeface="Lustria"/>
                <a:ea typeface="Lustria"/>
                <a:cs typeface="Lustria"/>
                <a:sym typeface="Lustria"/>
              </a:defRPr>
            </a:lvl5pPr>
            <a:lvl6pPr indent="0" lvl="5" marL="457200" marR="0" rtl="0" algn="l">
              <a:spcBef>
                <a:spcPts val="0"/>
              </a:spcBef>
              <a:spcAft>
                <a:spcPts val="0"/>
              </a:spcAft>
              <a:buNone/>
              <a:defRPr b="0" i="0" sz="3800" u="none" cap="none" strike="noStrike">
                <a:solidFill>
                  <a:srgbClr val="3F3F3F"/>
                </a:solidFill>
                <a:latin typeface="Lustria"/>
                <a:ea typeface="Lustria"/>
                <a:cs typeface="Lustria"/>
                <a:sym typeface="Lustria"/>
              </a:defRPr>
            </a:lvl6pPr>
            <a:lvl7pPr indent="0" lvl="6" marL="914400" marR="0" rtl="0" algn="l">
              <a:spcBef>
                <a:spcPts val="0"/>
              </a:spcBef>
              <a:spcAft>
                <a:spcPts val="0"/>
              </a:spcAft>
              <a:buNone/>
              <a:defRPr b="0" i="0" sz="3800" u="none" cap="none" strike="noStrike">
                <a:solidFill>
                  <a:srgbClr val="3F3F3F"/>
                </a:solidFill>
                <a:latin typeface="Lustria"/>
                <a:ea typeface="Lustria"/>
                <a:cs typeface="Lustria"/>
                <a:sym typeface="Lustria"/>
              </a:defRPr>
            </a:lvl7pPr>
            <a:lvl8pPr indent="0" lvl="7" marL="1371600" marR="0" rtl="0" algn="l">
              <a:spcBef>
                <a:spcPts val="0"/>
              </a:spcBef>
              <a:spcAft>
                <a:spcPts val="0"/>
              </a:spcAft>
              <a:buNone/>
              <a:defRPr b="0" i="0" sz="3800" u="none" cap="none" strike="noStrike">
                <a:solidFill>
                  <a:srgbClr val="3F3F3F"/>
                </a:solidFill>
                <a:latin typeface="Lustria"/>
                <a:ea typeface="Lustria"/>
                <a:cs typeface="Lustria"/>
                <a:sym typeface="Lustria"/>
              </a:defRPr>
            </a:lvl8pPr>
            <a:lvl9pPr indent="0" lvl="8" marL="1828800" marR="0" rtl="0" algn="l">
              <a:spcBef>
                <a:spcPts val="0"/>
              </a:spcBef>
              <a:spcAft>
                <a:spcPts val="0"/>
              </a:spcAft>
              <a:buNone/>
              <a:defRPr b="0" i="0" sz="3800" u="none" cap="none" strike="noStrike">
                <a:solidFill>
                  <a:srgbClr val="3F3F3F"/>
                </a:solidFill>
                <a:latin typeface="Lustria"/>
                <a:ea typeface="Lustria"/>
                <a:cs typeface="Lustria"/>
                <a:sym typeface="Lustria"/>
              </a:defRPr>
            </a:lvl9pPr>
          </a:lstStyle>
          <a:p/>
        </p:txBody>
      </p:sp>
      <p:sp>
        <p:nvSpPr>
          <p:cNvPr id="257" name="Shape 257"/>
          <p:cNvSpPr txBox="1"/>
          <p:nvPr>
            <p:ph idx="1" type="body"/>
          </p:nvPr>
        </p:nvSpPr>
        <p:spPr>
          <a:xfrm>
            <a:off x="650875" y="2182813"/>
            <a:ext cx="5745162" cy="909637"/>
          </a:xfrm>
          <a:prstGeom prst="rect">
            <a:avLst/>
          </a:prstGeom>
          <a:noFill/>
          <a:ln>
            <a:noFill/>
          </a:ln>
        </p:spPr>
        <p:txBody>
          <a:bodyPr anchorCtr="0" anchor="b" bIns="91425" lIns="91425" rIns="91425" tIns="91425"/>
          <a:lstStyle>
            <a:lvl1pPr indent="0" lvl="0" marL="0" marR="0" rtl="0" algn="l">
              <a:lnSpc>
                <a:spcPct val="120000"/>
              </a:lnSpc>
              <a:spcBef>
                <a:spcPts val="2800"/>
              </a:spcBef>
              <a:spcAft>
                <a:spcPts val="0"/>
              </a:spcAft>
              <a:buClr>
                <a:srgbClr val="3F3F3F"/>
              </a:buClr>
              <a:buFont typeface="Lustria"/>
              <a:buNone/>
              <a:defRPr b="1" i="0" sz="2400" u="none" cap="none" strike="noStrike">
                <a:solidFill>
                  <a:srgbClr val="3F3F3F"/>
                </a:solidFill>
                <a:latin typeface="Lustria"/>
                <a:ea typeface="Lustria"/>
                <a:cs typeface="Lustria"/>
                <a:sym typeface="Lustria"/>
              </a:defRPr>
            </a:lvl1pPr>
            <a:lvl2pPr indent="0" lvl="1" marL="457200" marR="0" rtl="0" algn="l">
              <a:spcBef>
                <a:spcPts val="900"/>
              </a:spcBef>
              <a:spcAft>
                <a:spcPts val="0"/>
              </a:spcAft>
              <a:buClr>
                <a:srgbClr val="3F3F3F"/>
              </a:buClr>
              <a:buFont typeface="Lustria"/>
              <a:buNone/>
              <a:defRPr b="1" i="0" sz="2000" u="none" cap="none" strike="noStrike">
                <a:solidFill>
                  <a:srgbClr val="3F3F3F"/>
                </a:solidFill>
                <a:latin typeface="Lustria"/>
                <a:ea typeface="Lustria"/>
                <a:cs typeface="Lustria"/>
                <a:sym typeface="Lustria"/>
              </a:defRPr>
            </a:lvl2pPr>
            <a:lvl3pPr indent="0" lvl="2" marL="914400" marR="0" rtl="0" algn="l">
              <a:spcBef>
                <a:spcPts val="900"/>
              </a:spcBef>
              <a:spcAft>
                <a:spcPts val="0"/>
              </a:spcAft>
              <a:buClr>
                <a:srgbClr val="3F3F3F"/>
              </a:buClr>
              <a:buFont typeface="Lustria"/>
              <a:buNone/>
              <a:defRPr b="1" i="0" sz="1800" u="none" cap="none" strike="noStrike">
                <a:solidFill>
                  <a:srgbClr val="3F3F3F"/>
                </a:solidFill>
                <a:latin typeface="Lustria"/>
                <a:ea typeface="Lustria"/>
                <a:cs typeface="Lustria"/>
                <a:sym typeface="Lustria"/>
              </a:defRPr>
            </a:lvl3pPr>
            <a:lvl4pPr indent="0" lvl="3" marL="1371600" marR="0" rtl="0" algn="l">
              <a:spcBef>
                <a:spcPts val="900"/>
              </a:spcBef>
              <a:spcAft>
                <a:spcPts val="0"/>
              </a:spcAft>
              <a:buClr>
                <a:srgbClr val="3F3F3F"/>
              </a:buClr>
              <a:buFont typeface="Lustria"/>
              <a:buNone/>
              <a:defRPr b="1" i="0" sz="1600" u="none" cap="none" strike="noStrike">
                <a:solidFill>
                  <a:srgbClr val="3F3F3F"/>
                </a:solidFill>
                <a:latin typeface="Lustria"/>
                <a:ea typeface="Lustria"/>
                <a:cs typeface="Lustria"/>
                <a:sym typeface="Lustria"/>
              </a:defRPr>
            </a:lvl4pPr>
            <a:lvl5pPr indent="0" lvl="4" marL="1828800" marR="0" rtl="0" algn="l">
              <a:spcBef>
                <a:spcPts val="900"/>
              </a:spcBef>
              <a:spcAft>
                <a:spcPts val="0"/>
              </a:spcAft>
              <a:buClr>
                <a:srgbClr val="3F3F3F"/>
              </a:buClr>
              <a:buFont typeface="Lustria"/>
              <a:buNone/>
              <a:defRPr b="1" i="0" sz="1600" u="none" cap="none" strike="noStrike">
                <a:solidFill>
                  <a:srgbClr val="3F3F3F"/>
                </a:solidFill>
                <a:latin typeface="Lustria"/>
                <a:ea typeface="Lustria"/>
                <a:cs typeface="Lustria"/>
                <a:sym typeface="Lustria"/>
              </a:defRPr>
            </a:lvl5pPr>
            <a:lvl6pPr indent="0" lvl="5" marL="2286000" marR="0" rtl="0" algn="l">
              <a:spcBef>
                <a:spcPts val="900"/>
              </a:spcBef>
              <a:spcAft>
                <a:spcPts val="0"/>
              </a:spcAft>
              <a:buClr>
                <a:srgbClr val="3F3F3F"/>
              </a:buClr>
              <a:buFont typeface="Lustria"/>
              <a:buNone/>
              <a:defRPr b="1" i="0" sz="1600" u="none" cap="none" strike="noStrike">
                <a:solidFill>
                  <a:srgbClr val="3F3F3F"/>
                </a:solidFill>
                <a:latin typeface="Lustria"/>
                <a:ea typeface="Lustria"/>
                <a:cs typeface="Lustria"/>
                <a:sym typeface="Lustria"/>
              </a:defRPr>
            </a:lvl6pPr>
            <a:lvl7pPr indent="0" lvl="6" marL="2743200" marR="0" rtl="0" algn="l">
              <a:spcBef>
                <a:spcPts val="900"/>
              </a:spcBef>
              <a:spcAft>
                <a:spcPts val="0"/>
              </a:spcAft>
              <a:buClr>
                <a:srgbClr val="3F3F3F"/>
              </a:buClr>
              <a:buFont typeface="Lustria"/>
              <a:buNone/>
              <a:defRPr b="1" i="0" sz="1600" u="none" cap="none" strike="noStrike">
                <a:solidFill>
                  <a:srgbClr val="3F3F3F"/>
                </a:solidFill>
                <a:latin typeface="Lustria"/>
                <a:ea typeface="Lustria"/>
                <a:cs typeface="Lustria"/>
                <a:sym typeface="Lustria"/>
              </a:defRPr>
            </a:lvl7pPr>
            <a:lvl8pPr indent="0" lvl="7" marL="3200400" marR="0" rtl="0" algn="l">
              <a:spcBef>
                <a:spcPts val="900"/>
              </a:spcBef>
              <a:spcAft>
                <a:spcPts val="0"/>
              </a:spcAft>
              <a:buClr>
                <a:srgbClr val="3F3F3F"/>
              </a:buClr>
              <a:buFont typeface="Lustria"/>
              <a:buNone/>
              <a:defRPr b="1" i="0" sz="1600" u="none" cap="none" strike="noStrike">
                <a:solidFill>
                  <a:srgbClr val="3F3F3F"/>
                </a:solidFill>
                <a:latin typeface="Lustria"/>
                <a:ea typeface="Lustria"/>
                <a:cs typeface="Lustria"/>
                <a:sym typeface="Lustria"/>
              </a:defRPr>
            </a:lvl8pPr>
            <a:lvl9pPr indent="0" lvl="8" marL="3657600" marR="0" rtl="0" algn="l">
              <a:spcBef>
                <a:spcPts val="900"/>
              </a:spcBef>
              <a:spcAft>
                <a:spcPts val="0"/>
              </a:spcAft>
              <a:buClr>
                <a:srgbClr val="3F3F3F"/>
              </a:buClr>
              <a:buFont typeface="Lustria"/>
              <a:buNone/>
              <a:defRPr b="1" i="0" sz="1600" u="none" cap="none" strike="noStrike">
                <a:solidFill>
                  <a:srgbClr val="3F3F3F"/>
                </a:solidFill>
                <a:latin typeface="Lustria"/>
                <a:ea typeface="Lustria"/>
                <a:cs typeface="Lustria"/>
                <a:sym typeface="Lustria"/>
              </a:defRPr>
            </a:lvl9pPr>
          </a:lstStyle>
          <a:p/>
        </p:txBody>
      </p:sp>
      <p:sp>
        <p:nvSpPr>
          <p:cNvPr id="258" name="Shape 258"/>
          <p:cNvSpPr txBox="1"/>
          <p:nvPr>
            <p:ph idx="2" type="body"/>
          </p:nvPr>
        </p:nvSpPr>
        <p:spPr>
          <a:xfrm>
            <a:off x="650875" y="3092450"/>
            <a:ext cx="5745162" cy="5619750"/>
          </a:xfrm>
          <a:prstGeom prst="rect">
            <a:avLst/>
          </a:prstGeom>
          <a:noFill/>
          <a:ln>
            <a:noFill/>
          </a:ln>
        </p:spPr>
        <p:txBody>
          <a:bodyPr anchorCtr="0" anchor="t" bIns="91425" lIns="91425" rIns="91425" tIns="91425"/>
          <a:lstStyle>
            <a:lvl1pPr indent="0" lvl="0" marL="0" marR="0" rtl="0" algn="l">
              <a:lnSpc>
                <a:spcPct val="120000"/>
              </a:lnSpc>
              <a:spcBef>
                <a:spcPts val="2800"/>
              </a:spcBef>
              <a:spcAft>
                <a:spcPts val="0"/>
              </a:spcAft>
              <a:buNone/>
              <a:defRPr b="0" i="0" sz="2400" u="none" cap="none" strike="noStrike">
                <a:solidFill>
                  <a:srgbClr val="3F3F3F"/>
                </a:solidFill>
                <a:latin typeface="Lustria"/>
                <a:ea typeface="Lustria"/>
                <a:cs typeface="Lustria"/>
                <a:sym typeface="Lustria"/>
              </a:defRPr>
            </a:lvl1pPr>
            <a:lvl2pPr indent="0" lvl="1" marL="609600" marR="0" rtl="0" algn="l">
              <a:spcBef>
                <a:spcPts val="900"/>
              </a:spcBef>
              <a:spcAft>
                <a:spcPts val="0"/>
              </a:spcAft>
              <a:buNone/>
              <a:defRPr b="0" i="0" sz="2000" u="none" cap="none" strike="noStrike">
                <a:solidFill>
                  <a:srgbClr val="3F3F3F"/>
                </a:solidFill>
                <a:latin typeface="Lustria"/>
                <a:ea typeface="Lustria"/>
                <a:cs typeface="Lustria"/>
                <a:sym typeface="Lustria"/>
              </a:defRPr>
            </a:lvl2pPr>
            <a:lvl3pPr indent="0" lvl="2" marL="1257300" marR="0" rtl="0" algn="l">
              <a:spcBef>
                <a:spcPts val="900"/>
              </a:spcBef>
              <a:spcAft>
                <a:spcPts val="0"/>
              </a:spcAft>
              <a:buNone/>
              <a:defRPr b="0" i="0" sz="1800" u="none" cap="none" strike="noStrike">
                <a:solidFill>
                  <a:srgbClr val="3F3F3F"/>
                </a:solidFill>
                <a:latin typeface="Lustria"/>
                <a:ea typeface="Lustria"/>
                <a:cs typeface="Lustria"/>
                <a:sym typeface="Lustria"/>
              </a:defRPr>
            </a:lvl3pPr>
            <a:lvl4pPr indent="0" lvl="3" marL="1917700" marR="0" rtl="0" algn="l">
              <a:spcBef>
                <a:spcPts val="900"/>
              </a:spcBef>
              <a:spcAft>
                <a:spcPts val="0"/>
              </a:spcAft>
              <a:buNone/>
              <a:defRPr b="0" i="0" sz="1600" u="none" cap="none" strike="noStrike">
                <a:solidFill>
                  <a:srgbClr val="3F3F3F"/>
                </a:solidFill>
                <a:latin typeface="Lustria"/>
                <a:ea typeface="Lustria"/>
                <a:cs typeface="Lustria"/>
                <a:sym typeface="Lustria"/>
              </a:defRPr>
            </a:lvl4pPr>
            <a:lvl5pPr indent="0" lvl="4" marL="2565400" marR="0" rtl="0" algn="l">
              <a:spcBef>
                <a:spcPts val="900"/>
              </a:spcBef>
              <a:spcAft>
                <a:spcPts val="0"/>
              </a:spcAft>
              <a:buNone/>
              <a:defRPr b="0" i="0" sz="1600" u="none" cap="none" strike="noStrike">
                <a:solidFill>
                  <a:srgbClr val="3F3F3F"/>
                </a:solidFill>
                <a:latin typeface="Lustria"/>
                <a:ea typeface="Lustria"/>
                <a:cs typeface="Lustria"/>
                <a:sym typeface="Lustria"/>
              </a:defRPr>
            </a:lvl5pPr>
            <a:lvl6pPr indent="0" lvl="5" marL="3022600" marR="0" rtl="0" algn="l">
              <a:spcBef>
                <a:spcPts val="900"/>
              </a:spcBef>
              <a:spcAft>
                <a:spcPts val="0"/>
              </a:spcAft>
              <a:buNone/>
              <a:defRPr b="0" i="0" sz="1600" u="none" cap="none" strike="noStrike">
                <a:solidFill>
                  <a:srgbClr val="3F3F3F"/>
                </a:solidFill>
                <a:latin typeface="Lustria"/>
                <a:ea typeface="Lustria"/>
                <a:cs typeface="Lustria"/>
                <a:sym typeface="Lustria"/>
              </a:defRPr>
            </a:lvl6pPr>
            <a:lvl7pPr indent="0" lvl="6" marL="3479800" marR="0" rtl="0" algn="l">
              <a:spcBef>
                <a:spcPts val="900"/>
              </a:spcBef>
              <a:spcAft>
                <a:spcPts val="0"/>
              </a:spcAft>
              <a:buNone/>
              <a:defRPr b="0" i="0" sz="1600" u="none" cap="none" strike="noStrike">
                <a:solidFill>
                  <a:srgbClr val="3F3F3F"/>
                </a:solidFill>
                <a:latin typeface="Lustria"/>
                <a:ea typeface="Lustria"/>
                <a:cs typeface="Lustria"/>
                <a:sym typeface="Lustria"/>
              </a:defRPr>
            </a:lvl7pPr>
            <a:lvl8pPr indent="0" lvl="7" marL="3937000" marR="0" rtl="0" algn="l">
              <a:spcBef>
                <a:spcPts val="900"/>
              </a:spcBef>
              <a:spcAft>
                <a:spcPts val="0"/>
              </a:spcAft>
              <a:buNone/>
              <a:defRPr b="0" i="0" sz="1600" u="none" cap="none" strike="noStrike">
                <a:solidFill>
                  <a:srgbClr val="3F3F3F"/>
                </a:solidFill>
                <a:latin typeface="Lustria"/>
                <a:ea typeface="Lustria"/>
                <a:cs typeface="Lustria"/>
                <a:sym typeface="Lustria"/>
              </a:defRPr>
            </a:lvl8pPr>
            <a:lvl9pPr indent="0" lvl="8" marL="4394200" marR="0" rtl="0" algn="l">
              <a:spcBef>
                <a:spcPts val="900"/>
              </a:spcBef>
              <a:spcAft>
                <a:spcPts val="0"/>
              </a:spcAft>
              <a:buNone/>
              <a:defRPr b="0" i="0" sz="1600" u="none" cap="none" strike="noStrike">
                <a:solidFill>
                  <a:srgbClr val="3F3F3F"/>
                </a:solidFill>
                <a:latin typeface="Lustria"/>
                <a:ea typeface="Lustria"/>
                <a:cs typeface="Lustria"/>
                <a:sym typeface="Lustria"/>
              </a:defRPr>
            </a:lvl9pPr>
          </a:lstStyle>
          <a:p/>
        </p:txBody>
      </p:sp>
      <p:sp>
        <p:nvSpPr>
          <p:cNvPr id="259" name="Shape 259"/>
          <p:cNvSpPr txBox="1"/>
          <p:nvPr>
            <p:ph idx="3" type="body"/>
          </p:nvPr>
        </p:nvSpPr>
        <p:spPr>
          <a:xfrm>
            <a:off x="6605588" y="2182813"/>
            <a:ext cx="5748336" cy="909637"/>
          </a:xfrm>
          <a:prstGeom prst="rect">
            <a:avLst/>
          </a:prstGeom>
          <a:noFill/>
          <a:ln>
            <a:noFill/>
          </a:ln>
        </p:spPr>
        <p:txBody>
          <a:bodyPr anchorCtr="0" anchor="b" bIns="91425" lIns="91425" rIns="91425" tIns="91425"/>
          <a:lstStyle>
            <a:lvl1pPr indent="0" lvl="0" marL="0" marR="0" rtl="0" algn="l">
              <a:lnSpc>
                <a:spcPct val="120000"/>
              </a:lnSpc>
              <a:spcBef>
                <a:spcPts val="2800"/>
              </a:spcBef>
              <a:spcAft>
                <a:spcPts val="0"/>
              </a:spcAft>
              <a:buClr>
                <a:srgbClr val="3F3F3F"/>
              </a:buClr>
              <a:buFont typeface="Lustria"/>
              <a:buNone/>
              <a:defRPr b="1" i="0" sz="2400" u="none" cap="none" strike="noStrike">
                <a:solidFill>
                  <a:srgbClr val="3F3F3F"/>
                </a:solidFill>
                <a:latin typeface="Lustria"/>
                <a:ea typeface="Lustria"/>
                <a:cs typeface="Lustria"/>
                <a:sym typeface="Lustria"/>
              </a:defRPr>
            </a:lvl1pPr>
            <a:lvl2pPr indent="0" lvl="1" marL="457200" marR="0" rtl="0" algn="l">
              <a:spcBef>
                <a:spcPts val="900"/>
              </a:spcBef>
              <a:spcAft>
                <a:spcPts val="0"/>
              </a:spcAft>
              <a:buClr>
                <a:srgbClr val="3F3F3F"/>
              </a:buClr>
              <a:buFont typeface="Lustria"/>
              <a:buNone/>
              <a:defRPr b="1" i="0" sz="2000" u="none" cap="none" strike="noStrike">
                <a:solidFill>
                  <a:srgbClr val="3F3F3F"/>
                </a:solidFill>
                <a:latin typeface="Lustria"/>
                <a:ea typeface="Lustria"/>
                <a:cs typeface="Lustria"/>
                <a:sym typeface="Lustria"/>
              </a:defRPr>
            </a:lvl2pPr>
            <a:lvl3pPr indent="0" lvl="2" marL="914400" marR="0" rtl="0" algn="l">
              <a:spcBef>
                <a:spcPts val="900"/>
              </a:spcBef>
              <a:spcAft>
                <a:spcPts val="0"/>
              </a:spcAft>
              <a:buClr>
                <a:srgbClr val="3F3F3F"/>
              </a:buClr>
              <a:buFont typeface="Lustria"/>
              <a:buNone/>
              <a:defRPr b="1" i="0" sz="1800" u="none" cap="none" strike="noStrike">
                <a:solidFill>
                  <a:srgbClr val="3F3F3F"/>
                </a:solidFill>
                <a:latin typeface="Lustria"/>
                <a:ea typeface="Lustria"/>
                <a:cs typeface="Lustria"/>
                <a:sym typeface="Lustria"/>
              </a:defRPr>
            </a:lvl3pPr>
            <a:lvl4pPr indent="0" lvl="3" marL="1371600" marR="0" rtl="0" algn="l">
              <a:spcBef>
                <a:spcPts val="900"/>
              </a:spcBef>
              <a:spcAft>
                <a:spcPts val="0"/>
              </a:spcAft>
              <a:buClr>
                <a:srgbClr val="3F3F3F"/>
              </a:buClr>
              <a:buFont typeface="Lustria"/>
              <a:buNone/>
              <a:defRPr b="1" i="0" sz="1600" u="none" cap="none" strike="noStrike">
                <a:solidFill>
                  <a:srgbClr val="3F3F3F"/>
                </a:solidFill>
                <a:latin typeface="Lustria"/>
                <a:ea typeface="Lustria"/>
                <a:cs typeface="Lustria"/>
                <a:sym typeface="Lustria"/>
              </a:defRPr>
            </a:lvl4pPr>
            <a:lvl5pPr indent="0" lvl="4" marL="1828800" marR="0" rtl="0" algn="l">
              <a:spcBef>
                <a:spcPts val="900"/>
              </a:spcBef>
              <a:spcAft>
                <a:spcPts val="0"/>
              </a:spcAft>
              <a:buClr>
                <a:srgbClr val="3F3F3F"/>
              </a:buClr>
              <a:buFont typeface="Lustria"/>
              <a:buNone/>
              <a:defRPr b="1" i="0" sz="1600" u="none" cap="none" strike="noStrike">
                <a:solidFill>
                  <a:srgbClr val="3F3F3F"/>
                </a:solidFill>
                <a:latin typeface="Lustria"/>
                <a:ea typeface="Lustria"/>
                <a:cs typeface="Lustria"/>
                <a:sym typeface="Lustria"/>
              </a:defRPr>
            </a:lvl5pPr>
            <a:lvl6pPr indent="0" lvl="5" marL="2286000" marR="0" rtl="0" algn="l">
              <a:spcBef>
                <a:spcPts val="900"/>
              </a:spcBef>
              <a:spcAft>
                <a:spcPts val="0"/>
              </a:spcAft>
              <a:buClr>
                <a:srgbClr val="3F3F3F"/>
              </a:buClr>
              <a:buFont typeface="Lustria"/>
              <a:buNone/>
              <a:defRPr b="1" i="0" sz="1600" u="none" cap="none" strike="noStrike">
                <a:solidFill>
                  <a:srgbClr val="3F3F3F"/>
                </a:solidFill>
                <a:latin typeface="Lustria"/>
                <a:ea typeface="Lustria"/>
                <a:cs typeface="Lustria"/>
                <a:sym typeface="Lustria"/>
              </a:defRPr>
            </a:lvl6pPr>
            <a:lvl7pPr indent="0" lvl="6" marL="2743200" marR="0" rtl="0" algn="l">
              <a:spcBef>
                <a:spcPts val="900"/>
              </a:spcBef>
              <a:spcAft>
                <a:spcPts val="0"/>
              </a:spcAft>
              <a:buClr>
                <a:srgbClr val="3F3F3F"/>
              </a:buClr>
              <a:buFont typeface="Lustria"/>
              <a:buNone/>
              <a:defRPr b="1" i="0" sz="1600" u="none" cap="none" strike="noStrike">
                <a:solidFill>
                  <a:srgbClr val="3F3F3F"/>
                </a:solidFill>
                <a:latin typeface="Lustria"/>
                <a:ea typeface="Lustria"/>
                <a:cs typeface="Lustria"/>
                <a:sym typeface="Lustria"/>
              </a:defRPr>
            </a:lvl7pPr>
            <a:lvl8pPr indent="0" lvl="7" marL="3200400" marR="0" rtl="0" algn="l">
              <a:spcBef>
                <a:spcPts val="900"/>
              </a:spcBef>
              <a:spcAft>
                <a:spcPts val="0"/>
              </a:spcAft>
              <a:buClr>
                <a:srgbClr val="3F3F3F"/>
              </a:buClr>
              <a:buFont typeface="Lustria"/>
              <a:buNone/>
              <a:defRPr b="1" i="0" sz="1600" u="none" cap="none" strike="noStrike">
                <a:solidFill>
                  <a:srgbClr val="3F3F3F"/>
                </a:solidFill>
                <a:latin typeface="Lustria"/>
                <a:ea typeface="Lustria"/>
                <a:cs typeface="Lustria"/>
                <a:sym typeface="Lustria"/>
              </a:defRPr>
            </a:lvl8pPr>
            <a:lvl9pPr indent="0" lvl="8" marL="3657600" marR="0" rtl="0" algn="l">
              <a:spcBef>
                <a:spcPts val="900"/>
              </a:spcBef>
              <a:spcAft>
                <a:spcPts val="0"/>
              </a:spcAft>
              <a:buClr>
                <a:srgbClr val="3F3F3F"/>
              </a:buClr>
              <a:buFont typeface="Lustria"/>
              <a:buNone/>
              <a:defRPr b="1" i="0" sz="1600" u="none" cap="none" strike="noStrike">
                <a:solidFill>
                  <a:srgbClr val="3F3F3F"/>
                </a:solidFill>
                <a:latin typeface="Lustria"/>
                <a:ea typeface="Lustria"/>
                <a:cs typeface="Lustria"/>
                <a:sym typeface="Lustria"/>
              </a:defRPr>
            </a:lvl9pPr>
          </a:lstStyle>
          <a:p/>
        </p:txBody>
      </p:sp>
      <p:sp>
        <p:nvSpPr>
          <p:cNvPr id="260" name="Shape 260"/>
          <p:cNvSpPr txBox="1"/>
          <p:nvPr>
            <p:ph idx="4" type="body"/>
          </p:nvPr>
        </p:nvSpPr>
        <p:spPr>
          <a:xfrm>
            <a:off x="6605588" y="3092450"/>
            <a:ext cx="5748336" cy="5619750"/>
          </a:xfrm>
          <a:prstGeom prst="rect">
            <a:avLst/>
          </a:prstGeom>
          <a:noFill/>
          <a:ln>
            <a:noFill/>
          </a:ln>
        </p:spPr>
        <p:txBody>
          <a:bodyPr anchorCtr="0" anchor="t" bIns="91425" lIns="91425" rIns="91425" tIns="91425"/>
          <a:lstStyle>
            <a:lvl1pPr indent="0" lvl="0" marL="0" marR="0" rtl="0" algn="l">
              <a:lnSpc>
                <a:spcPct val="120000"/>
              </a:lnSpc>
              <a:spcBef>
                <a:spcPts val="2800"/>
              </a:spcBef>
              <a:spcAft>
                <a:spcPts val="0"/>
              </a:spcAft>
              <a:buNone/>
              <a:defRPr b="0" i="0" sz="2400" u="none" cap="none" strike="noStrike">
                <a:solidFill>
                  <a:srgbClr val="3F3F3F"/>
                </a:solidFill>
                <a:latin typeface="Lustria"/>
                <a:ea typeface="Lustria"/>
                <a:cs typeface="Lustria"/>
                <a:sym typeface="Lustria"/>
              </a:defRPr>
            </a:lvl1pPr>
            <a:lvl2pPr indent="0" lvl="1" marL="609600" marR="0" rtl="0" algn="l">
              <a:spcBef>
                <a:spcPts val="900"/>
              </a:spcBef>
              <a:spcAft>
                <a:spcPts val="0"/>
              </a:spcAft>
              <a:buNone/>
              <a:defRPr b="0" i="0" sz="2000" u="none" cap="none" strike="noStrike">
                <a:solidFill>
                  <a:srgbClr val="3F3F3F"/>
                </a:solidFill>
                <a:latin typeface="Lustria"/>
                <a:ea typeface="Lustria"/>
                <a:cs typeface="Lustria"/>
                <a:sym typeface="Lustria"/>
              </a:defRPr>
            </a:lvl2pPr>
            <a:lvl3pPr indent="0" lvl="2" marL="1257300" marR="0" rtl="0" algn="l">
              <a:spcBef>
                <a:spcPts val="900"/>
              </a:spcBef>
              <a:spcAft>
                <a:spcPts val="0"/>
              </a:spcAft>
              <a:buNone/>
              <a:defRPr b="0" i="0" sz="1800" u="none" cap="none" strike="noStrike">
                <a:solidFill>
                  <a:srgbClr val="3F3F3F"/>
                </a:solidFill>
                <a:latin typeface="Lustria"/>
                <a:ea typeface="Lustria"/>
                <a:cs typeface="Lustria"/>
                <a:sym typeface="Lustria"/>
              </a:defRPr>
            </a:lvl3pPr>
            <a:lvl4pPr indent="0" lvl="3" marL="1917700" marR="0" rtl="0" algn="l">
              <a:spcBef>
                <a:spcPts val="900"/>
              </a:spcBef>
              <a:spcAft>
                <a:spcPts val="0"/>
              </a:spcAft>
              <a:buNone/>
              <a:defRPr b="0" i="0" sz="1600" u="none" cap="none" strike="noStrike">
                <a:solidFill>
                  <a:srgbClr val="3F3F3F"/>
                </a:solidFill>
                <a:latin typeface="Lustria"/>
                <a:ea typeface="Lustria"/>
                <a:cs typeface="Lustria"/>
                <a:sym typeface="Lustria"/>
              </a:defRPr>
            </a:lvl4pPr>
            <a:lvl5pPr indent="0" lvl="4" marL="2565400" marR="0" rtl="0" algn="l">
              <a:spcBef>
                <a:spcPts val="900"/>
              </a:spcBef>
              <a:spcAft>
                <a:spcPts val="0"/>
              </a:spcAft>
              <a:buNone/>
              <a:defRPr b="0" i="0" sz="1600" u="none" cap="none" strike="noStrike">
                <a:solidFill>
                  <a:srgbClr val="3F3F3F"/>
                </a:solidFill>
                <a:latin typeface="Lustria"/>
                <a:ea typeface="Lustria"/>
                <a:cs typeface="Lustria"/>
                <a:sym typeface="Lustria"/>
              </a:defRPr>
            </a:lvl5pPr>
            <a:lvl6pPr indent="0" lvl="5" marL="3022600" marR="0" rtl="0" algn="l">
              <a:spcBef>
                <a:spcPts val="900"/>
              </a:spcBef>
              <a:spcAft>
                <a:spcPts val="0"/>
              </a:spcAft>
              <a:buNone/>
              <a:defRPr b="0" i="0" sz="1600" u="none" cap="none" strike="noStrike">
                <a:solidFill>
                  <a:srgbClr val="3F3F3F"/>
                </a:solidFill>
                <a:latin typeface="Lustria"/>
                <a:ea typeface="Lustria"/>
                <a:cs typeface="Lustria"/>
                <a:sym typeface="Lustria"/>
              </a:defRPr>
            </a:lvl6pPr>
            <a:lvl7pPr indent="0" lvl="6" marL="3479800" marR="0" rtl="0" algn="l">
              <a:spcBef>
                <a:spcPts val="900"/>
              </a:spcBef>
              <a:spcAft>
                <a:spcPts val="0"/>
              </a:spcAft>
              <a:buNone/>
              <a:defRPr b="0" i="0" sz="1600" u="none" cap="none" strike="noStrike">
                <a:solidFill>
                  <a:srgbClr val="3F3F3F"/>
                </a:solidFill>
                <a:latin typeface="Lustria"/>
                <a:ea typeface="Lustria"/>
                <a:cs typeface="Lustria"/>
                <a:sym typeface="Lustria"/>
              </a:defRPr>
            </a:lvl7pPr>
            <a:lvl8pPr indent="0" lvl="7" marL="3937000" marR="0" rtl="0" algn="l">
              <a:spcBef>
                <a:spcPts val="900"/>
              </a:spcBef>
              <a:spcAft>
                <a:spcPts val="0"/>
              </a:spcAft>
              <a:buNone/>
              <a:defRPr b="0" i="0" sz="1600" u="none" cap="none" strike="noStrike">
                <a:solidFill>
                  <a:srgbClr val="3F3F3F"/>
                </a:solidFill>
                <a:latin typeface="Lustria"/>
                <a:ea typeface="Lustria"/>
                <a:cs typeface="Lustria"/>
                <a:sym typeface="Lustria"/>
              </a:defRPr>
            </a:lvl8pPr>
            <a:lvl9pPr indent="0" lvl="8" marL="4394200" marR="0" rtl="0" algn="l">
              <a:spcBef>
                <a:spcPts val="900"/>
              </a:spcBef>
              <a:spcAft>
                <a:spcPts val="0"/>
              </a:spcAft>
              <a:buNone/>
              <a:defRPr b="0" i="0" sz="1600" u="none" cap="none" strike="noStrike">
                <a:solidFill>
                  <a:srgbClr val="3F3F3F"/>
                </a:solidFill>
                <a:latin typeface="Lustria"/>
                <a:ea typeface="Lustria"/>
                <a:cs typeface="Lustria"/>
                <a:sym typeface="Lustria"/>
              </a:defRPr>
            </a:lvl9pPr>
          </a:lstStyle>
          <a:p/>
        </p:txBody>
      </p:sp>
      <p:sp>
        <p:nvSpPr>
          <p:cNvPr id="261" name="Shape 261"/>
          <p:cNvSpPr txBox="1"/>
          <p:nvPr>
            <p:ph idx="12" type="sldNum"/>
          </p:nvPr>
        </p:nvSpPr>
        <p:spPr>
          <a:xfrm>
            <a:off x="6353175" y="9109075"/>
            <a:ext cx="296861" cy="317500"/>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B0BBC0"/>
              </a:buClr>
              <a:buSzPct val="25000"/>
              <a:buFont typeface="Lustria"/>
              <a:buNone/>
            </a:pPr>
            <a:fld id="{00000000-1234-1234-1234-123412341234}" type="slidenum">
              <a:rPr b="0" i="0" lang="en-US" sz="1600" u="none">
                <a:solidFill>
                  <a:srgbClr val="B0BBC0"/>
                </a:solidFill>
                <a:latin typeface="Lustria"/>
                <a:ea typeface="Lustria"/>
                <a:cs typeface="Lustria"/>
                <a:sym typeface="Lustria"/>
              </a:rPr>
              <a:t>‹#›</a:t>
            </a:fld>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Obj">
  <p:cSld name="Two Content">
    <p:spTree>
      <p:nvGrpSpPr>
        <p:cNvPr id="262" name="Shape 262"/>
        <p:cNvGrpSpPr/>
        <p:nvPr/>
      </p:nvGrpSpPr>
      <p:grpSpPr>
        <a:xfrm>
          <a:off x="0" y="0"/>
          <a:ext cx="0" cy="0"/>
          <a:chOff x="0" y="0"/>
          <a:chExt cx="0" cy="0"/>
        </a:xfrm>
      </p:grpSpPr>
      <p:sp>
        <p:nvSpPr>
          <p:cNvPr id="263" name="Shape 263"/>
          <p:cNvSpPr txBox="1"/>
          <p:nvPr>
            <p:ph type="title"/>
          </p:nvPr>
        </p:nvSpPr>
        <p:spPr>
          <a:xfrm>
            <a:off x="754062" y="0"/>
            <a:ext cx="4278311" cy="3705224"/>
          </a:xfrm>
          <a:prstGeom prst="rect">
            <a:avLst/>
          </a:prstGeom>
          <a:noFill/>
          <a:ln>
            <a:noFill/>
          </a:ln>
        </p:spPr>
        <p:txBody>
          <a:bodyPr anchorCtr="0" anchor="b" bIns="91425" lIns="91425" rIns="91425" tIns="91425"/>
          <a:lstStyle>
            <a:lvl1pPr indent="0" lvl="0" marL="0" marR="0" rtl="0" algn="l">
              <a:spcBef>
                <a:spcPts val="0"/>
              </a:spcBef>
              <a:spcAft>
                <a:spcPts val="0"/>
              </a:spcAft>
              <a:buNone/>
              <a:defRPr b="0" i="0" sz="3800" u="none" cap="none" strike="noStrike">
                <a:solidFill>
                  <a:srgbClr val="3F3F3F"/>
                </a:solidFill>
                <a:latin typeface="Lustria"/>
                <a:ea typeface="Lustria"/>
                <a:cs typeface="Lustria"/>
                <a:sym typeface="Lustria"/>
              </a:defRPr>
            </a:lvl1pPr>
            <a:lvl2pPr indent="0" lvl="1" marL="0" marR="0" rtl="0" algn="l">
              <a:spcBef>
                <a:spcPts val="0"/>
              </a:spcBef>
              <a:spcAft>
                <a:spcPts val="0"/>
              </a:spcAft>
              <a:buNone/>
              <a:defRPr b="0" i="0" sz="3800" u="none" cap="none" strike="noStrike">
                <a:solidFill>
                  <a:srgbClr val="3F3F3F"/>
                </a:solidFill>
                <a:latin typeface="Lustria"/>
                <a:ea typeface="Lustria"/>
                <a:cs typeface="Lustria"/>
                <a:sym typeface="Lustria"/>
              </a:defRPr>
            </a:lvl2pPr>
            <a:lvl3pPr indent="0" lvl="2" marL="0" marR="0" rtl="0" algn="l">
              <a:spcBef>
                <a:spcPts val="0"/>
              </a:spcBef>
              <a:spcAft>
                <a:spcPts val="0"/>
              </a:spcAft>
              <a:buNone/>
              <a:defRPr b="0" i="0" sz="3800" u="none" cap="none" strike="noStrike">
                <a:solidFill>
                  <a:srgbClr val="3F3F3F"/>
                </a:solidFill>
                <a:latin typeface="Lustria"/>
                <a:ea typeface="Lustria"/>
                <a:cs typeface="Lustria"/>
                <a:sym typeface="Lustria"/>
              </a:defRPr>
            </a:lvl3pPr>
            <a:lvl4pPr indent="0" lvl="3" marL="0" marR="0" rtl="0" algn="l">
              <a:spcBef>
                <a:spcPts val="0"/>
              </a:spcBef>
              <a:spcAft>
                <a:spcPts val="0"/>
              </a:spcAft>
              <a:buNone/>
              <a:defRPr b="0" i="0" sz="3800" u="none" cap="none" strike="noStrike">
                <a:solidFill>
                  <a:srgbClr val="3F3F3F"/>
                </a:solidFill>
                <a:latin typeface="Lustria"/>
                <a:ea typeface="Lustria"/>
                <a:cs typeface="Lustria"/>
                <a:sym typeface="Lustria"/>
              </a:defRPr>
            </a:lvl4pPr>
            <a:lvl5pPr indent="0" lvl="4" marL="0" marR="0" rtl="0" algn="l">
              <a:spcBef>
                <a:spcPts val="0"/>
              </a:spcBef>
              <a:spcAft>
                <a:spcPts val="0"/>
              </a:spcAft>
              <a:buNone/>
              <a:defRPr b="0" i="0" sz="3800" u="none" cap="none" strike="noStrike">
                <a:solidFill>
                  <a:srgbClr val="3F3F3F"/>
                </a:solidFill>
                <a:latin typeface="Lustria"/>
                <a:ea typeface="Lustria"/>
                <a:cs typeface="Lustria"/>
                <a:sym typeface="Lustria"/>
              </a:defRPr>
            </a:lvl5pPr>
            <a:lvl6pPr indent="0" lvl="5" marL="457200" marR="0" rtl="0" algn="l">
              <a:spcBef>
                <a:spcPts val="0"/>
              </a:spcBef>
              <a:spcAft>
                <a:spcPts val="0"/>
              </a:spcAft>
              <a:buNone/>
              <a:defRPr b="0" i="0" sz="3800" u="none" cap="none" strike="noStrike">
                <a:solidFill>
                  <a:srgbClr val="3F3F3F"/>
                </a:solidFill>
                <a:latin typeface="Lustria"/>
                <a:ea typeface="Lustria"/>
                <a:cs typeface="Lustria"/>
                <a:sym typeface="Lustria"/>
              </a:defRPr>
            </a:lvl6pPr>
            <a:lvl7pPr indent="0" lvl="6" marL="914400" marR="0" rtl="0" algn="l">
              <a:spcBef>
                <a:spcPts val="0"/>
              </a:spcBef>
              <a:spcAft>
                <a:spcPts val="0"/>
              </a:spcAft>
              <a:buNone/>
              <a:defRPr b="0" i="0" sz="3800" u="none" cap="none" strike="noStrike">
                <a:solidFill>
                  <a:srgbClr val="3F3F3F"/>
                </a:solidFill>
                <a:latin typeface="Lustria"/>
                <a:ea typeface="Lustria"/>
                <a:cs typeface="Lustria"/>
                <a:sym typeface="Lustria"/>
              </a:defRPr>
            </a:lvl7pPr>
            <a:lvl8pPr indent="0" lvl="7" marL="1371600" marR="0" rtl="0" algn="l">
              <a:spcBef>
                <a:spcPts val="0"/>
              </a:spcBef>
              <a:spcAft>
                <a:spcPts val="0"/>
              </a:spcAft>
              <a:buNone/>
              <a:defRPr b="0" i="0" sz="3800" u="none" cap="none" strike="noStrike">
                <a:solidFill>
                  <a:srgbClr val="3F3F3F"/>
                </a:solidFill>
                <a:latin typeface="Lustria"/>
                <a:ea typeface="Lustria"/>
                <a:cs typeface="Lustria"/>
                <a:sym typeface="Lustria"/>
              </a:defRPr>
            </a:lvl8pPr>
            <a:lvl9pPr indent="0" lvl="8" marL="1828800" marR="0" rtl="0" algn="l">
              <a:spcBef>
                <a:spcPts val="0"/>
              </a:spcBef>
              <a:spcAft>
                <a:spcPts val="0"/>
              </a:spcAft>
              <a:buNone/>
              <a:defRPr b="0" i="0" sz="3800" u="none" cap="none" strike="noStrike">
                <a:solidFill>
                  <a:srgbClr val="3F3F3F"/>
                </a:solidFill>
                <a:latin typeface="Lustria"/>
                <a:ea typeface="Lustria"/>
                <a:cs typeface="Lustria"/>
                <a:sym typeface="Lustria"/>
              </a:defRPr>
            </a:lvl9pPr>
          </a:lstStyle>
          <a:p/>
        </p:txBody>
      </p:sp>
      <p:sp>
        <p:nvSpPr>
          <p:cNvPr id="264" name="Shape 264"/>
          <p:cNvSpPr txBox="1"/>
          <p:nvPr>
            <p:ph idx="1" type="body"/>
          </p:nvPr>
        </p:nvSpPr>
        <p:spPr>
          <a:xfrm>
            <a:off x="754062" y="3797300"/>
            <a:ext cx="2062162" cy="4837112"/>
          </a:xfrm>
          <a:prstGeom prst="rect">
            <a:avLst/>
          </a:prstGeom>
          <a:noFill/>
          <a:ln>
            <a:noFill/>
          </a:ln>
        </p:spPr>
        <p:txBody>
          <a:bodyPr anchorCtr="0" anchor="t" bIns="91425" lIns="91425" rIns="91425" tIns="91425"/>
          <a:lstStyle>
            <a:lvl1pPr indent="0" lvl="0" marL="0" marR="0" rtl="0" algn="l">
              <a:lnSpc>
                <a:spcPct val="120000"/>
              </a:lnSpc>
              <a:spcBef>
                <a:spcPts val="2800"/>
              </a:spcBef>
              <a:spcAft>
                <a:spcPts val="0"/>
              </a:spcAft>
              <a:buNone/>
              <a:defRPr b="0" i="0" sz="2800" u="none" cap="none" strike="noStrike">
                <a:solidFill>
                  <a:srgbClr val="3F3F3F"/>
                </a:solidFill>
                <a:latin typeface="Lustria"/>
                <a:ea typeface="Lustria"/>
                <a:cs typeface="Lustria"/>
                <a:sym typeface="Lustria"/>
              </a:defRPr>
            </a:lvl1pPr>
            <a:lvl2pPr indent="0" lvl="1" marL="609600" marR="0" rtl="0" algn="l">
              <a:spcBef>
                <a:spcPts val="900"/>
              </a:spcBef>
              <a:spcAft>
                <a:spcPts val="0"/>
              </a:spcAft>
              <a:buNone/>
              <a:defRPr b="0" i="0" sz="2400" u="none" cap="none" strike="noStrike">
                <a:solidFill>
                  <a:srgbClr val="3F3F3F"/>
                </a:solidFill>
                <a:latin typeface="Lustria"/>
                <a:ea typeface="Lustria"/>
                <a:cs typeface="Lustria"/>
                <a:sym typeface="Lustria"/>
              </a:defRPr>
            </a:lvl2pPr>
            <a:lvl3pPr indent="0" lvl="2" marL="1257300" marR="0" rtl="0" algn="l">
              <a:spcBef>
                <a:spcPts val="900"/>
              </a:spcBef>
              <a:spcAft>
                <a:spcPts val="0"/>
              </a:spcAft>
              <a:buNone/>
              <a:defRPr b="0" i="0" sz="2000" u="none" cap="none" strike="noStrike">
                <a:solidFill>
                  <a:srgbClr val="3F3F3F"/>
                </a:solidFill>
                <a:latin typeface="Lustria"/>
                <a:ea typeface="Lustria"/>
                <a:cs typeface="Lustria"/>
                <a:sym typeface="Lustria"/>
              </a:defRPr>
            </a:lvl3pPr>
            <a:lvl4pPr indent="0" lvl="3" marL="1917700" marR="0" rtl="0" algn="l">
              <a:spcBef>
                <a:spcPts val="900"/>
              </a:spcBef>
              <a:spcAft>
                <a:spcPts val="0"/>
              </a:spcAft>
              <a:buNone/>
              <a:defRPr b="0" i="0" sz="1800" u="none" cap="none" strike="noStrike">
                <a:solidFill>
                  <a:srgbClr val="3F3F3F"/>
                </a:solidFill>
                <a:latin typeface="Lustria"/>
                <a:ea typeface="Lustria"/>
                <a:cs typeface="Lustria"/>
                <a:sym typeface="Lustria"/>
              </a:defRPr>
            </a:lvl4pPr>
            <a:lvl5pPr indent="0" lvl="4" marL="2565400" marR="0" rtl="0" algn="l">
              <a:spcBef>
                <a:spcPts val="900"/>
              </a:spcBef>
              <a:spcAft>
                <a:spcPts val="0"/>
              </a:spcAft>
              <a:buNone/>
              <a:defRPr b="0" i="0" sz="1800" u="none" cap="none" strike="noStrike">
                <a:solidFill>
                  <a:srgbClr val="3F3F3F"/>
                </a:solidFill>
                <a:latin typeface="Lustria"/>
                <a:ea typeface="Lustria"/>
                <a:cs typeface="Lustria"/>
                <a:sym typeface="Lustria"/>
              </a:defRPr>
            </a:lvl5pPr>
            <a:lvl6pPr indent="0" lvl="5" marL="3022600" marR="0" rtl="0" algn="l">
              <a:spcBef>
                <a:spcPts val="900"/>
              </a:spcBef>
              <a:spcAft>
                <a:spcPts val="0"/>
              </a:spcAft>
              <a:buNone/>
              <a:defRPr b="0" i="0" sz="1800" u="none" cap="none" strike="noStrike">
                <a:solidFill>
                  <a:srgbClr val="3F3F3F"/>
                </a:solidFill>
                <a:latin typeface="Lustria"/>
                <a:ea typeface="Lustria"/>
                <a:cs typeface="Lustria"/>
                <a:sym typeface="Lustria"/>
              </a:defRPr>
            </a:lvl6pPr>
            <a:lvl7pPr indent="0" lvl="6" marL="3479800" marR="0" rtl="0" algn="l">
              <a:spcBef>
                <a:spcPts val="900"/>
              </a:spcBef>
              <a:spcAft>
                <a:spcPts val="0"/>
              </a:spcAft>
              <a:buNone/>
              <a:defRPr b="0" i="0" sz="1800" u="none" cap="none" strike="noStrike">
                <a:solidFill>
                  <a:srgbClr val="3F3F3F"/>
                </a:solidFill>
                <a:latin typeface="Lustria"/>
                <a:ea typeface="Lustria"/>
                <a:cs typeface="Lustria"/>
                <a:sym typeface="Lustria"/>
              </a:defRPr>
            </a:lvl7pPr>
            <a:lvl8pPr indent="0" lvl="7" marL="3937000" marR="0" rtl="0" algn="l">
              <a:spcBef>
                <a:spcPts val="900"/>
              </a:spcBef>
              <a:spcAft>
                <a:spcPts val="0"/>
              </a:spcAft>
              <a:buNone/>
              <a:defRPr b="0" i="0" sz="1800" u="none" cap="none" strike="noStrike">
                <a:solidFill>
                  <a:srgbClr val="3F3F3F"/>
                </a:solidFill>
                <a:latin typeface="Lustria"/>
                <a:ea typeface="Lustria"/>
                <a:cs typeface="Lustria"/>
                <a:sym typeface="Lustria"/>
              </a:defRPr>
            </a:lvl8pPr>
            <a:lvl9pPr indent="0" lvl="8" marL="4394200" marR="0" rtl="0" algn="l">
              <a:spcBef>
                <a:spcPts val="900"/>
              </a:spcBef>
              <a:spcAft>
                <a:spcPts val="0"/>
              </a:spcAft>
              <a:buNone/>
              <a:defRPr b="0" i="0" sz="1800" u="none" cap="none" strike="noStrike">
                <a:solidFill>
                  <a:srgbClr val="3F3F3F"/>
                </a:solidFill>
                <a:latin typeface="Lustria"/>
                <a:ea typeface="Lustria"/>
                <a:cs typeface="Lustria"/>
                <a:sym typeface="Lustria"/>
              </a:defRPr>
            </a:lvl9pPr>
          </a:lstStyle>
          <a:p/>
        </p:txBody>
      </p:sp>
      <p:sp>
        <p:nvSpPr>
          <p:cNvPr id="265" name="Shape 265"/>
          <p:cNvSpPr txBox="1"/>
          <p:nvPr>
            <p:ph idx="2" type="body"/>
          </p:nvPr>
        </p:nvSpPr>
        <p:spPr>
          <a:xfrm>
            <a:off x="2968625" y="3797300"/>
            <a:ext cx="2063750" cy="4837112"/>
          </a:xfrm>
          <a:prstGeom prst="rect">
            <a:avLst/>
          </a:prstGeom>
          <a:noFill/>
          <a:ln>
            <a:noFill/>
          </a:ln>
        </p:spPr>
        <p:txBody>
          <a:bodyPr anchorCtr="0" anchor="t" bIns="91425" lIns="91425" rIns="91425" tIns="91425"/>
          <a:lstStyle>
            <a:lvl1pPr indent="0" lvl="0" marL="0" marR="0" rtl="0" algn="l">
              <a:lnSpc>
                <a:spcPct val="120000"/>
              </a:lnSpc>
              <a:spcBef>
                <a:spcPts val="2800"/>
              </a:spcBef>
              <a:spcAft>
                <a:spcPts val="0"/>
              </a:spcAft>
              <a:buNone/>
              <a:defRPr b="0" i="0" sz="2800" u="none" cap="none" strike="noStrike">
                <a:solidFill>
                  <a:srgbClr val="3F3F3F"/>
                </a:solidFill>
                <a:latin typeface="Lustria"/>
                <a:ea typeface="Lustria"/>
                <a:cs typeface="Lustria"/>
                <a:sym typeface="Lustria"/>
              </a:defRPr>
            </a:lvl1pPr>
            <a:lvl2pPr indent="0" lvl="1" marL="609600" marR="0" rtl="0" algn="l">
              <a:spcBef>
                <a:spcPts val="900"/>
              </a:spcBef>
              <a:spcAft>
                <a:spcPts val="0"/>
              </a:spcAft>
              <a:buNone/>
              <a:defRPr b="0" i="0" sz="2400" u="none" cap="none" strike="noStrike">
                <a:solidFill>
                  <a:srgbClr val="3F3F3F"/>
                </a:solidFill>
                <a:latin typeface="Lustria"/>
                <a:ea typeface="Lustria"/>
                <a:cs typeface="Lustria"/>
                <a:sym typeface="Lustria"/>
              </a:defRPr>
            </a:lvl2pPr>
            <a:lvl3pPr indent="0" lvl="2" marL="1257300" marR="0" rtl="0" algn="l">
              <a:spcBef>
                <a:spcPts val="900"/>
              </a:spcBef>
              <a:spcAft>
                <a:spcPts val="0"/>
              </a:spcAft>
              <a:buNone/>
              <a:defRPr b="0" i="0" sz="2000" u="none" cap="none" strike="noStrike">
                <a:solidFill>
                  <a:srgbClr val="3F3F3F"/>
                </a:solidFill>
                <a:latin typeface="Lustria"/>
                <a:ea typeface="Lustria"/>
                <a:cs typeface="Lustria"/>
                <a:sym typeface="Lustria"/>
              </a:defRPr>
            </a:lvl3pPr>
            <a:lvl4pPr indent="0" lvl="3" marL="1917700" marR="0" rtl="0" algn="l">
              <a:spcBef>
                <a:spcPts val="900"/>
              </a:spcBef>
              <a:spcAft>
                <a:spcPts val="0"/>
              </a:spcAft>
              <a:buNone/>
              <a:defRPr b="0" i="0" sz="1800" u="none" cap="none" strike="noStrike">
                <a:solidFill>
                  <a:srgbClr val="3F3F3F"/>
                </a:solidFill>
                <a:latin typeface="Lustria"/>
                <a:ea typeface="Lustria"/>
                <a:cs typeface="Lustria"/>
                <a:sym typeface="Lustria"/>
              </a:defRPr>
            </a:lvl4pPr>
            <a:lvl5pPr indent="0" lvl="4" marL="2565400" marR="0" rtl="0" algn="l">
              <a:spcBef>
                <a:spcPts val="900"/>
              </a:spcBef>
              <a:spcAft>
                <a:spcPts val="0"/>
              </a:spcAft>
              <a:buNone/>
              <a:defRPr b="0" i="0" sz="1800" u="none" cap="none" strike="noStrike">
                <a:solidFill>
                  <a:srgbClr val="3F3F3F"/>
                </a:solidFill>
                <a:latin typeface="Lustria"/>
                <a:ea typeface="Lustria"/>
                <a:cs typeface="Lustria"/>
                <a:sym typeface="Lustria"/>
              </a:defRPr>
            </a:lvl5pPr>
            <a:lvl6pPr indent="0" lvl="5" marL="3022600" marR="0" rtl="0" algn="l">
              <a:spcBef>
                <a:spcPts val="900"/>
              </a:spcBef>
              <a:spcAft>
                <a:spcPts val="0"/>
              </a:spcAft>
              <a:buNone/>
              <a:defRPr b="0" i="0" sz="1800" u="none" cap="none" strike="noStrike">
                <a:solidFill>
                  <a:srgbClr val="3F3F3F"/>
                </a:solidFill>
                <a:latin typeface="Lustria"/>
                <a:ea typeface="Lustria"/>
                <a:cs typeface="Lustria"/>
                <a:sym typeface="Lustria"/>
              </a:defRPr>
            </a:lvl6pPr>
            <a:lvl7pPr indent="0" lvl="6" marL="3479800" marR="0" rtl="0" algn="l">
              <a:spcBef>
                <a:spcPts val="900"/>
              </a:spcBef>
              <a:spcAft>
                <a:spcPts val="0"/>
              </a:spcAft>
              <a:buNone/>
              <a:defRPr b="0" i="0" sz="1800" u="none" cap="none" strike="noStrike">
                <a:solidFill>
                  <a:srgbClr val="3F3F3F"/>
                </a:solidFill>
                <a:latin typeface="Lustria"/>
                <a:ea typeface="Lustria"/>
                <a:cs typeface="Lustria"/>
                <a:sym typeface="Lustria"/>
              </a:defRPr>
            </a:lvl7pPr>
            <a:lvl8pPr indent="0" lvl="7" marL="3937000" marR="0" rtl="0" algn="l">
              <a:spcBef>
                <a:spcPts val="900"/>
              </a:spcBef>
              <a:spcAft>
                <a:spcPts val="0"/>
              </a:spcAft>
              <a:buNone/>
              <a:defRPr b="0" i="0" sz="1800" u="none" cap="none" strike="noStrike">
                <a:solidFill>
                  <a:srgbClr val="3F3F3F"/>
                </a:solidFill>
                <a:latin typeface="Lustria"/>
                <a:ea typeface="Lustria"/>
                <a:cs typeface="Lustria"/>
                <a:sym typeface="Lustria"/>
              </a:defRPr>
            </a:lvl8pPr>
            <a:lvl9pPr indent="0" lvl="8" marL="4394200" marR="0" rtl="0" algn="l">
              <a:spcBef>
                <a:spcPts val="900"/>
              </a:spcBef>
              <a:spcAft>
                <a:spcPts val="0"/>
              </a:spcAft>
              <a:buNone/>
              <a:defRPr b="0" i="0" sz="1800" u="none" cap="none" strike="noStrike">
                <a:solidFill>
                  <a:srgbClr val="3F3F3F"/>
                </a:solidFill>
                <a:latin typeface="Lustria"/>
                <a:ea typeface="Lustria"/>
                <a:cs typeface="Lustria"/>
                <a:sym typeface="Lustria"/>
              </a:defRPr>
            </a:lvl9pPr>
          </a:lstStyle>
          <a:p/>
        </p:txBody>
      </p:sp>
      <p:sp>
        <p:nvSpPr>
          <p:cNvPr id="266" name="Shape 266"/>
          <p:cNvSpPr txBox="1"/>
          <p:nvPr>
            <p:ph idx="12" type="sldNum"/>
          </p:nvPr>
        </p:nvSpPr>
        <p:spPr>
          <a:xfrm>
            <a:off x="6353175" y="9109075"/>
            <a:ext cx="296861" cy="317500"/>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B0BBC0"/>
              </a:buClr>
              <a:buSzPct val="25000"/>
              <a:buFont typeface="Lustria"/>
              <a:buNone/>
            </a:pPr>
            <a:fld id="{00000000-1234-1234-1234-123412341234}" type="slidenum">
              <a:rPr b="0" i="0" lang="en-US" sz="1600" u="none">
                <a:solidFill>
                  <a:srgbClr val="B0BBC0"/>
                </a:solidFill>
                <a:latin typeface="Lustria"/>
                <a:ea typeface="Lustria"/>
                <a:cs typeface="Lustria"/>
                <a:sym typeface="Lustria"/>
              </a:rPr>
              <a:t>‹#›</a:t>
            </a:fld>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Header">
    <p:spTree>
      <p:nvGrpSpPr>
        <p:cNvPr id="267" name="Shape 267"/>
        <p:cNvGrpSpPr/>
        <p:nvPr/>
      </p:nvGrpSpPr>
      <p:grpSpPr>
        <a:xfrm>
          <a:off x="0" y="0"/>
          <a:ext cx="0" cy="0"/>
          <a:chOff x="0" y="0"/>
          <a:chExt cx="0" cy="0"/>
        </a:xfrm>
      </p:grpSpPr>
      <p:sp>
        <p:nvSpPr>
          <p:cNvPr id="268" name="Shape 268"/>
          <p:cNvSpPr txBox="1"/>
          <p:nvPr>
            <p:ph type="title"/>
          </p:nvPr>
        </p:nvSpPr>
        <p:spPr>
          <a:xfrm>
            <a:off x="1027112" y="6267450"/>
            <a:ext cx="11053761" cy="1936749"/>
          </a:xfrm>
          <a:prstGeom prst="rect">
            <a:avLst/>
          </a:prstGeom>
          <a:noFill/>
          <a:ln>
            <a:noFill/>
          </a:ln>
        </p:spPr>
        <p:txBody>
          <a:bodyPr anchorCtr="0" anchor="t" bIns="91425" lIns="91425" rIns="91425" tIns="91425"/>
          <a:lstStyle>
            <a:lvl1pPr indent="0" lvl="0" marL="0" marR="0" rtl="0" algn="l">
              <a:spcBef>
                <a:spcPts val="0"/>
              </a:spcBef>
              <a:spcAft>
                <a:spcPts val="0"/>
              </a:spcAft>
              <a:buNone/>
              <a:defRPr b="1" i="0" sz="4000" u="none" cap="none" strike="noStrike">
                <a:solidFill>
                  <a:srgbClr val="3F3F3F"/>
                </a:solidFill>
                <a:latin typeface="Lustria"/>
                <a:ea typeface="Lustria"/>
                <a:cs typeface="Lustria"/>
                <a:sym typeface="Lustria"/>
              </a:defRPr>
            </a:lvl1pPr>
            <a:lvl2pPr indent="0" lvl="1" marL="0" marR="0" rtl="0" algn="l">
              <a:spcBef>
                <a:spcPts val="0"/>
              </a:spcBef>
              <a:spcAft>
                <a:spcPts val="0"/>
              </a:spcAft>
              <a:buNone/>
              <a:defRPr b="0" i="0" sz="3800" u="none" cap="none" strike="noStrike">
                <a:solidFill>
                  <a:srgbClr val="3F3F3F"/>
                </a:solidFill>
                <a:latin typeface="Lustria"/>
                <a:ea typeface="Lustria"/>
                <a:cs typeface="Lustria"/>
                <a:sym typeface="Lustria"/>
              </a:defRPr>
            </a:lvl2pPr>
            <a:lvl3pPr indent="0" lvl="2" marL="0" marR="0" rtl="0" algn="l">
              <a:spcBef>
                <a:spcPts val="0"/>
              </a:spcBef>
              <a:spcAft>
                <a:spcPts val="0"/>
              </a:spcAft>
              <a:buNone/>
              <a:defRPr b="0" i="0" sz="3800" u="none" cap="none" strike="noStrike">
                <a:solidFill>
                  <a:srgbClr val="3F3F3F"/>
                </a:solidFill>
                <a:latin typeface="Lustria"/>
                <a:ea typeface="Lustria"/>
                <a:cs typeface="Lustria"/>
                <a:sym typeface="Lustria"/>
              </a:defRPr>
            </a:lvl3pPr>
            <a:lvl4pPr indent="0" lvl="3" marL="0" marR="0" rtl="0" algn="l">
              <a:spcBef>
                <a:spcPts val="0"/>
              </a:spcBef>
              <a:spcAft>
                <a:spcPts val="0"/>
              </a:spcAft>
              <a:buNone/>
              <a:defRPr b="0" i="0" sz="3800" u="none" cap="none" strike="noStrike">
                <a:solidFill>
                  <a:srgbClr val="3F3F3F"/>
                </a:solidFill>
                <a:latin typeface="Lustria"/>
                <a:ea typeface="Lustria"/>
                <a:cs typeface="Lustria"/>
                <a:sym typeface="Lustria"/>
              </a:defRPr>
            </a:lvl4pPr>
            <a:lvl5pPr indent="0" lvl="4" marL="0" marR="0" rtl="0" algn="l">
              <a:spcBef>
                <a:spcPts val="0"/>
              </a:spcBef>
              <a:spcAft>
                <a:spcPts val="0"/>
              </a:spcAft>
              <a:buNone/>
              <a:defRPr b="0" i="0" sz="3800" u="none" cap="none" strike="noStrike">
                <a:solidFill>
                  <a:srgbClr val="3F3F3F"/>
                </a:solidFill>
                <a:latin typeface="Lustria"/>
                <a:ea typeface="Lustria"/>
                <a:cs typeface="Lustria"/>
                <a:sym typeface="Lustria"/>
              </a:defRPr>
            </a:lvl5pPr>
            <a:lvl6pPr indent="0" lvl="5" marL="457200" marR="0" rtl="0" algn="l">
              <a:spcBef>
                <a:spcPts val="0"/>
              </a:spcBef>
              <a:spcAft>
                <a:spcPts val="0"/>
              </a:spcAft>
              <a:buNone/>
              <a:defRPr b="0" i="0" sz="3800" u="none" cap="none" strike="noStrike">
                <a:solidFill>
                  <a:srgbClr val="3F3F3F"/>
                </a:solidFill>
                <a:latin typeface="Lustria"/>
                <a:ea typeface="Lustria"/>
                <a:cs typeface="Lustria"/>
                <a:sym typeface="Lustria"/>
              </a:defRPr>
            </a:lvl6pPr>
            <a:lvl7pPr indent="0" lvl="6" marL="914400" marR="0" rtl="0" algn="l">
              <a:spcBef>
                <a:spcPts val="0"/>
              </a:spcBef>
              <a:spcAft>
                <a:spcPts val="0"/>
              </a:spcAft>
              <a:buNone/>
              <a:defRPr b="0" i="0" sz="3800" u="none" cap="none" strike="noStrike">
                <a:solidFill>
                  <a:srgbClr val="3F3F3F"/>
                </a:solidFill>
                <a:latin typeface="Lustria"/>
                <a:ea typeface="Lustria"/>
                <a:cs typeface="Lustria"/>
                <a:sym typeface="Lustria"/>
              </a:defRPr>
            </a:lvl7pPr>
            <a:lvl8pPr indent="0" lvl="7" marL="1371600" marR="0" rtl="0" algn="l">
              <a:spcBef>
                <a:spcPts val="0"/>
              </a:spcBef>
              <a:spcAft>
                <a:spcPts val="0"/>
              </a:spcAft>
              <a:buNone/>
              <a:defRPr b="0" i="0" sz="3800" u="none" cap="none" strike="noStrike">
                <a:solidFill>
                  <a:srgbClr val="3F3F3F"/>
                </a:solidFill>
                <a:latin typeface="Lustria"/>
                <a:ea typeface="Lustria"/>
                <a:cs typeface="Lustria"/>
                <a:sym typeface="Lustria"/>
              </a:defRPr>
            </a:lvl8pPr>
            <a:lvl9pPr indent="0" lvl="8" marL="1828800" marR="0" rtl="0" algn="l">
              <a:spcBef>
                <a:spcPts val="0"/>
              </a:spcBef>
              <a:spcAft>
                <a:spcPts val="0"/>
              </a:spcAft>
              <a:buNone/>
              <a:defRPr b="0" i="0" sz="3800" u="none" cap="none" strike="noStrike">
                <a:solidFill>
                  <a:srgbClr val="3F3F3F"/>
                </a:solidFill>
                <a:latin typeface="Lustria"/>
                <a:ea typeface="Lustria"/>
                <a:cs typeface="Lustria"/>
                <a:sym typeface="Lustria"/>
              </a:defRPr>
            </a:lvl9pPr>
          </a:lstStyle>
          <a:p/>
        </p:txBody>
      </p:sp>
      <p:sp>
        <p:nvSpPr>
          <p:cNvPr id="269" name="Shape 269"/>
          <p:cNvSpPr txBox="1"/>
          <p:nvPr>
            <p:ph idx="1" type="body"/>
          </p:nvPr>
        </p:nvSpPr>
        <p:spPr>
          <a:xfrm>
            <a:off x="1027112" y="4133850"/>
            <a:ext cx="11053761" cy="2133599"/>
          </a:xfrm>
          <a:prstGeom prst="rect">
            <a:avLst/>
          </a:prstGeom>
          <a:noFill/>
          <a:ln>
            <a:noFill/>
          </a:ln>
        </p:spPr>
        <p:txBody>
          <a:bodyPr anchorCtr="0" anchor="b" bIns="91425" lIns="91425" rIns="91425" tIns="91425"/>
          <a:lstStyle>
            <a:lvl1pPr indent="0" lvl="0" marL="0" marR="0" rtl="0" algn="l">
              <a:lnSpc>
                <a:spcPct val="120000"/>
              </a:lnSpc>
              <a:spcBef>
                <a:spcPts val="2800"/>
              </a:spcBef>
              <a:spcAft>
                <a:spcPts val="0"/>
              </a:spcAft>
              <a:buClr>
                <a:srgbClr val="3F3F3F"/>
              </a:buClr>
              <a:buFont typeface="Lustria"/>
              <a:buNone/>
              <a:defRPr b="0" i="0" sz="2000" u="none" cap="none" strike="noStrike">
                <a:solidFill>
                  <a:srgbClr val="3F3F3F"/>
                </a:solidFill>
                <a:latin typeface="Lustria"/>
                <a:ea typeface="Lustria"/>
                <a:cs typeface="Lustria"/>
                <a:sym typeface="Lustria"/>
              </a:defRPr>
            </a:lvl1pPr>
            <a:lvl2pPr indent="0" lvl="1" marL="457200" marR="0" rtl="0" algn="l">
              <a:spcBef>
                <a:spcPts val="900"/>
              </a:spcBef>
              <a:spcAft>
                <a:spcPts val="0"/>
              </a:spcAft>
              <a:buClr>
                <a:srgbClr val="3F3F3F"/>
              </a:buClr>
              <a:buFont typeface="Lustria"/>
              <a:buNone/>
              <a:defRPr b="0" i="0" sz="1800" u="none" cap="none" strike="noStrike">
                <a:solidFill>
                  <a:srgbClr val="3F3F3F"/>
                </a:solidFill>
                <a:latin typeface="Lustria"/>
                <a:ea typeface="Lustria"/>
                <a:cs typeface="Lustria"/>
                <a:sym typeface="Lustria"/>
              </a:defRPr>
            </a:lvl2pPr>
            <a:lvl3pPr indent="0" lvl="2" marL="914400" marR="0" rtl="0" algn="l">
              <a:spcBef>
                <a:spcPts val="900"/>
              </a:spcBef>
              <a:spcAft>
                <a:spcPts val="0"/>
              </a:spcAft>
              <a:buClr>
                <a:srgbClr val="3F3F3F"/>
              </a:buClr>
              <a:buFont typeface="Lustria"/>
              <a:buNone/>
              <a:defRPr b="0" i="0" sz="1600" u="none" cap="none" strike="noStrike">
                <a:solidFill>
                  <a:srgbClr val="3F3F3F"/>
                </a:solidFill>
                <a:latin typeface="Lustria"/>
                <a:ea typeface="Lustria"/>
                <a:cs typeface="Lustria"/>
                <a:sym typeface="Lustria"/>
              </a:defRPr>
            </a:lvl3pPr>
            <a:lvl4pPr indent="0" lvl="3" marL="1371600" marR="0" rtl="0" algn="l">
              <a:spcBef>
                <a:spcPts val="900"/>
              </a:spcBef>
              <a:spcAft>
                <a:spcPts val="0"/>
              </a:spcAft>
              <a:buClr>
                <a:srgbClr val="3F3F3F"/>
              </a:buClr>
              <a:buFont typeface="Lustria"/>
              <a:buNone/>
              <a:defRPr b="0" i="0" sz="1400" u="none" cap="none" strike="noStrike">
                <a:solidFill>
                  <a:srgbClr val="3F3F3F"/>
                </a:solidFill>
                <a:latin typeface="Lustria"/>
                <a:ea typeface="Lustria"/>
                <a:cs typeface="Lustria"/>
                <a:sym typeface="Lustria"/>
              </a:defRPr>
            </a:lvl4pPr>
            <a:lvl5pPr indent="0" lvl="4" marL="1828800" marR="0" rtl="0" algn="l">
              <a:spcBef>
                <a:spcPts val="900"/>
              </a:spcBef>
              <a:spcAft>
                <a:spcPts val="0"/>
              </a:spcAft>
              <a:buClr>
                <a:srgbClr val="3F3F3F"/>
              </a:buClr>
              <a:buFont typeface="Lustria"/>
              <a:buNone/>
              <a:defRPr b="0" i="0" sz="1400" u="none" cap="none" strike="noStrike">
                <a:solidFill>
                  <a:srgbClr val="3F3F3F"/>
                </a:solidFill>
                <a:latin typeface="Lustria"/>
                <a:ea typeface="Lustria"/>
                <a:cs typeface="Lustria"/>
                <a:sym typeface="Lustria"/>
              </a:defRPr>
            </a:lvl5pPr>
            <a:lvl6pPr indent="0" lvl="5" marL="2286000" marR="0" rtl="0" algn="l">
              <a:spcBef>
                <a:spcPts val="900"/>
              </a:spcBef>
              <a:spcAft>
                <a:spcPts val="0"/>
              </a:spcAft>
              <a:buClr>
                <a:srgbClr val="3F3F3F"/>
              </a:buClr>
              <a:buFont typeface="Lustria"/>
              <a:buNone/>
              <a:defRPr b="0" i="0" sz="1400" u="none" cap="none" strike="noStrike">
                <a:solidFill>
                  <a:srgbClr val="3F3F3F"/>
                </a:solidFill>
                <a:latin typeface="Lustria"/>
                <a:ea typeface="Lustria"/>
                <a:cs typeface="Lustria"/>
                <a:sym typeface="Lustria"/>
              </a:defRPr>
            </a:lvl6pPr>
            <a:lvl7pPr indent="0" lvl="6" marL="2743200" marR="0" rtl="0" algn="l">
              <a:spcBef>
                <a:spcPts val="900"/>
              </a:spcBef>
              <a:spcAft>
                <a:spcPts val="0"/>
              </a:spcAft>
              <a:buClr>
                <a:srgbClr val="3F3F3F"/>
              </a:buClr>
              <a:buFont typeface="Lustria"/>
              <a:buNone/>
              <a:defRPr b="0" i="0" sz="1400" u="none" cap="none" strike="noStrike">
                <a:solidFill>
                  <a:srgbClr val="3F3F3F"/>
                </a:solidFill>
                <a:latin typeface="Lustria"/>
                <a:ea typeface="Lustria"/>
                <a:cs typeface="Lustria"/>
                <a:sym typeface="Lustria"/>
              </a:defRPr>
            </a:lvl7pPr>
            <a:lvl8pPr indent="0" lvl="7" marL="3200400" marR="0" rtl="0" algn="l">
              <a:spcBef>
                <a:spcPts val="900"/>
              </a:spcBef>
              <a:spcAft>
                <a:spcPts val="0"/>
              </a:spcAft>
              <a:buClr>
                <a:srgbClr val="3F3F3F"/>
              </a:buClr>
              <a:buFont typeface="Lustria"/>
              <a:buNone/>
              <a:defRPr b="0" i="0" sz="1400" u="none" cap="none" strike="noStrike">
                <a:solidFill>
                  <a:srgbClr val="3F3F3F"/>
                </a:solidFill>
                <a:latin typeface="Lustria"/>
                <a:ea typeface="Lustria"/>
                <a:cs typeface="Lustria"/>
                <a:sym typeface="Lustria"/>
              </a:defRPr>
            </a:lvl8pPr>
            <a:lvl9pPr indent="0" lvl="8" marL="3657600" marR="0" rtl="0" algn="l">
              <a:spcBef>
                <a:spcPts val="900"/>
              </a:spcBef>
              <a:spcAft>
                <a:spcPts val="0"/>
              </a:spcAft>
              <a:buClr>
                <a:srgbClr val="3F3F3F"/>
              </a:buClr>
              <a:buFont typeface="Lustria"/>
              <a:buNone/>
              <a:defRPr b="0" i="0" sz="1400" u="none" cap="none" strike="noStrike">
                <a:solidFill>
                  <a:srgbClr val="3F3F3F"/>
                </a:solidFill>
                <a:latin typeface="Lustria"/>
                <a:ea typeface="Lustria"/>
                <a:cs typeface="Lustria"/>
                <a:sym typeface="Lustria"/>
              </a:defRPr>
            </a:lvl9pPr>
          </a:lstStyle>
          <a:p/>
        </p:txBody>
      </p:sp>
      <p:sp>
        <p:nvSpPr>
          <p:cNvPr id="270" name="Shape 270"/>
          <p:cNvSpPr txBox="1"/>
          <p:nvPr>
            <p:ph idx="12" type="sldNum"/>
          </p:nvPr>
        </p:nvSpPr>
        <p:spPr>
          <a:xfrm>
            <a:off x="6353175" y="9109075"/>
            <a:ext cx="296861" cy="317500"/>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B0BBC0"/>
              </a:buClr>
              <a:buSzPct val="25000"/>
              <a:buFont typeface="Lustria"/>
              <a:buNone/>
            </a:pPr>
            <a:fld id="{00000000-1234-1234-1234-123412341234}" type="slidenum">
              <a:rPr b="0" i="0" lang="en-US" sz="1600" u="none">
                <a:solidFill>
                  <a:srgbClr val="B0BBC0"/>
                </a:solidFill>
                <a:latin typeface="Lustria"/>
                <a:ea typeface="Lustria"/>
                <a:cs typeface="Lustria"/>
                <a:sym typeface="Lustria"/>
              </a:rPr>
              <a:t>‹#›</a:t>
            </a:fld>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271" name="Shape 271"/>
        <p:cNvGrpSpPr/>
        <p:nvPr/>
      </p:nvGrpSpPr>
      <p:grpSpPr>
        <a:xfrm>
          <a:off x="0" y="0"/>
          <a:ext cx="0" cy="0"/>
          <a:chOff x="0" y="0"/>
          <a:chExt cx="0" cy="0"/>
        </a:xfrm>
      </p:grpSpPr>
      <p:sp>
        <p:nvSpPr>
          <p:cNvPr id="272" name="Shape 272"/>
          <p:cNvSpPr txBox="1"/>
          <p:nvPr>
            <p:ph type="ctrTitle"/>
          </p:nvPr>
        </p:nvSpPr>
        <p:spPr>
          <a:xfrm>
            <a:off x="974725" y="3030538"/>
            <a:ext cx="11055350" cy="2090737"/>
          </a:xfrm>
          <a:prstGeom prst="rect">
            <a:avLst/>
          </a:prstGeom>
          <a:noFill/>
          <a:ln>
            <a:noFill/>
          </a:ln>
        </p:spPr>
        <p:txBody>
          <a:bodyPr anchorCtr="0" anchor="b" bIns="91425" lIns="91425" rIns="91425" tIns="91425"/>
          <a:lstStyle>
            <a:lvl1pPr indent="0" lvl="0" marL="0" marR="0" rtl="0" algn="l">
              <a:spcBef>
                <a:spcPts val="0"/>
              </a:spcBef>
              <a:spcAft>
                <a:spcPts val="0"/>
              </a:spcAft>
              <a:buNone/>
              <a:defRPr b="0" i="0" sz="3800" u="none" cap="none" strike="noStrike">
                <a:solidFill>
                  <a:srgbClr val="3F3F3F"/>
                </a:solidFill>
                <a:latin typeface="Lustria"/>
                <a:ea typeface="Lustria"/>
                <a:cs typeface="Lustria"/>
                <a:sym typeface="Lustria"/>
              </a:defRPr>
            </a:lvl1pPr>
            <a:lvl2pPr indent="0" lvl="1" marL="0" marR="0" rtl="0" algn="l">
              <a:spcBef>
                <a:spcPts val="0"/>
              </a:spcBef>
              <a:spcAft>
                <a:spcPts val="0"/>
              </a:spcAft>
              <a:buNone/>
              <a:defRPr b="0" i="0" sz="3800" u="none" cap="none" strike="noStrike">
                <a:solidFill>
                  <a:srgbClr val="3F3F3F"/>
                </a:solidFill>
                <a:latin typeface="Lustria"/>
                <a:ea typeface="Lustria"/>
                <a:cs typeface="Lustria"/>
                <a:sym typeface="Lustria"/>
              </a:defRPr>
            </a:lvl2pPr>
            <a:lvl3pPr indent="0" lvl="2" marL="0" marR="0" rtl="0" algn="l">
              <a:spcBef>
                <a:spcPts val="0"/>
              </a:spcBef>
              <a:spcAft>
                <a:spcPts val="0"/>
              </a:spcAft>
              <a:buNone/>
              <a:defRPr b="0" i="0" sz="3800" u="none" cap="none" strike="noStrike">
                <a:solidFill>
                  <a:srgbClr val="3F3F3F"/>
                </a:solidFill>
                <a:latin typeface="Lustria"/>
                <a:ea typeface="Lustria"/>
                <a:cs typeface="Lustria"/>
                <a:sym typeface="Lustria"/>
              </a:defRPr>
            </a:lvl3pPr>
            <a:lvl4pPr indent="0" lvl="3" marL="0" marR="0" rtl="0" algn="l">
              <a:spcBef>
                <a:spcPts val="0"/>
              </a:spcBef>
              <a:spcAft>
                <a:spcPts val="0"/>
              </a:spcAft>
              <a:buNone/>
              <a:defRPr b="0" i="0" sz="3800" u="none" cap="none" strike="noStrike">
                <a:solidFill>
                  <a:srgbClr val="3F3F3F"/>
                </a:solidFill>
                <a:latin typeface="Lustria"/>
                <a:ea typeface="Lustria"/>
                <a:cs typeface="Lustria"/>
                <a:sym typeface="Lustria"/>
              </a:defRPr>
            </a:lvl4pPr>
            <a:lvl5pPr indent="0" lvl="4" marL="0" marR="0" rtl="0" algn="l">
              <a:spcBef>
                <a:spcPts val="0"/>
              </a:spcBef>
              <a:spcAft>
                <a:spcPts val="0"/>
              </a:spcAft>
              <a:buNone/>
              <a:defRPr b="0" i="0" sz="3800" u="none" cap="none" strike="noStrike">
                <a:solidFill>
                  <a:srgbClr val="3F3F3F"/>
                </a:solidFill>
                <a:latin typeface="Lustria"/>
                <a:ea typeface="Lustria"/>
                <a:cs typeface="Lustria"/>
                <a:sym typeface="Lustria"/>
              </a:defRPr>
            </a:lvl5pPr>
            <a:lvl6pPr indent="0" lvl="5" marL="457200" marR="0" rtl="0" algn="l">
              <a:spcBef>
                <a:spcPts val="0"/>
              </a:spcBef>
              <a:spcAft>
                <a:spcPts val="0"/>
              </a:spcAft>
              <a:buNone/>
              <a:defRPr b="0" i="0" sz="3800" u="none" cap="none" strike="noStrike">
                <a:solidFill>
                  <a:srgbClr val="3F3F3F"/>
                </a:solidFill>
                <a:latin typeface="Lustria"/>
                <a:ea typeface="Lustria"/>
                <a:cs typeface="Lustria"/>
                <a:sym typeface="Lustria"/>
              </a:defRPr>
            </a:lvl6pPr>
            <a:lvl7pPr indent="0" lvl="6" marL="914400" marR="0" rtl="0" algn="l">
              <a:spcBef>
                <a:spcPts val="0"/>
              </a:spcBef>
              <a:spcAft>
                <a:spcPts val="0"/>
              </a:spcAft>
              <a:buNone/>
              <a:defRPr b="0" i="0" sz="3800" u="none" cap="none" strike="noStrike">
                <a:solidFill>
                  <a:srgbClr val="3F3F3F"/>
                </a:solidFill>
                <a:latin typeface="Lustria"/>
                <a:ea typeface="Lustria"/>
                <a:cs typeface="Lustria"/>
                <a:sym typeface="Lustria"/>
              </a:defRPr>
            </a:lvl7pPr>
            <a:lvl8pPr indent="0" lvl="7" marL="1371600" marR="0" rtl="0" algn="l">
              <a:spcBef>
                <a:spcPts val="0"/>
              </a:spcBef>
              <a:spcAft>
                <a:spcPts val="0"/>
              </a:spcAft>
              <a:buNone/>
              <a:defRPr b="0" i="0" sz="3800" u="none" cap="none" strike="noStrike">
                <a:solidFill>
                  <a:srgbClr val="3F3F3F"/>
                </a:solidFill>
                <a:latin typeface="Lustria"/>
                <a:ea typeface="Lustria"/>
                <a:cs typeface="Lustria"/>
                <a:sym typeface="Lustria"/>
              </a:defRPr>
            </a:lvl8pPr>
            <a:lvl9pPr indent="0" lvl="8" marL="1828800" marR="0" rtl="0" algn="l">
              <a:spcBef>
                <a:spcPts val="0"/>
              </a:spcBef>
              <a:spcAft>
                <a:spcPts val="0"/>
              </a:spcAft>
              <a:buNone/>
              <a:defRPr b="0" i="0" sz="3800" u="none" cap="none" strike="noStrike">
                <a:solidFill>
                  <a:srgbClr val="3F3F3F"/>
                </a:solidFill>
                <a:latin typeface="Lustria"/>
                <a:ea typeface="Lustria"/>
                <a:cs typeface="Lustria"/>
                <a:sym typeface="Lustria"/>
              </a:defRPr>
            </a:lvl9pPr>
          </a:lstStyle>
          <a:p/>
        </p:txBody>
      </p:sp>
      <p:sp>
        <p:nvSpPr>
          <p:cNvPr id="273" name="Shape 273"/>
          <p:cNvSpPr txBox="1"/>
          <p:nvPr>
            <p:ph idx="1" type="subTitle"/>
          </p:nvPr>
        </p:nvSpPr>
        <p:spPr>
          <a:xfrm>
            <a:off x="1951038" y="5527675"/>
            <a:ext cx="9102725" cy="2492374"/>
          </a:xfrm>
          <a:prstGeom prst="rect">
            <a:avLst/>
          </a:prstGeom>
          <a:noFill/>
          <a:ln>
            <a:noFill/>
          </a:ln>
        </p:spPr>
        <p:txBody>
          <a:bodyPr anchorCtr="0" anchor="t" bIns="91425" lIns="91425" rIns="91425" tIns="91425"/>
          <a:lstStyle>
            <a:lvl1pPr indent="0" lvl="0" marL="0" marR="0" rtl="0" algn="ctr">
              <a:lnSpc>
                <a:spcPct val="120000"/>
              </a:lnSpc>
              <a:spcBef>
                <a:spcPts val="2800"/>
              </a:spcBef>
              <a:spcAft>
                <a:spcPts val="0"/>
              </a:spcAft>
              <a:buClr>
                <a:srgbClr val="3F3F3F"/>
              </a:buClr>
              <a:buFont typeface="Lustria"/>
              <a:buNone/>
              <a:defRPr b="0" i="0" sz="2200" u="none" cap="none" strike="noStrike">
                <a:solidFill>
                  <a:srgbClr val="3F3F3F"/>
                </a:solidFill>
                <a:latin typeface="Lustria"/>
                <a:ea typeface="Lustria"/>
                <a:cs typeface="Lustria"/>
                <a:sym typeface="Lustria"/>
              </a:defRPr>
            </a:lvl1pPr>
            <a:lvl2pPr indent="0" lvl="1" marL="457200" marR="0" rtl="0" algn="ctr">
              <a:spcBef>
                <a:spcPts val="900"/>
              </a:spcBef>
              <a:spcAft>
                <a:spcPts val="0"/>
              </a:spcAft>
              <a:buClr>
                <a:srgbClr val="3F3F3F"/>
              </a:buClr>
              <a:buFont typeface="Lustria"/>
              <a:buNone/>
              <a:defRPr b="0" i="0" sz="1600" u="none" cap="none" strike="noStrike">
                <a:solidFill>
                  <a:srgbClr val="3F3F3F"/>
                </a:solidFill>
                <a:latin typeface="Lustria"/>
                <a:ea typeface="Lustria"/>
                <a:cs typeface="Lustria"/>
                <a:sym typeface="Lustria"/>
              </a:defRPr>
            </a:lvl2pPr>
            <a:lvl3pPr indent="0" lvl="2" marL="914400" marR="0" rtl="0" algn="ctr">
              <a:spcBef>
                <a:spcPts val="900"/>
              </a:spcBef>
              <a:spcAft>
                <a:spcPts val="0"/>
              </a:spcAft>
              <a:buClr>
                <a:srgbClr val="3F3F3F"/>
              </a:buClr>
              <a:buFont typeface="Lustria"/>
              <a:buNone/>
              <a:defRPr b="0" i="0" sz="1400" u="none" cap="none" strike="noStrike">
                <a:solidFill>
                  <a:srgbClr val="3F3F3F"/>
                </a:solidFill>
                <a:latin typeface="Lustria"/>
                <a:ea typeface="Lustria"/>
                <a:cs typeface="Lustria"/>
                <a:sym typeface="Lustria"/>
              </a:defRPr>
            </a:lvl3pPr>
            <a:lvl4pPr indent="0" lvl="3" marL="1371600" marR="0" rtl="0" algn="ctr">
              <a:spcBef>
                <a:spcPts val="900"/>
              </a:spcBef>
              <a:spcAft>
                <a:spcPts val="0"/>
              </a:spcAft>
              <a:buClr>
                <a:srgbClr val="3F3F3F"/>
              </a:buClr>
              <a:buFont typeface="Lustria"/>
              <a:buNone/>
              <a:defRPr b="0" i="0" sz="1200" u="none" cap="none" strike="noStrike">
                <a:solidFill>
                  <a:srgbClr val="3F3F3F"/>
                </a:solidFill>
                <a:latin typeface="Lustria"/>
                <a:ea typeface="Lustria"/>
                <a:cs typeface="Lustria"/>
                <a:sym typeface="Lustria"/>
              </a:defRPr>
            </a:lvl4pPr>
            <a:lvl5pPr indent="0" lvl="4" marL="1828800" marR="0" rtl="0" algn="ctr">
              <a:spcBef>
                <a:spcPts val="900"/>
              </a:spcBef>
              <a:spcAft>
                <a:spcPts val="0"/>
              </a:spcAft>
              <a:buClr>
                <a:srgbClr val="3F3F3F"/>
              </a:buClr>
              <a:buFont typeface="Lustria"/>
              <a:buNone/>
              <a:defRPr b="0" i="0" sz="1200" u="none" cap="none" strike="noStrike">
                <a:solidFill>
                  <a:srgbClr val="3F3F3F"/>
                </a:solidFill>
                <a:latin typeface="Lustria"/>
                <a:ea typeface="Lustria"/>
                <a:cs typeface="Lustria"/>
                <a:sym typeface="Lustria"/>
              </a:defRPr>
            </a:lvl5pPr>
            <a:lvl6pPr indent="0" lvl="5" marL="2286000" marR="0" rtl="0" algn="ctr">
              <a:spcBef>
                <a:spcPts val="900"/>
              </a:spcBef>
              <a:spcAft>
                <a:spcPts val="0"/>
              </a:spcAft>
              <a:buClr>
                <a:srgbClr val="3F3F3F"/>
              </a:buClr>
              <a:buFont typeface="Lustria"/>
              <a:buNone/>
              <a:defRPr b="0" i="0" sz="1200" u="none" cap="none" strike="noStrike">
                <a:solidFill>
                  <a:srgbClr val="3F3F3F"/>
                </a:solidFill>
                <a:latin typeface="Lustria"/>
                <a:ea typeface="Lustria"/>
                <a:cs typeface="Lustria"/>
                <a:sym typeface="Lustria"/>
              </a:defRPr>
            </a:lvl6pPr>
            <a:lvl7pPr indent="0" lvl="6" marL="2743200" marR="0" rtl="0" algn="ctr">
              <a:spcBef>
                <a:spcPts val="900"/>
              </a:spcBef>
              <a:spcAft>
                <a:spcPts val="0"/>
              </a:spcAft>
              <a:buClr>
                <a:srgbClr val="3F3F3F"/>
              </a:buClr>
              <a:buFont typeface="Lustria"/>
              <a:buNone/>
              <a:defRPr b="0" i="0" sz="1200" u="none" cap="none" strike="noStrike">
                <a:solidFill>
                  <a:srgbClr val="3F3F3F"/>
                </a:solidFill>
                <a:latin typeface="Lustria"/>
                <a:ea typeface="Lustria"/>
                <a:cs typeface="Lustria"/>
                <a:sym typeface="Lustria"/>
              </a:defRPr>
            </a:lvl7pPr>
            <a:lvl8pPr indent="0" lvl="7" marL="3200400" marR="0" rtl="0" algn="ctr">
              <a:spcBef>
                <a:spcPts val="900"/>
              </a:spcBef>
              <a:spcAft>
                <a:spcPts val="0"/>
              </a:spcAft>
              <a:buClr>
                <a:srgbClr val="3F3F3F"/>
              </a:buClr>
              <a:buFont typeface="Lustria"/>
              <a:buNone/>
              <a:defRPr b="0" i="0" sz="1200" u="none" cap="none" strike="noStrike">
                <a:solidFill>
                  <a:srgbClr val="3F3F3F"/>
                </a:solidFill>
                <a:latin typeface="Lustria"/>
                <a:ea typeface="Lustria"/>
                <a:cs typeface="Lustria"/>
                <a:sym typeface="Lustria"/>
              </a:defRPr>
            </a:lvl8pPr>
            <a:lvl9pPr indent="0" lvl="8" marL="3657600" marR="0" rtl="0" algn="ctr">
              <a:spcBef>
                <a:spcPts val="900"/>
              </a:spcBef>
              <a:spcAft>
                <a:spcPts val="0"/>
              </a:spcAft>
              <a:buClr>
                <a:srgbClr val="3F3F3F"/>
              </a:buClr>
              <a:buFont typeface="Lustria"/>
              <a:buNone/>
              <a:defRPr b="0" i="0" sz="1200" u="none" cap="none" strike="noStrike">
                <a:solidFill>
                  <a:srgbClr val="3F3F3F"/>
                </a:solidFill>
                <a:latin typeface="Lustria"/>
                <a:ea typeface="Lustria"/>
                <a:cs typeface="Lustria"/>
                <a:sym typeface="Lustria"/>
              </a:defRPr>
            </a:lvl9pPr>
          </a:lstStyle>
          <a:p/>
        </p:txBody>
      </p:sp>
      <p:sp>
        <p:nvSpPr>
          <p:cNvPr id="274" name="Shape 274"/>
          <p:cNvSpPr txBox="1"/>
          <p:nvPr>
            <p:ph idx="12" type="sldNum"/>
          </p:nvPr>
        </p:nvSpPr>
        <p:spPr>
          <a:xfrm>
            <a:off x="6353175" y="9109075"/>
            <a:ext cx="296861" cy="317500"/>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B0BBC0"/>
              </a:buClr>
              <a:buSzPct val="25000"/>
              <a:buFont typeface="Lustria"/>
              <a:buNone/>
            </a:pPr>
            <a:fld id="{00000000-1234-1234-1234-123412341234}" type="slidenum">
              <a:rPr b="0" i="0" lang="en-US" sz="1600" u="none">
                <a:solidFill>
                  <a:srgbClr val="B0BBC0"/>
                </a:solidFill>
                <a:latin typeface="Lustria"/>
                <a:ea typeface="Lustria"/>
                <a:cs typeface="Lustria"/>
                <a:sym typeface="Lustria"/>
              </a:rPr>
              <a:t>‹#›</a:t>
            </a:fld>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
  <p:cSld name="Title and Content">
    <p:spTree>
      <p:nvGrpSpPr>
        <p:cNvPr id="278" name="Shape 278"/>
        <p:cNvGrpSpPr/>
        <p:nvPr/>
      </p:nvGrpSpPr>
      <p:grpSpPr>
        <a:xfrm>
          <a:off x="0" y="0"/>
          <a:ext cx="0" cy="0"/>
          <a:chOff x="0" y="0"/>
          <a:chExt cx="0" cy="0"/>
        </a:xfrm>
      </p:grpSpPr>
      <p:sp>
        <p:nvSpPr>
          <p:cNvPr id="279" name="Shape 279"/>
          <p:cNvSpPr txBox="1"/>
          <p:nvPr>
            <p:ph type="title"/>
          </p:nvPr>
        </p:nvSpPr>
        <p:spPr>
          <a:xfrm>
            <a:off x="1279525" y="346075"/>
            <a:ext cx="10447337" cy="1906586"/>
          </a:xfrm>
          <a:prstGeom prst="rect">
            <a:avLst/>
          </a:prstGeom>
          <a:noFill/>
          <a:ln>
            <a:noFill/>
          </a:ln>
        </p:spPr>
        <p:txBody>
          <a:bodyPr anchorCtr="0" anchor="ctr" bIns="91425" lIns="91425" rIns="91425" tIns="91425"/>
          <a:lstStyle>
            <a:lvl1pPr indent="0" lvl="0" marL="0" marR="0" rtl="0" algn="ctr">
              <a:spcBef>
                <a:spcPts val="0"/>
              </a:spcBef>
              <a:spcAft>
                <a:spcPts val="0"/>
              </a:spcAft>
              <a:buNone/>
              <a:defRPr b="0" i="0" sz="6800" u="none" cap="none" strike="noStrike">
                <a:solidFill>
                  <a:srgbClr val="3F3F3F"/>
                </a:solidFill>
                <a:latin typeface="Lustria"/>
                <a:ea typeface="Lustria"/>
                <a:cs typeface="Lustria"/>
                <a:sym typeface="Lustria"/>
              </a:defRPr>
            </a:lvl1pPr>
            <a:lvl2pPr indent="0" lvl="1" marL="0" marR="0" rtl="0" algn="ctr">
              <a:spcBef>
                <a:spcPts val="0"/>
              </a:spcBef>
              <a:spcAft>
                <a:spcPts val="0"/>
              </a:spcAft>
              <a:buNone/>
              <a:defRPr b="0" i="0" sz="6800" u="none" cap="none" strike="noStrike">
                <a:solidFill>
                  <a:srgbClr val="3F3F3F"/>
                </a:solidFill>
                <a:latin typeface="Lustria"/>
                <a:ea typeface="Lustria"/>
                <a:cs typeface="Lustria"/>
                <a:sym typeface="Lustria"/>
              </a:defRPr>
            </a:lvl2pPr>
            <a:lvl3pPr indent="0" lvl="2" marL="0" marR="0" rtl="0" algn="ctr">
              <a:spcBef>
                <a:spcPts val="0"/>
              </a:spcBef>
              <a:spcAft>
                <a:spcPts val="0"/>
              </a:spcAft>
              <a:buNone/>
              <a:defRPr b="0" i="0" sz="6800" u="none" cap="none" strike="noStrike">
                <a:solidFill>
                  <a:srgbClr val="3F3F3F"/>
                </a:solidFill>
                <a:latin typeface="Lustria"/>
                <a:ea typeface="Lustria"/>
                <a:cs typeface="Lustria"/>
                <a:sym typeface="Lustria"/>
              </a:defRPr>
            </a:lvl3pPr>
            <a:lvl4pPr indent="0" lvl="3" marL="0" marR="0" rtl="0" algn="ctr">
              <a:spcBef>
                <a:spcPts val="0"/>
              </a:spcBef>
              <a:spcAft>
                <a:spcPts val="0"/>
              </a:spcAft>
              <a:buNone/>
              <a:defRPr b="0" i="0" sz="6800" u="none" cap="none" strike="noStrike">
                <a:solidFill>
                  <a:srgbClr val="3F3F3F"/>
                </a:solidFill>
                <a:latin typeface="Lustria"/>
                <a:ea typeface="Lustria"/>
                <a:cs typeface="Lustria"/>
                <a:sym typeface="Lustria"/>
              </a:defRPr>
            </a:lvl4pPr>
            <a:lvl5pPr indent="0" lvl="4" marL="0" marR="0" rtl="0" algn="ctr">
              <a:spcBef>
                <a:spcPts val="0"/>
              </a:spcBef>
              <a:spcAft>
                <a:spcPts val="0"/>
              </a:spcAft>
              <a:buNone/>
              <a:defRPr b="0" i="0" sz="6800" u="none" cap="none" strike="noStrike">
                <a:solidFill>
                  <a:srgbClr val="3F3F3F"/>
                </a:solidFill>
                <a:latin typeface="Lustria"/>
                <a:ea typeface="Lustria"/>
                <a:cs typeface="Lustria"/>
                <a:sym typeface="Lustria"/>
              </a:defRPr>
            </a:lvl5pPr>
            <a:lvl6pPr indent="0" lvl="5" marL="457200" marR="0" rtl="0" algn="ctr">
              <a:spcBef>
                <a:spcPts val="0"/>
              </a:spcBef>
              <a:spcAft>
                <a:spcPts val="0"/>
              </a:spcAft>
              <a:buNone/>
              <a:defRPr b="0" i="0" sz="6800" u="none" cap="none" strike="noStrike">
                <a:solidFill>
                  <a:srgbClr val="3F3F3F"/>
                </a:solidFill>
                <a:latin typeface="Lustria"/>
                <a:ea typeface="Lustria"/>
                <a:cs typeface="Lustria"/>
                <a:sym typeface="Lustria"/>
              </a:defRPr>
            </a:lvl6pPr>
            <a:lvl7pPr indent="0" lvl="6" marL="914400" marR="0" rtl="0" algn="ctr">
              <a:spcBef>
                <a:spcPts val="0"/>
              </a:spcBef>
              <a:spcAft>
                <a:spcPts val="0"/>
              </a:spcAft>
              <a:buNone/>
              <a:defRPr b="0" i="0" sz="6800" u="none" cap="none" strike="noStrike">
                <a:solidFill>
                  <a:srgbClr val="3F3F3F"/>
                </a:solidFill>
                <a:latin typeface="Lustria"/>
                <a:ea typeface="Lustria"/>
                <a:cs typeface="Lustria"/>
                <a:sym typeface="Lustria"/>
              </a:defRPr>
            </a:lvl7pPr>
            <a:lvl8pPr indent="0" lvl="7" marL="1371600" marR="0" rtl="0" algn="ctr">
              <a:spcBef>
                <a:spcPts val="0"/>
              </a:spcBef>
              <a:spcAft>
                <a:spcPts val="0"/>
              </a:spcAft>
              <a:buNone/>
              <a:defRPr b="0" i="0" sz="6800" u="none" cap="none" strike="noStrike">
                <a:solidFill>
                  <a:srgbClr val="3F3F3F"/>
                </a:solidFill>
                <a:latin typeface="Lustria"/>
                <a:ea typeface="Lustria"/>
                <a:cs typeface="Lustria"/>
                <a:sym typeface="Lustria"/>
              </a:defRPr>
            </a:lvl8pPr>
            <a:lvl9pPr indent="0" lvl="8" marL="1828800" marR="0" rtl="0" algn="ctr">
              <a:spcBef>
                <a:spcPts val="0"/>
              </a:spcBef>
              <a:spcAft>
                <a:spcPts val="0"/>
              </a:spcAft>
              <a:buNone/>
              <a:defRPr b="0" i="0" sz="6800" u="none" cap="none" strike="noStrike">
                <a:solidFill>
                  <a:srgbClr val="3F3F3F"/>
                </a:solidFill>
                <a:latin typeface="Lustria"/>
                <a:ea typeface="Lustria"/>
                <a:cs typeface="Lustria"/>
                <a:sym typeface="Lustria"/>
              </a:defRPr>
            </a:lvl9pPr>
          </a:lstStyle>
          <a:p/>
        </p:txBody>
      </p:sp>
      <p:sp>
        <p:nvSpPr>
          <p:cNvPr id="280" name="Shape 280"/>
          <p:cNvSpPr txBox="1"/>
          <p:nvPr>
            <p:ph idx="1" type="body"/>
          </p:nvPr>
        </p:nvSpPr>
        <p:spPr>
          <a:xfrm>
            <a:off x="650875" y="2276475"/>
            <a:ext cx="11703050" cy="6435725"/>
          </a:xfrm>
          <a:prstGeom prst="rect">
            <a:avLst/>
          </a:prstGeom>
          <a:noFill/>
          <a:ln>
            <a:noFill/>
          </a:ln>
        </p:spPr>
        <p:txBody>
          <a:bodyPr anchorCtr="0" anchor="t" bIns="91425" lIns="91425" rIns="91425" tIns="91425"/>
          <a:lstStyle>
            <a:lvl1pPr indent="-127000" lvl="0" marL="342900" marR="0" rtl="0" algn="l">
              <a:spcBef>
                <a:spcPts val="2800"/>
              </a:spcBef>
              <a:spcAft>
                <a:spcPts val="0"/>
              </a:spcAft>
              <a:buClr>
                <a:srgbClr val="3F3F3F"/>
              </a:buClr>
              <a:buSzPct val="100000"/>
              <a:buFont typeface="Arial"/>
              <a:buChar char="•"/>
              <a:defRPr b="0" i="0" sz="3400" u="none" cap="none" strike="noStrike">
                <a:solidFill>
                  <a:srgbClr val="3F3F3F"/>
                </a:solidFill>
                <a:latin typeface="Lustria"/>
                <a:ea typeface="Lustria"/>
                <a:cs typeface="Lustria"/>
                <a:sym typeface="Lustria"/>
              </a:defRPr>
            </a:lvl1pPr>
            <a:lvl2pPr indent="-46037" lvl="1" marL="579438" marR="0" rtl="0" algn="l">
              <a:spcBef>
                <a:spcPts val="900"/>
              </a:spcBef>
              <a:spcAft>
                <a:spcPts val="0"/>
              </a:spcAft>
              <a:buClr>
                <a:srgbClr val="B0BBC0"/>
              </a:buClr>
              <a:buSzPct val="100000"/>
              <a:buFont typeface="Arial"/>
              <a:buChar char="•"/>
              <a:defRPr b="0" i="0" sz="3000" u="none" cap="none" strike="noStrike">
                <a:solidFill>
                  <a:srgbClr val="3F3F3F"/>
                </a:solidFill>
                <a:latin typeface="Lustria"/>
                <a:ea typeface="Lustria"/>
                <a:cs typeface="Lustria"/>
                <a:sym typeface="Lustria"/>
              </a:defRPr>
            </a:lvl2pPr>
            <a:lvl3pPr indent="-58737" lvl="2" marL="808038" marR="0" rtl="0" algn="l">
              <a:spcBef>
                <a:spcPts val="900"/>
              </a:spcBef>
              <a:spcAft>
                <a:spcPts val="0"/>
              </a:spcAft>
              <a:buClr>
                <a:srgbClr val="3F3F3F"/>
              </a:buClr>
              <a:buSzPct val="100000"/>
              <a:buFont typeface="Arial"/>
              <a:buChar char="•"/>
              <a:defRPr b="0" i="0" sz="2800" u="none" cap="none" strike="noStrike">
                <a:solidFill>
                  <a:srgbClr val="3F3F3F"/>
                </a:solidFill>
                <a:latin typeface="Lustria"/>
                <a:ea typeface="Lustria"/>
                <a:cs typeface="Lustria"/>
                <a:sym typeface="Lustria"/>
              </a:defRPr>
            </a:lvl3pPr>
            <a:lvl4pPr indent="-84137" lvl="3" marL="1036638" marR="0" rtl="0" algn="l">
              <a:spcBef>
                <a:spcPts val="900"/>
              </a:spcBef>
              <a:spcAft>
                <a:spcPts val="0"/>
              </a:spcAft>
              <a:buClr>
                <a:srgbClr val="B0BBC0"/>
              </a:buClr>
              <a:buSzPct val="100000"/>
              <a:buFont typeface="Arial"/>
              <a:buChar char="•"/>
              <a:defRPr b="0" i="0" sz="2400" u="none" cap="none" strike="noStrike">
                <a:solidFill>
                  <a:srgbClr val="3F3F3F"/>
                </a:solidFill>
                <a:latin typeface="Lustria"/>
                <a:ea typeface="Lustria"/>
                <a:cs typeface="Lustria"/>
                <a:sym typeface="Lustria"/>
              </a:defRPr>
            </a:lvl4pPr>
            <a:lvl5pPr indent="-84137" lvl="4" marL="1265238" marR="0" rtl="0" algn="l">
              <a:spcBef>
                <a:spcPts val="900"/>
              </a:spcBef>
              <a:spcAft>
                <a:spcPts val="0"/>
              </a:spcAft>
              <a:buClr>
                <a:srgbClr val="3F3F3F"/>
              </a:buClr>
              <a:buSzPct val="100000"/>
              <a:buFont typeface="Arial"/>
              <a:buChar char="•"/>
              <a:defRPr b="0" i="0" sz="2400" u="none" cap="none" strike="noStrike">
                <a:solidFill>
                  <a:srgbClr val="3F3F3F"/>
                </a:solidFill>
                <a:latin typeface="Lustria"/>
                <a:ea typeface="Lustria"/>
                <a:cs typeface="Lustria"/>
                <a:sym typeface="Lustria"/>
              </a:defRPr>
            </a:lvl5pPr>
            <a:lvl6pPr indent="-84138" lvl="5" marL="1722438" marR="0" rtl="0" algn="l">
              <a:spcBef>
                <a:spcPts val="900"/>
              </a:spcBef>
              <a:spcAft>
                <a:spcPts val="0"/>
              </a:spcAft>
              <a:buClr>
                <a:srgbClr val="3F3F3F"/>
              </a:buClr>
              <a:buSzPct val="100000"/>
              <a:buFont typeface="Arial"/>
              <a:buChar char="•"/>
              <a:defRPr b="0" i="0" sz="2400" u="none" cap="none" strike="noStrike">
                <a:solidFill>
                  <a:srgbClr val="3F3F3F"/>
                </a:solidFill>
                <a:latin typeface="Lustria"/>
                <a:ea typeface="Lustria"/>
                <a:cs typeface="Lustria"/>
                <a:sym typeface="Lustria"/>
              </a:defRPr>
            </a:lvl6pPr>
            <a:lvl7pPr indent="-84138" lvl="6" marL="2179638" marR="0" rtl="0" algn="l">
              <a:spcBef>
                <a:spcPts val="900"/>
              </a:spcBef>
              <a:spcAft>
                <a:spcPts val="0"/>
              </a:spcAft>
              <a:buClr>
                <a:srgbClr val="3F3F3F"/>
              </a:buClr>
              <a:buSzPct val="100000"/>
              <a:buFont typeface="Arial"/>
              <a:buChar char="•"/>
              <a:defRPr b="0" i="0" sz="2400" u="none" cap="none" strike="noStrike">
                <a:solidFill>
                  <a:srgbClr val="3F3F3F"/>
                </a:solidFill>
                <a:latin typeface="Lustria"/>
                <a:ea typeface="Lustria"/>
                <a:cs typeface="Lustria"/>
                <a:sym typeface="Lustria"/>
              </a:defRPr>
            </a:lvl7pPr>
            <a:lvl8pPr indent="-84138" lvl="7" marL="2636838" marR="0" rtl="0" algn="l">
              <a:spcBef>
                <a:spcPts val="900"/>
              </a:spcBef>
              <a:spcAft>
                <a:spcPts val="0"/>
              </a:spcAft>
              <a:buClr>
                <a:srgbClr val="3F3F3F"/>
              </a:buClr>
              <a:buSzPct val="100000"/>
              <a:buFont typeface="Arial"/>
              <a:buChar char="•"/>
              <a:defRPr b="0" i="0" sz="2400" u="none" cap="none" strike="noStrike">
                <a:solidFill>
                  <a:srgbClr val="3F3F3F"/>
                </a:solidFill>
                <a:latin typeface="Lustria"/>
                <a:ea typeface="Lustria"/>
                <a:cs typeface="Lustria"/>
                <a:sym typeface="Lustria"/>
              </a:defRPr>
            </a:lvl8pPr>
            <a:lvl9pPr indent="-84138" lvl="8" marL="3094038" marR="0" rtl="0" algn="l">
              <a:spcBef>
                <a:spcPts val="900"/>
              </a:spcBef>
              <a:spcAft>
                <a:spcPts val="0"/>
              </a:spcAft>
              <a:buClr>
                <a:srgbClr val="3F3F3F"/>
              </a:buClr>
              <a:buSzPct val="100000"/>
              <a:buFont typeface="Arial"/>
              <a:buChar char="•"/>
              <a:defRPr b="0" i="0" sz="2400" u="none" cap="none" strike="noStrike">
                <a:solidFill>
                  <a:srgbClr val="3F3F3F"/>
                </a:solidFill>
                <a:latin typeface="Lustria"/>
                <a:ea typeface="Lustria"/>
                <a:cs typeface="Lustria"/>
                <a:sym typeface="Lustria"/>
              </a:defRPr>
            </a:lvl9pPr>
          </a:lstStyle>
          <a:p/>
        </p:txBody>
      </p:sp>
      <p:sp>
        <p:nvSpPr>
          <p:cNvPr id="281" name="Shape 281"/>
          <p:cNvSpPr txBox="1"/>
          <p:nvPr>
            <p:ph idx="12" type="sldNum"/>
          </p:nvPr>
        </p:nvSpPr>
        <p:spPr>
          <a:xfrm>
            <a:off x="6353175" y="9109075"/>
            <a:ext cx="296861" cy="317500"/>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B0BBC0"/>
              </a:buClr>
              <a:buSzPct val="25000"/>
              <a:buFont typeface="Lustria"/>
              <a:buNone/>
            </a:pPr>
            <a:fld id="{00000000-1234-1234-1234-123412341234}" type="slidenum">
              <a:rPr b="0" i="0" lang="en-US" sz="1600" u="none">
                <a:solidFill>
                  <a:srgbClr val="B0BBC0"/>
                </a:solidFill>
                <a:latin typeface="Lustria"/>
                <a:ea typeface="Lustria"/>
                <a:cs typeface="Lustria"/>
                <a:sym typeface="Lustria"/>
              </a:rPr>
              <a:t>‹#›</a:t>
            </a:fld>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vertTitleAndTx">
  <p:cSld name="Vertical Title and Text">
    <p:spTree>
      <p:nvGrpSpPr>
        <p:cNvPr id="282" name="Shape 282"/>
        <p:cNvGrpSpPr/>
        <p:nvPr/>
      </p:nvGrpSpPr>
      <p:grpSpPr>
        <a:xfrm>
          <a:off x="0" y="0"/>
          <a:ext cx="0" cy="0"/>
          <a:chOff x="0" y="0"/>
          <a:chExt cx="0" cy="0"/>
        </a:xfrm>
      </p:grpSpPr>
      <p:sp>
        <p:nvSpPr>
          <p:cNvPr id="283" name="Shape 283"/>
          <p:cNvSpPr txBox="1"/>
          <p:nvPr>
            <p:ph type="title"/>
          </p:nvPr>
        </p:nvSpPr>
        <p:spPr>
          <a:xfrm rot="5400000">
            <a:off x="6707981" y="3066256"/>
            <a:ext cx="8366125" cy="2925761"/>
          </a:xfrm>
          <a:prstGeom prst="rect">
            <a:avLst/>
          </a:prstGeom>
          <a:noFill/>
          <a:ln>
            <a:noFill/>
          </a:ln>
        </p:spPr>
        <p:txBody>
          <a:bodyPr anchorCtr="0" anchor="ctr" bIns="91425" lIns="91425" rIns="91425" tIns="91425"/>
          <a:lstStyle>
            <a:lvl1pPr indent="0" lvl="0" marL="0" marR="0" rtl="0" algn="ctr">
              <a:spcBef>
                <a:spcPts val="0"/>
              </a:spcBef>
              <a:spcAft>
                <a:spcPts val="0"/>
              </a:spcAft>
              <a:buNone/>
              <a:defRPr b="0" i="0" sz="6800" u="none" cap="none" strike="noStrike">
                <a:solidFill>
                  <a:srgbClr val="3F3F3F"/>
                </a:solidFill>
                <a:latin typeface="Lustria"/>
                <a:ea typeface="Lustria"/>
                <a:cs typeface="Lustria"/>
                <a:sym typeface="Lustria"/>
              </a:defRPr>
            </a:lvl1pPr>
            <a:lvl2pPr indent="0" lvl="1" marL="0" marR="0" rtl="0" algn="ctr">
              <a:spcBef>
                <a:spcPts val="0"/>
              </a:spcBef>
              <a:spcAft>
                <a:spcPts val="0"/>
              </a:spcAft>
              <a:buNone/>
              <a:defRPr b="0" i="0" sz="6800" u="none" cap="none" strike="noStrike">
                <a:solidFill>
                  <a:srgbClr val="3F3F3F"/>
                </a:solidFill>
                <a:latin typeface="Lustria"/>
                <a:ea typeface="Lustria"/>
                <a:cs typeface="Lustria"/>
                <a:sym typeface="Lustria"/>
              </a:defRPr>
            </a:lvl2pPr>
            <a:lvl3pPr indent="0" lvl="2" marL="0" marR="0" rtl="0" algn="ctr">
              <a:spcBef>
                <a:spcPts val="0"/>
              </a:spcBef>
              <a:spcAft>
                <a:spcPts val="0"/>
              </a:spcAft>
              <a:buNone/>
              <a:defRPr b="0" i="0" sz="6800" u="none" cap="none" strike="noStrike">
                <a:solidFill>
                  <a:srgbClr val="3F3F3F"/>
                </a:solidFill>
                <a:latin typeface="Lustria"/>
                <a:ea typeface="Lustria"/>
                <a:cs typeface="Lustria"/>
                <a:sym typeface="Lustria"/>
              </a:defRPr>
            </a:lvl3pPr>
            <a:lvl4pPr indent="0" lvl="3" marL="0" marR="0" rtl="0" algn="ctr">
              <a:spcBef>
                <a:spcPts val="0"/>
              </a:spcBef>
              <a:spcAft>
                <a:spcPts val="0"/>
              </a:spcAft>
              <a:buNone/>
              <a:defRPr b="0" i="0" sz="6800" u="none" cap="none" strike="noStrike">
                <a:solidFill>
                  <a:srgbClr val="3F3F3F"/>
                </a:solidFill>
                <a:latin typeface="Lustria"/>
                <a:ea typeface="Lustria"/>
                <a:cs typeface="Lustria"/>
                <a:sym typeface="Lustria"/>
              </a:defRPr>
            </a:lvl4pPr>
            <a:lvl5pPr indent="0" lvl="4" marL="0" marR="0" rtl="0" algn="ctr">
              <a:spcBef>
                <a:spcPts val="0"/>
              </a:spcBef>
              <a:spcAft>
                <a:spcPts val="0"/>
              </a:spcAft>
              <a:buNone/>
              <a:defRPr b="0" i="0" sz="6800" u="none" cap="none" strike="noStrike">
                <a:solidFill>
                  <a:srgbClr val="3F3F3F"/>
                </a:solidFill>
                <a:latin typeface="Lustria"/>
                <a:ea typeface="Lustria"/>
                <a:cs typeface="Lustria"/>
                <a:sym typeface="Lustria"/>
              </a:defRPr>
            </a:lvl5pPr>
            <a:lvl6pPr indent="0" lvl="5" marL="457200" marR="0" rtl="0" algn="ctr">
              <a:spcBef>
                <a:spcPts val="0"/>
              </a:spcBef>
              <a:spcAft>
                <a:spcPts val="0"/>
              </a:spcAft>
              <a:buNone/>
              <a:defRPr b="0" i="0" sz="6800" u="none" cap="none" strike="noStrike">
                <a:solidFill>
                  <a:srgbClr val="3F3F3F"/>
                </a:solidFill>
                <a:latin typeface="Lustria"/>
                <a:ea typeface="Lustria"/>
                <a:cs typeface="Lustria"/>
                <a:sym typeface="Lustria"/>
              </a:defRPr>
            </a:lvl6pPr>
            <a:lvl7pPr indent="0" lvl="6" marL="914400" marR="0" rtl="0" algn="ctr">
              <a:spcBef>
                <a:spcPts val="0"/>
              </a:spcBef>
              <a:spcAft>
                <a:spcPts val="0"/>
              </a:spcAft>
              <a:buNone/>
              <a:defRPr b="0" i="0" sz="6800" u="none" cap="none" strike="noStrike">
                <a:solidFill>
                  <a:srgbClr val="3F3F3F"/>
                </a:solidFill>
                <a:latin typeface="Lustria"/>
                <a:ea typeface="Lustria"/>
                <a:cs typeface="Lustria"/>
                <a:sym typeface="Lustria"/>
              </a:defRPr>
            </a:lvl7pPr>
            <a:lvl8pPr indent="0" lvl="7" marL="1371600" marR="0" rtl="0" algn="ctr">
              <a:spcBef>
                <a:spcPts val="0"/>
              </a:spcBef>
              <a:spcAft>
                <a:spcPts val="0"/>
              </a:spcAft>
              <a:buNone/>
              <a:defRPr b="0" i="0" sz="6800" u="none" cap="none" strike="noStrike">
                <a:solidFill>
                  <a:srgbClr val="3F3F3F"/>
                </a:solidFill>
                <a:latin typeface="Lustria"/>
                <a:ea typeface="Lustria"/>
                <a:cs typeface="Lustria"/>
                <a:sym typeface="Lustria"/>
              </a:defRPr>
            </a:lvl8pPr>
            <a:lvl9pPr indent="0" lvl="8" marL="1828800" marR="0" rtl="0" algn="ctr">
              <a:spcBef>
                <a:spcPts val="0"/>
              </a:spcBef>
              <a:spcAft>
                <a:spcPts val="0"/>
              </a:spcAft>
              <a:buNone/>
              <a:defRPr b="0" i="0" sz="6800" u="none" cap="none" strike="noStrike">
                <a:solidFill>
                  <a:srgbClr val="3F3F3F"/>
                </a:solidFill>
                <a:latin typeface="Lustria"/>
                <a:ea typeface="Lustria"/>
                <a:cs typeface="Lustria"/>
                <a:sym typeface="Lustria"/>
              </a:defRPr>
            </a:lvl9pPr>
          </a:lstStyle>
          <a:p/>
        </p:txBody>
      </p:sp>
      <p:sp>
        <p:nvSpPr>
          <p:cNvPr id="284" name="Shape 284"/>
          <p:cNvSpPr txBox="1"/>
          <p:nvPr>
            <p:ph idx="1" type="body"/>
          </p:nvPr>
        </p:nvSpPr>
        <p:spPr>
          <a:xfrm rot="5400000">
            <a:off x="780256" y="216693"/>
            <a:ext cx="8366125" cy="8624887"/>
          </a:xfrm>
          <a:prstGeom prst="rect">
            <a:avLst/>
          </a:prstGeom>
          <a:noFill/>
          <a:ln>
            <a:noFill/>
          </a:ln>
        </p:spPr>
        <p:txBody>
          <a:bodyPr anchorCtr="0" anchor="t" bIns="91425" lIns="91425" rIns="91425" tIns="91425"/>
          <a:lstStyle>
            <a:lvl1pPr indent="-127000" lvl="0" marL="342900" marR="0" rtl="0" algn="l">
              <a:spcBef>
                <a:spcPts val="2800"/>
              </a:spcBef>
              <a:spcAft>
                <a:spcPts val="0"/>
              </a:spcAft>
              <a:buClr>
                <a:srgbClr val="3F3F3F"/>
              </a:buClr>
              <a:buSzPct val="100000"/>
              <a:buFont typeface="Arial"/>
              <a:buChar char="•"/>
              <a:defRPr b="0" i="0" sz="3400" u="none" cap="none" strike="noStrike">
                <a:solidFill>
                  <a:srgbClr val="3F3F3F"/>
                </a:solidFill>
                <a:latin typeface="Lustria"/>
                <a:ea typeface="Lustria"/>
                <a:cs typeface="Lustria"/>
                <a:sym typeface="Lustria"/>
              </a:defRPr>
            </a:lvl1pPr>
            <a:lvl2pPr indent="-46037" lvl="1" marL="579438" marR="0" rtl="0" algn="l">
              <a:spcBef>
                <a:spcPts val="900"/>
              </a:spcBef>
              <a:spcAft>
                <a:spcPts val="0"/>
              </a:spcAft>
              <a:buClr>
                <a:srgbClr val="B0BBC0"/>
              </a:buClr>
              <a:buSzPct val="100000"/>
              <a:buFont typeface="Arial"/>
              <a:buChar char="•"/>
              <a:defRPr b="0" i="0" sz="3000" u="none" cap="none" strike="noStrike">
                <a:solidFill>
                  <a:srgbClr val="3F3F3F"/>
                </a:solidFill>
                <a:latin typeface="Lustria"/>
                <a:ea typeface="Lustria"/>
                <a:cs typeface="Lustria"/>
                <a:sym typeface="Lustria"/>
              </a:defRPr>
            </a:lvl2pPr>
            <a:lvl3pPr indent="-58737" lvl="2" marL="808038" marR="0" rtl="0" algn="l">
              <a:spcBef>
                <a:spcPts val="900"/>
              </a:spcBef>
              <a:spcAft>
                <a:spcPts val="0"/>
              </a:spcAft>
              <a:buClr>
                <a:srgbClr val="3F3F3F"/>
              </a:buClr>
              <a:buSzPct val="100000"/>
              <a:buFont typeface="Arial"/>
              <a:buChar char="•"/>
              <a:defRPr b="0" i="0" sz="2800" u="none" cap="none" strike="noStrike">
                <a:solidFill>
                  <a:srgbClr val="3F3F3F"/>
                </a:solidFill>
                <a:latin typeface="Lustria"/>
                <a:ea typeface="Lustria"/>
                <a:cs typeface="Lustria"/>
                <a:sym typeface="Lustria"/>
              </a:defRPr>
            </a:lvl3pPr>
            <a:lvl4pPr indent="-84137" lvl="3" marL="1036638" marR="0" rtl="0" algn="l">
              <a:spcBef>
                <a:spcPts val="900"/>
              </a:spcBef>
              <a:spcAft>
                <a:spcPts val="0"/>
              </a:spcAft>
              <a:buClr>
                <a:srgbClr val="B0BBC0"/>
              </a:buClr>
              <a:buSzPct val="100000"/>
              <a:buFont typeface="Arial"/>
              <a:buChar char="•"/>
              <a:defRPr b="0" i="0" sz="2400" u="none" cap="none" strike="noStrike">
                <a:solidFill>
                  <a:srgbClr val="3F3F3F"/>
                </a:solidFill>
                <a:latin typeface="Lustria"/>
                <a:ea typeface="Lustria"/>
                <a:cs typeface="Lustria"/>
                <a:sym typeface="Lustria"/>
              </a:defRPr>
            </a:lvl4pPr>
            <a:lvl5pPr indent="-84137" lvl="4" marL="1265238" marR="0" rtl="0" algn="l">
              <a:spcBef>
                <a:spcPts val="900"/>
              </a:spcBef>
              <a:spcAft>
                <a:spcPts val="0"/>
              </a:spcAft>
              <a:buClr>
                <a:srgbClr val="3F3F3F"/>
              </a:buClr>
              <a:buSzPct val="100000"/>
              <a:buFont typeface="Arial"/>
              <a:buChar char="•"/>
              <a:defRPr b="0" i="0" sz="2400" u="none" cap="none" strike="noStrike">
                <a:solidFill>
                  <a:srgbClr val="3F3F3F"/>
                </a:solidFill>
                <a:latin typeface="Lustria"/>
                <a:ea typeface="Lustria"/>
                <a:cs typeface="Lustria"/>
                <a:sym typeface="Lustria"/>
              </a:defRPr>
            </a:lvl5pPr>
            <a:lvl6pPr indent="-84138" lvl="5" marL="1722438" marR="0" rtl="0" algn="l">
              <a:spcBef>
                <a:spcPts val="900"/>
              </a:spcBef>
              <a:spcAft>
                <a:spcPts val="0"/>
              </a:spcAft>
              <a:buClr>
                <a:srgbClr val="3F3F3F"/>
              </a:buClr>
              <a:buSzPct val="100000"/>
              <a:buFont typeface="Arial"/>
              <a:buChar char="•"/>
              <a:defRPr b="0" i="0" sz="2400" u="none" cap="none" strike="noStrike">
                <a:solidFill>
                  <a:srgbClr val="3F3F3F"/>
                </a:solidFill>
                <a:latin typeface="Lustria"/>
                <a:ea typeface="Lustria"/>
                <a:cs typeface="Lustria"/>
                <a:sym typeface="Lustria"/>
              </a:defRPr>
            </a:lvl6pPr>
            <a:lvl7pPr indent="-84138" lvl="6" marL="2179638" marR="0" rtl="0" algn="l">
              <a:spcBef>
                <a:spcPts val="900"/>
              </a:spcBef>
              <a:spcAft>
                <a:spcPts val="0"/>
              </a:spcAft>
              <a:buClr>
                <a:srgbClr val="3F3F3F"/>
              </a:buClr>
              <a:buSzPct val="100000"/>
              <a:buFont typeface="Arial"/>
              <a:buChar char="•"/>
              <a:defRPr b="0" i="0" sz="2400" u="none" cap="none" strike="noStrike">
                <a:solidFill>
                  <a:srgbClr val="3F3F3F"/>
                </a:solidFill>
                <a:latin typeface="Lustria"/>
                <a:ea typeface="Lustria"/>
                <a:cs typeface="Lustria"/>
                <a:sym typeface="Lustria"/>
              </a:defRPr>
            </a:lvl7pPr>
            <a:lvl8pPr indent="-84138" lvl="7" marL="2636838" marR="0" rtl="0" algn="l">
              <a:spcBef>
                <a:spcPts val="900"/>
              </a:spcBef>
              <a:spcAft>
                <a:spcPts val="0"/>
              </a:spcAft>
              <a:buClr>
                <a:srgbClr val="3F3F3F"/>
              </a:buClr>
              <a:buSzPct val="100000"/>
              <a:buFont typeface="Arial"/>
              <a:buChar char="•"/>
              <a:defRPr b="0" i="0" sz="2400" u="none" cap="none" strike="noStrike">
                <a:solidFill>
                  <a:srgbClr val="3F3F3F"/>
                </a:solidFill>
                <a:latin typeface="Lustria"/>
                <a:ea typeface="Lustria"/>
                <a:cs typeface="Lustria"/>
                <a:sym typeface="Lustria"/>
              </a:defRPr>
            </a:lvl8pPr>
            <a:lvl9pPr indent="-84138" lvl="8" marL="3094038" marR="0" rtl="0" algn="l">
              <a:spcBef>
                <a:spcPts val="900"/>
              </a:spcBef>
              <a:spcAft>
                <a:spcPts val="0"/>
              </a:spcAft>
              <a:buClr>
                <a:srgbClr val="3F3F3F"/>
              </a:buClr>
              <a:buSzPct val="100000"/>
              <a:buFont typeface="Arial"/>
              <a:buChar char="•"/>
              <a:defRPr b="0" i="0" sz="2400" u="none" cap="none" strike="noStrike">
                <a:solidFill>
                  <a:srgbClr val="3F3F3F"/>
                </a:solidFill>
                <a:latin typeface="Lustria"/>
                <a:ea typeface="Lustria"/>
                <a:cs typeface="Lustria"/>
                <a:sym typeface="Lustria"/>
              </a:defRPr>
            </a:lvl9pPr>
          </a:lstStyle>
          <a:p/>
        </p:txBody>
      </p:sp>
      <p:sp>
        <p:nvSpPr>
          <p:cNvPr id="285" name="Shape 285"/>
          <p:cNvSpPr txBox="1"/>
          <p:nvPr>
            <p:ph idx="12" type="sldNum"/>
          </p:nvPr>
        </p:nvSpPr>
        <p:spPr>
          <a:xfrm>
            <a:off x="6353175" y="9109075"/>
            <a:ext cx="296861" cy="317500"/>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B0BBC0"/>
              </a:buClr>
              <a:buSzPct val="25000"/>
              <a:buFont typeface="Lustria"/>
              <a:buNone/>
            </a:pPr>
            <a:fld id="{00000000-1234-1234-1234-123412341234}" type="slidenum">
              <a:rPr b="0" i="0" lang="en-US" sz="1600" u="none">
                <a:solidFill>
                  <a:srgbClr val="B0BBC0"/>
                </a:solidFill>
                <a:latin typeface="Lustria"/>
                <a:ea typeface="Lustria"/>
                <a:cs typeface="Lustria"/>
                <a:sym typeface="Lustria"/>
              </a:rPr>
              <a:t>‹#›</a:t>
            </a:fld>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vertTx">
  <p:cSld name="Title and Vertical Text">
    <p:spTree>
      <p:nvGrpSpPr>
        <p:cNvPr id="286" name="Shape 286"/>
        <p:cNvGrpSpPr/>
        <p:nvPr/>
      </p:nvGrpSpPr>
      <p:grpSpPr>
        <a:xfrm>
          <a:off x="0" y="0"/>
          <a:ext cx="0" cy="0"/>
          <a:chOff x="0" y="0"/>
          <a:chExt cx="0" cy="0"/>
        </a:xfrm>
      </p:grpSpPr>
      <p:sp>
        <p:nvSpPr>
          <p:cNvPr id="287" name="Shape 287"/>
          <p:cNvSpPr txBox="1"/>
          <p:nvPr>
            <p:ph type="title"/>
          </p:nvPr>
        </p:nvSpPr>
        <p:spPr>
          <a:xfrm>
            <a:off x="1279525" y="346075"/>
            <a:ext cx="10447337" cy="1906586"/>
          </a:xfrm>
          <a:prstGeom prst="rect">
            <a:avLst/>
          </a:prstGeom>
          <a:noFill/>
          <a:ln>
            <a:noFill/>
          </a:ln>
        </p:spPr>
        <p:txBody>
          <a:bodyPr anchorCtr="0" anchor="ctr" bIns="91425" lIns="91425" rIns="91425" tIns="91425"/>
          <a:lstStyle>
            <a:lvl1pPr indent="0" lvl="0" marL="0" marR="0" rtl="0" algn="ctr">
              <a:spcBef>
                <a:spcPts val="0"/>
              </a:spcBef>
              <a:spcAft>
                <a:spcPts val="0"/>
              </a:spcAft>
              <a:buNone/>
              <a:defRPr b="0" i="0" sz="6800" u="none" cap="none" strike="noStrike">
                <a:solidFill>
                  <a:srgbClr val="3F3F3F"/>
                </a:solidFill>
                <a:latin typeface="Lustria"/>
                <a:ea typeface="Lustria"/>
                <a:cs typeface="Lustria"/>
                <a:sym typeface="Lustria"/>
              </a:defRPr>
            </a:lvl1pPr>
            <a:lvl2pPr indent="0" lvl="1" marL="0" marR="0" rtl="0" algn="ctr">
              <a:spcBef>
                <a:spcPts val="0"/>
              </a:spcBef>
              <a:spcAft>
                <a:spcPts val="0"/>
              </a:spcAft>
              <a:buNone/>
              <a:defRPr b="0" i="0" sz="6800" u="none" cap="none" strike="noStrike">
                <a:solidFill>
                  <a:srgbClr val="3F3F3F"/>
                </a:solidFill>
                <a:latin typeface="Lustria"/>
                <a:ea typeface="Lustria"/>
                <a:cs typeface="Lustria"/>
                <a:sym typeface="Lustria"/>
              </a:defRPr>
            </a:lvl2pPr>
            <a:lvl3pPr indent="0" lvl="2" marL="0" marR="0" rtl="0" algn="ctr">
              <a:spcBef>
                <a:spcPts val="0"/>
              </a:spcBef>
              <a:spcAft>
                <a:spcPts val="0"/>
              </a:spcAft>
              <a:buNone/>
              <a:defRPr b="0" i="0" sz="6800" u="none" cap="none" strike="noStrike">
                <a:solidFill>
                  <a:srgbClr val="3F3F3F"/>
                </a:solidFill>
                <a:latin typeface="Lustria"/>
                <a:ea typeface="Lustria"/>
                <a:cs typeface="Lustria"/>
                <a:sym typeface="Lustria"/>
              </a:defRPr>
            </a:lvl3pPr>
            <a:lvl4pPr indent="0" lvl="3" marL="0" marR="0" rtl="0" algn="ctr">
              <a:spcBef>
                <a:spcPts val="0"/>
              </a:spcBef>
              <a:spcAft>
                <a:spcPts val="0"/>
              </a:spcAft>
              <a:buNone/>
              <a:defRPr b="0" i="0" sz="6800" u="none" cap="none" strike="noStrike">
                <a:solidFill>
                  <a:srgbClr val="3F3F3F"/>
                </a:solidFill>
                <a:latin typeface="Lustria"/>
                <a:ea typeface="Lustria"/>
                <a:cs typeface="Lustria"/>
                <a:sym typeface="Lustria"/>
              </a:defRPr>
            </a:lvl4pPr>
            <a:lvl5pPr indent="0" lvl="4" marL="0" marR="0" rtl="0" algn="ctr">
              <a:spcBef>
                <a:spcPts val="0"/>
              </a:spcBef>
              <a:spcAft>
                <a:spcPts val="0"/>
              </a:spcAft>
              <a:buNone/>
              <a:defRPr b="0" i="0" sz="6800" u="none" cap="none" strike="noStrike">
                <a:solidFill>
                  <a:srgbClr val="3F3F3F"/>
                </a:solidFill>
                <a:latin typeface="Lustria"/>
                <a:ea typeface="Lustria"/>
                <a:cs typeface="Lustria"/>
                <a:sym typeface="Lustria"/>
              </a:defRPr>
            </a:lvl5pPr>
            <a:lvl6pPr indent="0" lvl="5" marL="457200" marR="0" rtl="0" algn="ctr">
              <a:spcBef>
                <a:spcPts val="0"/>
              </a:spcBef>
              <a:spcAft>
                <a:spcPts val="0"/>
              </a:spcAft>
              <a:buNone/>
              <a:defRPr b="0" i="0" sz="6800" u="none" cap="none" strike="noStrike">
                <a:solidFill>
                  <a:srgbClr val="3F3F3F"/>
                </a:solidFill>
                <a:latin typeface="Lustria"/>
                <a:ea typeface="Lustria"/>
                <a:cs typeface="Lustria"/>
                <a:sym typeface="Lustria"/>
              </a:defRPr>
            </a:lvl6pPr>
            <a:lvl7pPr indent="0" lvl="6" marL="914400" marR="0" rtl="0" algn="ctr">
              <a:spcBef>
                <a:spcPts val="0"/>
              </a:spcBef>
              <a:spcAft>
                <a:spcPts val="0"/>
              </a:spcAft>
              <a:buNone/>
              <a:defRPr b="0" i="0" sz="6800" u="none" cap="none" strike="noStrike">
                <a:solidFill>
                  <a:srgbClr val="3F3F3F"/>
                </a:solidFill>
                <a:latin typeface="Lustria"/>
                <a:ea typeface="Lustria"/>
                <a:cs typeface="Lustria"/>
                <a:sym typeface="Lustria"/>
              </a:defRPr>
            </a:lvl7pPr>
            <a:lvl8pPr indent="0" lvl="7" marL="1371600" marR="0" rtl="0" algn="ctr">
              <a:spcBef>
                <a:spcPts val="0"/>
              </a:spcBef>
              <a:spcAft>
                <a:spcPts val="0"/>
              </a:spcAft>
              <a:buNone/>
              <a:defRPr b="0" i="0" sz="6800" u="none" cap="none" strike="noStrike">
                <a:solidFill>
                  <a:srgbClr val="3F3F3F"/>
                </a:solidFill>
                <a:latin typeface="Lustria"/>
                <a:ea typeface="Lustria"/>
                <a:cs typeface="Lustria"/>
                <a:sym typeface="Lustria"/>
              </a:defRPr>
            </a:lvl8pPr>
            <a:lvl9pPr indent="0" lvl="8" marL="1828800" marR="0" rtl="0" algn="ctr">
              <a:spcBef>
                <a:spcPts val="0"/>
              </a:spcBef>
              <a:spcAft>
                <a:spcPts val="0"/>
              </a:spcAft>
              <a:buNone/>
              <a:defRPr b="0" i="0" sz="6800" u="none" cap="none" strike="noStrike">
                <a:solidFill>
                  <a:srgbClr val="3F3F3F"/>
                </a:solidFill>
                <a:latin typeface="Lustria"/>
                <a:ea typeface="Lustria"/>
                <a:cs typeface="Lustria"/>
                <a:sym typeface="Lustria"/>
              </a:defRPr>
            </a:lvl9pPr>
          </a:lstStyle>
          <a:p/>
        </p:txBody>
      </p:sp>
      <p:sp>
        <p:nvSpPr>
          <p:cNvPr id="288" name="Shape 288"/>
          <p:cNvSpPr txBox="1"/>
          <p:nvPr>
            <p:ph idx="1" type="body"/>
          </p:nvPr>
        </p:nvSpPr>
        <p:spPr>
          <a:xfrm rot="5400000">
            <a:off x="3284537" y="-357187"/>
            <a:ext cx="6435725" cy="11703050"/>
          </a:xfrm>
          <a:prstGeom prst="rect">
            <a:avLst/>
          </a:prstGeom>
          <a:noFill/>
          <a:ln>
            <a:noFill/>
          </a:ln>
        </p:spPr>
        <p:txBody>
          <a:bodyPr anchorCtr="0" anchor="t" bIns="91425" lIns="91425" rIns="91425" tIns="91425"/>
          <a:lstStyle>
            <a:lvl1pPr indent="-127000" lvl="0" marL="342900" marR="0" rtl="0" algn="l">
              <a:spcBef>
                <a:spcPts val="2800"/>
              </a:spcBef>
              <a:spcAft>
                <a:spcPts val="0"/>
              </a:spcAft>
              <a:buClr>
                <a:srgbClr val="3F3F3F"/>
              </a:buClr>
              <a:buSzPct val="100000"/>
              <a:buFont typeface="Arial"/>
              <a:buChar char="•"/>
              <a:defRPr b="0" i="0" sz="3400" u="none" cap="none" strike="noStrike">
                <a:solidFill>
                  <a:srgbClr val="3F3F3F"/>
                </a:solidFill>
                <a:latin typeface="Lustria"/>
                <a:ea typeface="Lustria"/>
                <a:cs typeface="Lustria"/>
                <a:sym typeface="Lustria"/>
              </a:defRPr>
            </a:lvl1pPr>
            <a:lvl2pPr indent="-46037" lvl="1" marL="579438" marR="0" rtl="0" algn="l">
              <a:spcBef>
                <a:spcPts val="900"/>
              </a:spcBef>
              <a:spcAft>
                <a:spcPts val="0"/>
              </a:spcAft>
              <a:buClr>
                <a:srgbClr val="B0BBC0"/>
              </a:buClr>
              <a:buSzPct val="100000"/>
              <a:buFont typeface="Arial"/>
              <a:buChar char="•"/>
              <a:defRPr b="0" i="0" sz="3000" u="none" cap="none" strike="noStrike">
                <a:solidFill>
                  <a:srgbClr val="3F3F3F"/>
                </a:solidFill>
                <a:latin typeface="Lustria"/>
                <a:ea typeface="Lustria"/>
                <a:cs typeface="Lustria"/>
                <a:sym typeface="Lustria"/>
              </a:defRPr>
            </a:lvl2pPr>
            <a:lvl3pPr indent="-58737" lvl="2" marL="808038" marR="0" rtl="0" algn="l">
              <a:spcBef>
                <a:spcPts val="900"/>
              </a:spcBef>
              <a:spcAft>
                <a:spcPts val="0"/>
              </a:spcAft>
              <a:buClr>
                <a:srgbClr val="3F3F3F"/>
              </a:buClr>
              <a:buSzPct val="100000"/>
              <a:buFont typeface="Arial"/>
              <a:buChar char="•"/>
              <a:defRPr b="0" i="0" sz="2800" u="none" cap="none" strike="noStrike">
                <a:solidFill>
                  <a:srgbClr val="3F3F3F"/>
                </a:solidFill>
                <a:latin typeface="Lustria"/>
                <a:ea typeface="Lustria"/>
                <a:cs typeface="Lustria"/>
                <a:sym typeface="Lustria"/>
              </a:defRPr>
            </a:lvl3pPr>
            <a:lvl4pPr indent="-84137" lvl="3" marL="1036638" marR="0" rtl="0" algn="l">
              <a:spcBef>
                <a:spcPts val="900"/>
              </a:spcBef>
              <a:spcAft>
                <a:spcPts val="0"/>
              </a:spcAft>
              <a:buClr>
                <a:srgbClr val="B0BBC0"/>
              </a:buClr>
              <a:buSzPct val="100000"/>
              <a:buFont typeface="Arial"/>
              <a:buChar char="•"/>
              <a:defRPr b="0" i="0" sz="2400" u="none" cap="none" strike="noStrike">
                <a:solidFill>
                  <a:srgbClr val="3F3F3F"/>
                </a:solidFill>
                <a:latin typeface="Lustria"/>
                <a:ea typeface="Lustria"/>
                <a:cs typeface="Lustria"/>
                <a:sym typeface="Lustria"/>
              </a:defRPr>
            </a:lvl4pPr>
            <a:lvl5pPr indent="-84137" lvl="4" marL="1265238" marR="0" rtl="0" algn="l">
              <a:spcBef>
                <a:spcPts val="900"/>
              </a:spcBef>
              <a:spcAft>
                <a:spcPts val="0"/>
              </a:spcAft>
              <a:buClr>
                <a:srgbClr val="3F3F3F"/>
              </a:buClr>
              <a:buSzPct val="100000"/>
              <a:buFont typeface="Arial"/>
              <a:buChar char="•"/>
              <a:defRPr b="0" i="0" sz="2400" u="none" cap="none" strike="noStrike">
                <a:solidFill>
                  <a:srgbClr val="3F3F3F"/>
                </a:solidFill>
                <a:latin typeface="Lustria"/>
                <a:ea typeface="Lustria"/>
                <a:cs typeface="Lustria"/>
                <a:sym typeface="Lustria"/>
              </a:defRPr>
            </a:lvl5pPr>
            <a:lvl6pPr indent="-84138" lvl="5" marL="1722438" marR="0" rtl="0" algn="l">
              <a:spcBef>
                <a:spcPts val="900"/>
              </a:spcBef>
              <a:spcAft>
                <a:spcPts val="0"/>
              </a:spcAft>
              <a:buClr>
                <a:srgbClr val="3F3F3F"/>
              </a:buClr>
              <a:buSzPct val="100000"/>
              <a:buFont typeface="Arial"/>
              <a:buChar char="•"/>
              <a:defRPr b="0" i="0" sz="2400" u="none" cap="none" strike="noStrike">
                <a:solidFill>
                  <a:srgbClr val="3F3F3F"/>
                </a:solidFill>
                <a:latin typeface="Lustria"/>
                <a:ea typeface="Lustria"/>
                <a:cs typeface="Lustria"/>
                <a:sym typeface="Lustria"/>
              </a:defRPr>
            </a:lvl6pPr>
            <a:lvl7pPr indent="-84138" lvl="6" marL="2179638" marR="0" rtl="0" algn="l">
              <a:spcBef>
                <a:spcPts val="900"/>
              </a:spcBef>
              <a:spcAft>
                <a:spcPts val="0"/>
              </a:spcAft>
              <a:buClr>
                <a:srgbClr val="3F3F3F"/>
              </a:buClr>
              <a:buSzPct val="100000"/>
              <a:buFont typeface="Arial"/>
              <a:buChar char="•"/>
              <a:defRPr b="0" i="0" sz="2400" u="none" cap="none" strike="noStrike">
                <a:solidFill>
                  <a:srgbClr val="3F3F3F"/>
                </a:solidFill>
                <a:latin typeface="Lustria"/>
                <a:ea typeface="Lustria"/>
                <a:cs typeface="Lustria"/>
                <a:sym typeface="Lustria"/>
              </a:defRPr>
            </a:lvl7pPr>
            <a:lvl8pPr indent="-84138" lvl="7" marL="2636838" marR="0" rtl="0" algn="l">
              <a:spcBef>
                <a:spcPts val="900"/>
              </a:spcBef>
              <a:spcAft>
                <a:spcPts val="0"/>
              </a:spcAft>
              <a:buClr>
                <a:srgbClr val="3F3F3F"/>
              </a:buClr>
              <a:buSzPct val="100000"/>
              <a:buFont typeface="Arial"/>
              <a:buChar char="•"/>
              <a:defRPr b="0" i="0" sz="2400" u="none" cap="none" strike="noStrike">
                <a:solidFill>
                  <a:srgbClr val="3F3F3F"/>
                </a:solidFill>
                <a:latin typeface="Lustria"/>
                <a:ea typeface="Lustria"/>
                <a:cs typeface="Lustria"/>
                <a:sym typeface="Lustria"/>
              </a:defRPr>
            </a:lvl8pPr>
            <a:lvl9pPr indent="-84138" lvl="8" marL="3094038" marR="0" rtl="0" algn="l">
              <a:spcBef>
                <a:spcPts val="900"/>
              </a:spcBef>
              <a:spcAft>
                <a:spcPts val="0"/>
              </a:spcAft>
              <a:buClr>
                <a:srgbClr val="3F3F3F"/>
              </a:buClr>
              <a:buSzPct val="100000"/>
              <a:buFont typeface="Arial"/>
              <a:buChar char="•"/>
              <a:defRPr b="0" i="0" sz="2400" u="none" cap="none" strike="noStrike">
                <a:solidFill>
                  <a:srgbClr val="3F3F3F"/>
                </a:solidFill>
                <a:latin typeface="Lustria"/>
                <a:ea typeface="Lustria"/>
                <a:cs typeface="Lustria"/>
                <a:sym typeface="Lustria"/>
              </a:defRPr>
            </a:lvl9pPr>
          </a:lstStyle>
          <a:p/>
        </p:txBody>
      </p:sp>
      <p:sp>
        <p:nvSpPr>
          <p:cNvPr id="289" name="Shape 289"/>
          <p:cNvSpPr txBox="1"/>
          <p:nvPr>
            <p:ph idx="12" type="sldNum"/>
          </p:nvPr>
        </p:nvSpPr>
        <p:spPr>
          <a:xfrm>
            <a:off x="6353175" y="9109075"/>
            <a:ext cx="296861" cy="317500"/>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B0BBC0"/>
              </a:buClr>
              <a:buSzPct val="25000"/>
              <a:buFont typeface="Lustria"/>
              <a:buNone/>
            </a:pPr>
            <a:fld id="{00000000-1234-1234-1234-123412341234}" type="slidenum">
              <a:rPr b="0" i="0" lang="en-US" sz="1600" u="none">
                <a:solidFill>
                  <a:srgbClr val="B0BBC0"/>
                </a:solidFill>
                <a:latin typeface="Lustria"/>
                <a:ea typeface="Lustria"/>
                <a:cs typeface="Lustria"/>
                <a:sym typeface="Lustria"/>
              </a:rPr>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26" name="Shape 26"/>
        <p:cNvGrpSpPr/>
        <p:nvPr/>
      </p:nvGrpSpPr>
      <p:grpSpPr>
        <a:xfrm>
          <a:off x="0" y="0"/>
          <a:ext cx="0" cy="0"/>
          <a:chOff x="0" y="0"/>
          <a:chExt cx="0" cy="0"/>
        </a:xfrm>
      </p:grpSpPr>
      <p:sp>
        <p:nvSpPr>
          <p:cNvPr id="27" name="Shape 27"/>
          <p:cNvSpPr txBox="1"/>
          <p:nvPr>
            <p:ph type="title"/>
          </p:nvPr>
        </p:nvSpPr>
        <p:spPr>
          <a:xfrm>
            <a:off x="825500" y="7137400"/>
            <a:ext cx="11353800" cy="1181100"/>
          </a:xfrm>
          <a:prstGeom prst="rect">
            <a:avLst/>
          </a:prstGeom>
          <a:noFill/>
          <a:ln>
            <a:noFill/>
          </a:ln>
          <a:effectLst>
            <a:outerShdw blurRad="63500" dir="16200000" dist="25399">
              <a:schemeClr val="lt2">
                <a:alpha val="29803"/>
              </a:schemeClr>
            </a:outerShdw>
          </a:effectLst>
        </p:spPr>
        <p:txBody>
          <a:bodyPr anchorCtr="0" anchor="b" bIns="91425" lIns="91425" rIns="91425" tIns="91425"/>
          <a:lstStyle>
            <a:lvl1pPr indent="0" lvl="0" marL="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1pPr>
            <a:lvl2pPr indent="0" lvl="1" marL="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2pPr>
            <a:lvl3pPr indent="0" lvl="2" marL="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3pPr>
            <a:lvl4pPr indent="0" lvl="3" marL="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4pPr>
            <a:lvl5pPr indent="0" lvl="4" marL="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5pPr>
            <a:lvl6pPr indent="0" lvl="5" marL="45720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6pPr>
            <a:lvl7pPr indent="0" lvl="6" marL="91440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7pPr>
            <a:lvl8pPr indent="0" lvl="7" marL="137160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8pPr>
            <a:lvl9pPr indent="0" lvl="8" marL="182880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9pPr>
          </a:lstStyle>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picTx">
  <p:cSld name="Picture with Caption">
    <p:spTree>
      <p:nvGrpSpPr>
        <p:cNvPr id="290" name="Shape 290"/>
        <p:cNvGrpSpPr/>
        <p:nvPr/>
      </p:nvGrpSpPr>
      <p:grpSpPr>
        <a:xfrm>
          <a:off x="0" y="0"/>
          <a:ext cx="0" cy="0"/>
          <a:chOff x="0" y="0"/>
          <a:chExt cx="0" cy="0"/>
        </a:xfrm>
      </p:grpSpPr>
      <p:sp>
        <p:nvSpPr>
          <p:cNvPr id="291" name="Shape 291"/>
          <p:cNvSpPr txBox="1"/>
          <p:nvPr>
            <p:ph type="title"/>
          </p:nvPr>
        </p:nvSpPr>
        <p:spPr>
          <a:xfrm>
            <a:off x="2549525" y="6827838"/>
            <a:ext cx="7802563" cy="806450"/>
          </a:xfrm>
          <a:prstGeom prst="rect">
            <a:avLst/>
          </a:prstGeom>
          <a:noFill/>
          <a:ln>
            <a:noFill/>
          </a:ln>
        </p:spPr>
        <p:txBody>
          <a:bodyPr anchorCtr="0" anchor="b" bIns="91425" lIns="91425" rIns="91425" tIns="91425"/>
          <a:lstStyle>
            <a:lvl1pPr indent="0" lvl="0" marL="0" marR="0" rtl="0" algn="l">
              <a:spcBef>
                <a:spcPts val="0"/>
              </a:spcBef>
              <a:spcAft>
                <a:spcPts val="0"/>
              </a:spcAft>
              <a:buNone/>
              <a:defRPr b="1" i="0" sz="2000" u="none" cap="none" strike="noStrike">
                <a:solidFill>
                  <a:srgbClr val="3F3F3F"/>
                </a:solidFill>
                <a:latin typeface="Lustria"/>
                <a:ea typeface="Lustria"/>
                <a:cs typeface="Lustria"/>
                <a:sym typeface="Lustria"/>
              </a:defRPr>
            </a:lvl1pPr>
            <a:lvl2pPr indent="0" lvl="1" marL="0" marR="0" rtl="0" algn="ctr">
              <a:spcBef>
                <a:spcPts val="0"/>
              </a:spcBef>
              <a:spcAft>
                <a:spcPts val="0"/>
              </a:spcAft>
              <a:buNone/>
              <a:defRPr b="0" i="0" sz="6800" u="none" cap="none" strike="noStrike">
                <a:solidFill>
                  <a:srgbClr val="3F3F3F"/>
                </a:solidFill>
                <a:latin typeface="Lustria"/>
                <a:ea typeface="Lustria"/>
                <a:cs typeface="Lustria"/>
                <a:sym typeface="Lustria"/>
              </a:defRPr>
            </a:lvl2pPr>
            <a:lvl3pPr indent="0" lvl="2" marL="0" marR="0" rtl="0" algn="ctr">
              <a:spcBef>
                <a:spcPts val="0"/>
              </a:spcBef>
              <a:spcAft>
                <a:spcPts val="0"/>
              </a:spcAft>
              <a:buNone/>
              <a:defRPr b="0" i="0" sz="6800" u="none" cap="none" strike="noStrike">
                <a:solidFill>
                  <a:srgbClr val="3F3F3F"/>
                </a:solidFill>
                <a:latin typeface="Lustria"/>
                <a:ea typeface="Lustria"/>
                <a:cs typeface="Lustria"/>
                <a:sym typeface="Lustria"/>
              </a:defRPr>
            </a:lvl3pPr>
            <a:lvl4pPr indent="0" lvl="3" marL="0" marR="0" rtl="0" algn="ctr">
              <a:spcBef>
                <a:spcPts val="0"/>
              </a:spcBef>
              <a:spcAft>
                <a:spcPts val="0"/>
              </a:spcAft>
              <a:buNone/>
              <a:defRPr b="0" i="0" sz="6800" u="none" cap="none" strike="noStrike">
                <a:solidFill>
                  <a:srgbClr val="3F3F3F"/>
                </a:solidFill>
                <a:latin typeface="Lustria"/>
                <a:ea typeface="Lustria"/>
                <a:cs typeface="Lustria"/>
                <a:sym typeface="Lustria"/>
              </a:defRPr>
            </a:lvl4pPr>
            <a:lvl5pPr indent="0" lvl="4" marL="0" marR="0" rtl="0" algn="ctr">
              <a:spcBef>
                <a:spcPts val="0"/>
              </a:spcBef>
              <a:spcAft>
                <a:spcPts val="0"/>
              </a:spcAft>
              <a:buNone/>
              <a:defRPr b="0" i="0" sz="6800" u="none" cap="none" strike="noStrike">
                <a:solidFill>
                  <a:srgbClr val="3F3F3F"/>
                </a:solidFill>
                <a:latin typeface="Lustria"/>
                <a:ea typeface="Lustria"/>
                <a:cs typeface="Lustria"/>
                <a:sym typeface="Lustria"/>
              </a:defRPr>
            </a:lvl5pPr>
            <a:lvl6pPr indent="0" lvl="5" marL="457200" marR="0" rtl="0" algn="ctr">
              <a:spcBef>
                <a:spcPts val="0"/>
              </a:spcBef>
              <a:spcAft>
                <a:spcPts val="0"/>
              </a:spcAft>
              <a:buNone/>
              <a:defRPr b="0" i="0" sz="6800" u="none" cap="none" strike="noStrike">
                <a:solidFill>
                  <a:srgbClr val="3F3F3F"/>
                </a:solidFill>
                <a:latin typeface="Lustria"/>
                <a:ea typeface="Lustria"/>
                <a:cs typeface="Lustria"/>
                <a:sym typeface="Lustria"/>
              </a:defRPr>
            </a:lvl6pPr>
            <a:lvl7pPr indent="0" lvl="6" marL="914400" marR="0" rtl="0" algn="ctr">
              <a:spcBef>
                <a:spcPts val="0"/>
              </a:spcBef>
              <a:spcAft>
                <a:spcPts val="0"/>
              </a:spcAft>
              <a:buNone/>
              <a:defRPr b="0" i="0" sz="6800" u="none" cap="none" strike="noStrike">
                <a:solidFill>
                  <a:srgbClr val="3F3F3F"/>
                </a:solidFill>
                <a:latin typeface="Lustria"/>
                <a:ea typeface="Lustria"/>
                <a:cs typeface="Lustria"/>
                <a:sym typeface="Lustria"/>
              </a:defRPr>
            </a:lvl7pPr>
            <a:lvl8pPr indent="0" lvl="7" marL="1371600" marR="0" rtl="0" algn="ctr">
              <a:spcBef>
                <a:spcPts val="0"/>
              </a:spcBef>
              <a:spcAft>
                <a:spcPts val="0"/>
              </a:spcAft>
              <a:buNone/>
              <a:defRPr b="0" i="0" sz="6800" u="none" cap="none" strike="noStrike">
                <a:solidFill>
                  <a:srgbClr val="3F3F3F"/>
                </a:solidFill>
                <a:latin typeface="Lustria"/>
                <a:ea typeface="Lustria"/>
                <a:cs typeface="Lustria"/>
                <a:sym typeface="Lustria"/>
              </a:defRPr>
            </a:lvl8pPr>
            <a:lvl9pPr indent="0" lvl="8" marL="1828800" marR="0" rtl="0" algn="ctr">
              <a:spcBef>
                <a:spcPts val="0"/>
              </a:spcBef>
              <a:spcAft>
                <a:spcPts val="0"/>
              </a:spcAft>
              <a:buNone/>
              <a:defRPr b="0" i="0" sz="6800" u="none" cap="none" strike="noStrike">
                <a:solidFill>
                  <a:srgbClr val="3F3F3F"/>
                </a:solidFill>
                <a:latin typeface="Lustria"/>
                <a:ea typeface="Lustria"/>
                <a:cs typeface="Lustria"/>
                <a:sym typeface="Lustria"/>
              </a:defRPr>
            </a:lvl9pPr>
          </a:lstStyle>
          <a:p/>
        </p:txBody>
      </p:sp>
      <p:sp>
        <p:nvSpPr>
          <p:cNvPr id="292" name="Shape 292"/>
          <p:cNvSpPr/>
          <p:nvPr>
            <p:ph idx="2" type="pic"/>
          </p:nvPr>
        </p:nvSpPr>
        <p:spPr>
          <a:xfrm>
            <a:off x="2549525" y="871537"/>
            <a:ext cx="7802563" cy="5851525"/>
          </a:xfrm>
          <a:prstGeom prst="rect">
            <a:avLst/>
          </a:prstGeom>
          <a:noFill/>
          <a:ln>
            <a:noFill/>
          </a:ln>
        </p:spPr>
        <p:txBody>
          <a:bodyPr anchorCtr="0" anchor="t" bIns="91425" lIns="91425" rIns="91425" tIns="91425"/>
          <a:lstStyle>
            <a:lvl1pPr indent="0" lvl="0" marL="0" marR="0" rtl="0" algn="l">
              <a:spcBef>
                <a:spcPts val="2800"/>
              </a:spcBef>
              <a:spcAft>
                <a:spcPts val="0"/>
              </a:spcAft>
              <a:buClr>
                <a:srgbClr val="3F3F3F"/>
              </a:buClr>
              <a:buFont typeface="Arial"/>
              <a:buNone/>
              <a:defRPr b="0" i="0" sz="3200" u="none" cap="none" strike="noStrike">
                <a:solidFill>
                  <a:srgbClr val="3F3F3F"/>
                </a:solidFill>
                <a:latin typeface="Lustria"/>
                <a:ea typeface="Lustria"/>
                <a:cs typeface="Lustria"/>
                <a:sym typeface="Lustria"/>
              </a:defRPr>
            </a:lvl1pPr>
            <a:lvl2pPr indent="0" lvl="1" marL="457200" marR="0" rtl="0" algn="l">
              <a:spcBef>
                <a:spcPts val="900"/>
              </a:spcBef>
              <a:spcAft>
                <a:spcPts val="0"/>
              </a:spcAft>
              <a:buClr>
                <a:srgbClr val="B0BBC0"/>
              </a:buClr>
              <a:buFont typeface="Arial"/>
              <a:buNone/>
              <a:defRPr b="0" i="0" sz="2800" u="none" cap="none" strike="noStrike">
                <a:solidFill>
                  <a:srgbClr val="3F3F3F"/>
                </a:solidFill>
                <a:latin typeface="Lustria"/>
                <a:ea typeface="Lustria"/>
                <a:cs typeface="Lustria"/>
                <a:sym typeface="Lustria"/>
              </a:defRPr>
            </a:lvl2pPr>
            <a:lvl3pPr indent="0" lvl="2" marL="914400" marR="0" rtl="0" algn="l">
              <a:spcBef>
                <a:spcPts val="900"/>
              </a:spcBef>
              <a:spcAft>
                <a:spcPts val="0"/>
              </a:spcAft>
              <a:buClr>
                <a:srgbClr val="3F3F3F"/>
              </a:buClr>
              <a:buFont typeface="Arial"/>
              <a:buNone/>
              <a:defRPr b="0" i="0" sz="2400" u="none" cap="none" strike="noStrike">
                <a:solidFill>
                  <a:srgbClr val="3F3F3F"/>
                </a:solidFill>
                <a:latin typeface="Lustria"/>
                <a:ea typeface="Lustria"/>
                <a:cs typeface="Lustria"/>
                <a:sym typeface="Lustria"/>
              </a:defRPr>
            </a:lvl3pPr>
            <a:lvl4pPr indent="0" lvl="3" marL="1371600" marR="0" rtl="0" algn="l">
              <a:spcBef>
                <a:spcPts val="900"/>
              </a:spcBef>
              <a:spcAft>
                <a:spcPts val="0"/>
              </a:spcAft>
              <a:buClr>
                <a:srgbClr val="B0BBC0"/>
              </a:buClr>
              <a:buFont typeface="Arial"/>
              <a:buNone/>
              <a:defRPr b="0" i="0" sz="2000" u="none" cap="none" strike="noStrike">
                <a:solidFill>
                  <a:srgbClr val="3F3F3F"/>
                </a:solidFill>
                <a:latin typeface="Lustria"/>
                <a:ea typeface="Lustria"/>
                <a:cs typeface="Lustria"/>
                <a:sym typeface="Lustria"/>
              </a:defRPr>
            </a:lvl4pPr>
            <a:lvl5pPr indent="0" lvl="4" marL="1828800" marR="0" rtl="0" algn="l">
              <a:spcBef>
                <a:spcPts val="900"/>
              </a:spcBef>
              <a:spcAft>
                <a:spcPts val="0"/>
              </a:spcAft>
              <a:buClr>
                <a:srgbClr val="3F3F3F"/>
              </a:buClr>
              <a:buFont typeface="Arial"/>
              <a:buNone/>
              <a:defRPr b="0" i="0" sz="2000" u="none" cap="none" strike="noStrike">
                <a:solidFill>
                  <a:srgbClr val="3F3F3F"/>
                </a:solidFill>
                <a:latin typeface="Lustria"/>
                <a:ea typeface="Lustria"/>
                <a:cs typeface="Lustria"/>
                <a:sym typeface="Lustria"/>
              </a:defRPr>
            </a:lvl5pPr>
            <a:lvl6pPr indent="0" lvl="5" marL="2286000" marR="0" rtl="0" algn="l">
              <a:spcBef>
                <a:spcPts val="900"/>
              </a:spcBef>
              <a:spcAft>
                <a:spcPts val="0"/>
              </a:spcAft>
              <a:buClr>
                <a:srgbClr val="3F3F3F"/>
              </a:buClr>
              <a:buFont typeface="Arial"/>
              <a:buNone/>
              <a:defRPr b="0" i="0" sz="2000" u="none" cap="none" strike="noStrike">
                <a:solidFill>
                  <a:srgbClr val="3F3F3F"/>
                </a:solidFill>
                <a:latin typeface="Lustria"/>
                <a:ea typeface="Lustria"/>
                <a:cs typeface="Lustria"/>
                <a:sym typeface="Lustria"/>
              </a:defRPr>
            </a:lvl6pPr>
            <a:lvl7pPr indent="0" lvl="6" marL="2743200" marR="0" rtl="0" algn="l">
              <a:spcBef>
                <a:spcPts val="900"/>
              </a:spcBef>
              <a:spcAft>
                <a:spcPts val="0"/>
              </a:spcAft>
              <a:buClr>
                <a:srgbClr val="3F3F3F"/>
              </a:buClr>
              <a:buFont typeface="Arial"/>
              <a:buNone/>
              <a:defRPr b="0" i="0" sz="2000" u="none" cap="none" strike="noStrike">
                <a:solidFill>
                  <a:srgbClr val="3F3F3F"/>
                </a:solidFill>
                <a:latin typeface="Lustria"/>
                <a:ea typeface="Lustria"/>
                <a:cs typeface="Lustria"/>
                <a:sym typeface="Lustria"/>
              </a:defRPr>
            </a:lvl7pPr>
            <a:lvl8pPr indent="0" lvl="7" marL="3200400" marR="0" rtl="0" algn="l">
              <a:spcBef>
                <a:spcPts val="900"/>
              </a:spcBef>
              <a:spcAft>
                <a:spcPts val="0"/>
              </a:spcAft>
              <a:buClr>
                <a:srgbClr val="3F3F3F"/>
              </a:buClr>
              <a:buFont typeface="Arial"/>
              <a:buNone/>
              <a:defRPr b="0" i="0" sz="2000" u="none" cap="none" strike="noStrike">
                <a:solidFill>
                  <a:srgbClr val="3F3F3F"/>
                </a:solidFill>
                <a:latin typeface="Lustria"/>
                <a:ea typeface="Lustria"/>
                <a:cs typeface="Lustria"/>
                <a:sym typeface="Lustria"/>
              </a:defRPr>
            </a:lvl8pPr>
            <a:lvl9pPr indent="0" lvl="8" marL="3657600" marR="0" rtl="0" algn="l">
              <a:spcBef>
                <a:spcPts val="900"/>
              </a:spcBef>
              <a:spcAft>
                <a:spcPts val="0"/>
              </a:spcAft>
              <a:buClr>
                <a:srgbClr val="3F3F3F"/>
              </a:buClr>
              <a:buFont typeface="Arial"/>
              <a:buNone/>
              <a:defRPr b="0" i="0" sz="2000" u="none" cap="none" strike="noStrike">
                <a:solidFill>
                  <a:srgbClr val="3F3F3F"/>
                </a:solidFill>
                <a:latin typeface="Lustria"/>
                <a:ea typeface="Lustria"/>
                <a:cs typeface="Lustria"/>
                <a:sym typeface="Lustria"/>
              </a:defRPr>
            </a:lvl9pPr>
          </a:lstStyle>
          <a:p/>
        </p:txBody>
      </p:sp>
      <p:sp>
        <p:nvSpPr>
          <p:cNvPr id="293" name="Shape 293"/>
          <p:cNvSpPr txBox="1"/>
          <p:nvPr>
            <p:ph idx="1" type="body"/>
          </p:nvPr>
        </p:nvSpPr>
        <p:spPr>
          <a:xfrm>
            <a:off x="2549525" y="7634288"/>
            <a:ext cx="7802563" cy="1144587"/>
          </a:xfrm>
          <a:prstGeom prst="rect">
            <a:avLst/>
          </a:prstGeom>
          <a:noFill/>
          <a:ln>
            <a:noFill/>
          </a:ln>
        </p:spPr>
        <p:txBody>
          <a:bodyPr anchorCtr="0" anchor="t" bIns="91425" lIns="91425" rIns="91425" tIns="91425"/>
          <a:lstStyle>
            <a:lvl1pPr indent="0" lvl="0" marL="0" marR="0" rtl="0" algn="l">
              <a:spcBef>
                <a:spcPts val="2800"/>
              </a:spcBef>
              <a:spcAft>
                <a:spcPts val="0"/>
              </a:spcAft>
              <a:buClr>
                <a:srgbClr val="3F3F3F"/>
              </a:buClr>
              <a:buFont typeface="Arial"/>
              <a:buNone/>
              <a:defRPr b="0" i="0" sz="1400" u="none" cap="none" strike="noStrike">
                <a:solidFill>
                  <a:srgbClr val="3F3F3F"/>
                </a:solidFill>
                <a:latin typeface="Lustria"/>
                <a:ea typeface="Lustria"/>
                <a:cs typeface="Lustria"/>
                <a:sym typeface="Lustria"/>
              </a:defRPr>
            </a:lvl1pPr>
            <a:lvl2pPr indent="0" lvl="1" marL="457200" marR="0" rtl="0" algn="l">
              <a:spcBef>
                <a:spcPts val="900"/>
              </a:spcBef>
              <a:spcAft>
                <a:spcPts val="0"/>
              </a:spcAft>
              <a:buClr>
                <a:srgbClr val="B0BBC0"/>
              </a:buClr>
              <a:buFont typeface="Arial"/>
              <a:buNone/>
              <a:defRPr b="0" i="0" sz="1200" u="none" cap="none" strike="noStrike">
                <a:solidFill>
                  <a:srgbClr val="3F3F3F"/>
                </a:solidFill>
                <a:latin typeface="Lustria"/>
                <a:ea typeface="Lustria"/>
                <a:cs typeface="Lustria"/>
                <a:sym typeface="Lustria"/>
              </a:defRPr>
            </a:lvl2pPr>
            <a:lvl3pPr indent="0" lvl="2" marL="914400" marR="0" rtl="0" algn="l">
              <a:spcBef>
                <a:spcPts val="900"/>
              </a:spcBef>
              <a:spcAft>
                <a:spcPts val="0"/>
              </a:spcAft>
              <a:buClr>
                <a:srgbClr val="3F3F3F"/>
              </a:buClr>
              <a:buFont typeface="Arial"/>
              <a:buNone/>
              <a:defRPr b="0" i="0" sz="1000" u="none" cap="none" strike="noStrike">
                <a:solidFill>
                  <a:srgbClr val="3F3F3F"/>
                </a:solidFill>
                <a:latin typeface="Lustria"/>
                <a:ea typeface="Lustria"/>
                <a:cs typeface="Lustria"/>
                <a:sym typeface="Lustria"/>
              </a:defRPr>
            </a:lvl3pPr>
            <a:lvl4pPr indent="0" lvl="3" marL="1371600" marR="0" rtl="0" algn="l">
              <a:spcBef>
                <a:spcPts val="900"/>
              </a:spcBef>
              <a:spcAft>
                <a:spcPts val="0"/>
              </a:spcAft>
              <a:buClr>
                <a:srgbClr val="B0BBC0"/>
              </a:buClr>
              <a:buFont typeface="Arial"/>
              <a:buNone/>
              <a:defRPr b="0" i="0" sz="900" u="none" cap="none" strike="noStrike">
                <a:solidFill>
                  <a:srgbClr val="3F3F3F"/>
                </a:solidFill>
                <a:latin typeface="Lustria"/>
                <a:ea typeface="Lustria"/>
                <a:cs typeface="Lustria"/>
                <a:sym typeface="Lustria"/>
              </a:defRPr>
            </a:lvl4pPr>
            <a:lvl5pPr indent="0" lvl="4" marL="1828800" marR="0" rtl="0" algn="l">
              <a:spcBef>
                <a:spcPts val="900"/>
              </a:spcBef>
              <a:spcAft>
                <a:spcPts val="0"/>
              </a:spcAft>
              <a:buClr>
                <a:srgbClr val="3F3F3F"/>
              </a:buClr>
              <a:buFont typeface="Arial"/>
              <a:buNone/>
              <a:defRPr b="0" i="0" sz="900" u="none" cap="none" strike="noStrike">
                <a:solidFill>
                  <a:srgbClr val="3F3F3F"/>
                </a:solidFill>
                <a:latin typeface="Lustria"/>
                <a:ea typeface="Lustria"/>
                <a:cs typeface="Lustria"/>
                <a:sym typeface="Lustria"/>
              </a:defRPr>
            </a:lvl5pPr>
            <a:lvl6pPr indent="0" lvl="5" marL="2286000" marR="0" rtl="0" algn="l">
              <a:spcBef>
                <a:spcPts val="900"/>
              </a:spcBef>
              <a:spcAft>
                <a:spcPts val="0"/>
              </a:spcAft>
              <a:buClr>
                <a:srgbClr val="3F3F3F"/>
              </a:buClr>
              <a:buFont typeface="Arial"/>
              <a:buNone/>
              <a:defRPr b="0" i="0" sz="900" u="none" cap="none" strike="noStrike">
                <a:solidFill>
                  <a:srgbClr val="3F3F3F"/>
                </a:solidFill>
                <a:latin typeface="Lustria"/>
                <a:ea typeface="Lustria"/>
                <a:cs typeface="Lustria"/>
                <a:sym typeface="Lustria"/>
              </a:defRPr>
            </a:lvl6pPr>
            <a:lvl7pPr indent="0" lvl="6" marL="2743200" marR="0" rtl="0" algn="l">
              <a:spcBef>
                <a:spcPts val="900"/>
              </a:spcBef>
              <a:spcAft>
                <a:spcPts val="0"/>
              </a:spcAft>
              <a:buClr>
                <a:srgbClr val="3F3F3F"/>
              </a:buClr>
              <a:buFont typeface="Arial"/>
              <a:buNone/>
              <a:defRPr b="0" i="0" sz="900" u="none" cap="none" strike="noStrike">
                <a:solidFill>
                  <a:srgbClr val="3F3F3F"/>
                </a:solidFill>
                <a:latin typeface="Lustria"/>
                <a:ea typeface="Lustria"/>
                <a:cs typeface="Lustria"/>
                <a:sym typeface="Lustria"/>
              </a:defRPr>
            </a:lvl7pPr>
            <a:lvl8pPr indent="0" lvl="7" marL="3200400" marR="0" rtl="0" algn="l">
              <a:spcBef>
                <a:spcPts val="900"/>
              </a:spcBef>
              <a:spcAft>
                <a:spcPts val="0"/>
              </a:spcAft>
              <a:buClr>
                <a:srgbClr val="3F3F3F"/>
              </a:buClr>
              <a:buFont typeface="Arial"/>
              <a:buNone/>
              <a:defRPr b="0" i="0" sz="900" u="none" cap="none" strike="noStrike">
                <a:solidFill>
                  <a:srgbClr val="3F3F3F"/>
                </a:solidFill>
                <a:latin typeface="Lustria"/>
                <a:ea typeface="Lustria"/>
                <a:cs typeface="Lustria"/>
                <a:sym typeface="Lustria"/>
              </a:defRPr>
            </a:lvl8pPr>
            <a:lvl9pPr indent="0" lvl="8" marL="3657600" marR="0" rtl="0" algn="l">
              <a:spcBef>
                <a:spcPts val="900"/>
              </a:spcBef>
              <a:spcAft>
                <a:spcPts val="0"/>
              </a:spcAft>
              <a:buClr>
                <a:srgbClr val="3F3F3F"/>
              </a:buClr>
              <a:buFont typeface="Arial"/>
              <a:buNone/>
              <a:defRPr b="0" i="0" sz="900" u="none" cap="none" strike="noStrike">
                <a:solidFill>
                  <a:srgbClr val="3F3F3F"/>
                </a:solidFill>
                <a:latin typeface="Lustria"/>
                <a:ea typeface="Lustria"/>
                <a:cs typeface="Lustria"/>
                <a:sym typeface="Lustria"/>
              </a:defRPr>
            </a:lvl9pPr>
          </a:lstStyle>
          <a:p/>
        </p:txBody>
      </p:sp>
      <p:sp>
        <p:nvSpPr>
          <p:cNvPr id="294" name="Shape 294"/>
          <p:cNvSpPr txBox="1"/>
          <p:nvPr>
            <p:ph idx="12" type="sldNum"/>
          </p:nvPr>
        </p:nvSpPr>
        <p:spPr>
          <a:xfrm>
            <a:off x="6353175" y="9109075"/>
            <a:ext cx="296861" cy="317500"/>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B0BBC0"/>
              </a:buClr>
              <a:buSzPct val="25000"/>
              <a:buFont typeface="Lustria"/>
              <a:buNone/>
            </a:pPr>
            <a:fld id="{00000000-1234-1234-1234-123412341234}" type="slidenum">
              <a:rPr b="0" i="0" lang="en-US" sz="1600" u="none">
                <a:solidFill>
                  <a:srgbClr val="B0BBC0"/>
                </a:solidFill>
                <a:latin typeface="Lustria"/>
                <a:ea typeface="Lustria"/>
                <a:cs typeface="Lustria"/>
                <a:sym typeface="Lustria"/>
              </a:rPr>
              <a:t>‹#›</a:t>
            </a:fld>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Tx">
  <p:cSld name="Content with Caption">
    <p:spTree>
      <p:nvGrpSpPr>
        <p:cNvPr id="295" name="Shape 295"/>
        <p:cNvGrpSpPr/>
        <p:nvPr/>
      </p:nvGrpSpPr>
      <p:grpSpPr>
        <a:xfrm>
          <a:off x="0" y="0"/>
          <a:ext cx="0" cy="0"/>
          <a:chOff x="0" y="0"/>
          <a:chExt cx="0" cy="0"/>
        </a:xfrm>
      </p:grpSpPr>
      <p:sp>
        <p:nvSpPr>
          <p:cNvPr id="296" name="Shape 296"/>
          <p:cNvSpPr txBox="1"/>
          <p:nvPr>
            <p:ph type="title"/>
          </p:nvPr>
        </p:nvSpPr>
        <p:spPr>
          <a:xfrm>
            <a:off x="650875" y="388937"/>
            <a:ext cx="4278312" cy="1652586"/>
          </a:xfrm>
          <a:prstGeom prst="rect">
            <a:avLst/>
          </a:prstGeom>
          <a:noFill/>
          <a:ln>
            <a:noFill/>
          </a:ln>
        </p:spPr>
        <p:txBody>
          <a:bodyPr anchorCtr="0" anchor="b" bIns="91425" lIns="91425" rIns="91425" tIns="91425"/>
          <a:lstStyle>
            <a:lvl1pPr indent="0" lvl="0" marL="0" marR="0" rtl="0" algn="l">
              <a:spcBef>
                <a:spcPts val="0"/>
              </a:spcBef>
              <a:spcAft>
                <a:spcPts val="0"/>
              </a:spcAft>
              <a:buNone/>
              <a:defRPr b="1" i="0" sz="2000" u="none" cap="none" strike="noStrike">
                <a:solidFill>
                  <a:srgbClr val="3F3F3F"/>
                </a:solidFill>
                <a:latin typeface="Lustria"/>
                <a:ea typeface="Lustria"/>
                <a:cs typeface="Lustria"/>
                <a:sym typeface="Lustria"/>
              </a:defRPr>
            </a:lvl1pPr>
            <a:lvl2pPr indent="0" lvl="1" marL="0" marR="0" rtl="0" algn="ctr">
              <a:spcBef>
                <a:spcPts val="0"/>
              </a:spcBef>
              <a:spcAft>
                <a:spcPts val="0"/>
              </a:spcAft>
              <a:buNone/>
              <a:defRPr b="0" i="0" sz="6800" u="none" cap="none" strike="noStrike">
                <a:solidFill>
                  <a:srgbClr val="3F3F3F"/>
                </a:solidFill>
                <a:latin typeface="Lustria"/>
                <a:ea typeface="Lustria"/>
                <a:cs typeface="Lustria"/>
                <a:sym typeface="Lustria"/>
              </a:defRPr>
            </a:lvl2pPr>
            <a:lvl3pPr indent="0" lvl="2" marL="0" marR="0" rtl="0" algn="ctr">
              <a:spcBef>
                <a:spcPts val="0"/>
              </a:spcBef>
              <a:spcAft>
                <a:spcPts val="0"/>
              </a:spcAft>
              <a:buNone/>
              <a:defRPr b="0" i="0" sz="6800" u="none" cap="none" strike="noStrike">
                <a:solidFill>
                  <a:srgbClr val="3F3F3F"/>
                </a:solidFill>
                <a:latin typeface="Lustria"/>
                <a:ea typeface="Lustria"/>
                <a:cs typeface="Lustria"/>
                <a:sym typeface="Lustria"/>
              </a:defRPr>
            </a:lvl3pPr>
            <a:lvl4pPr indent="0" lvl="3" marL="0" marR="0" rtl="0" algn="ctr">
              <a:spcBef>
                <a:spcPts val="0"/>
              </a:spcBef>
              <a:spcAft>
                <a:spcPts val="0"/>
              </a:spcAft>
              <a:buNone/>
              <a:defRPr b="0" i="0" sz="6800" u="none" cap="none" strike="noStrike">
                <a:solidFill>
                  <a:srgbClr val="3F3F3F"/>
                </a:solidFill>
                <a:latin typeface="Lustria"/>
                <a:ea typeface="Lustria"/>
                <a:cs typeface="Lustria"/>
                <a:sym typeface="Lustria"/>
              </a:defRPr>
            </a:lvl4pPr>
            <a:lvl5pPr indent="0" lvl="4" marL="0" marR="0" rtl="0" algn="ctr">
              <a:spcBef>
                <a:spcPts val="0"/>
              </a:spcBef>
              <a:spcAft>
                <a:spcPts val="0"/>
              </a:spcAft>
              <a:buNone/>
              <a:defRPr b="0" i="0" sz="6800" u="none" cap="none" strike="noStrike">
                <a:solidFill>
                  <a:srgbClr val="3F3F3F"/>
                </a:solidFill>
                <a:latin typeface="Lustria"/>
                <a:ea typeface="Lustria"/>
                <a:cs typeface="Lustria"/>
                <a:sym typeface="Lustria"/>
              </a:defRPr>
            </a:lvl5pPr>
            <a:lvl6pPr indent="0" lvl="5" marL="457200" marR="0" rtl="0" algn="ctr">
              <a:spcBef>
                <a:spcPts val="0"/>
              </a:spcBef>
              <a:spcAft>
                <a:spcPts val="0"/>
              </a:spcAft>
              <a:buNone/>
              <a:defRPr b="0" i="0" sz="6800" u="none" cap="none" strike="noStrike">
                <a:solidFill>
                  <a:srgbClr val="3F3F3F"/>
                </a:solidFill>
                <a:latin typeface="Lustria"/>
                <a:ea typeface="Lustria"/>
                <a:cs typeface="Lustria"/>
                <a:sym typeface="Lustria"/>
              </a:defRPr>
            </a:lvl6pPr>
            <a:lvl7pPr indent="0" lvl="6" marL="914400" marR="0" rtl="0" algn="ctr">
              <a:spcBef>
                <a:spcPts val="0"/>
              </a:spcBef>
              <a:spcAft>
                <a:spcPts val="0"/>
              </a:spcAft>
              <a:buNone/>
              <a:defRPr b="0" i="0" sz="6800" u="none" cap="none" strike="noStrike">
                <a:solidFill>
                  <a:srgbClr val="3F3F3F"/>
                </a:solidFill>
                <a:latin typeface="Lustria"/>
                <a:ea typeface="Lustria"/>
                <a:cs typeface="Lustria"/>
                <a:sym typeface="Lustria"/>
              </a:defRPr>
            </a:lvl7pPr>
            <a:lvl8pPr indent="0" lvl="7" marL="1371600" marR="0" rtl="0" algn="ctr">
              <a:spcBef>
                <a:spcPts val="0"/>
              </a:spcBef>
              <a:spcAft>
                <a:spcPts val="0"/>
              </a:spcAft>
              <a:buNone/>
              <a:defRPr b="0" i="0" sz="6800" u="none" cap="none" strike="noStrike">
                <a:solidFill>
                  <a:srgbClr val="3F3F3F"/>
                </a:solidFill>
                <a:latin typeface="Lustria"/>
                <a:ea typeface="Lustria"/>
                <a:cs typeface="Lustria"/>
                <a:sym typeface="Lustria"/>
              </a:defRPr>
            </a:lvl8pPr>
            <a:lvl9pPr indent="0" lvl="8" marL="1828800" marR="0" rtl="0" algn="ctr">
              <a:spcBef>
                <a:spcPts val="0"/>
              </a:spcBef>
              <a:spcAft>
                <a:spcPts val="0"/>
              </a:spcAft>
              <a:buNone/>
              <a:defRPr b="0" i="0" sz="6800" u="none" cap="none" strike="noStrike">
                <a:solidFill>
                  <a:srgbClr val="3F3F3F"/>
                </a:solidFill>
                <a:latin typeface="Lustria"/>
                <a:ea typeface="Lustria"/>
                <a:cs typeface="Lustria"/>
                <a:sym typeface="Lustria"/>
              </a:defRPr>
            </a:lvl9pPr>
          </a:lstStyle>
          <a:p/>
        </p:txBody>
      </p:sp>
      <p:sp>
        <p:nvSpPr>
          <p:cNvPr id="297" name="Shape 297"/>
          <p:cNvSpPr txBox="1"/>
          <p:nvPr>
            <p:ph idx="1" type="body"/>
          </p:nvPr>
        </p:nvSpPr>
        <p:spPr>
          <a:xfrm>
            <a:off x="5084762" y="388937"/>
            <a:ext cx="7269161" cy="8323262"/>
          </a:xfrm>
          <a:prstGeom prst="rect">
            <a:avLst/>
          </a:prstGeom>
          <a:noFill/>
          <a:ln>
            <a:noFill/>
          </a:ln>
        </p:spPr>
        <p:txBody>
          <a:bodyPr anchorCtr="0" anchor="t" bIns="91425" lIns="91425" rIns="91425" tIns="91425"/>
          <a:lstStyle>
            <a:lvl1pPr indent="-139700" lvl="0" marL="342900" marR="0" rtl="0" algn="l">
              <a:spcBef>
                <a:spcPts val="2800"/>
              </a:spcBef>
              <a:spcAft>
                <a:spcPts val="0"/>
              </a:spcAft>
              <a:buClr>
                <a:srgbClr val="3F3F3F"/>
              </a:buClr>
              <a:buSzPct val="100000"/>
              <a:buFont typeface="Arial"/>
              <a:buChar char="•"/>
              <a:defRPr b="0" i="0" sz="3200" u="none" cap="none" strike="noStrike">
                <a:solidFill>
                  <a:srgbClr val="3F3F3F"/>
                </a:solidFill>
                <a:latin typeface="Lustria"/>
                <a:ea typeface="Lustria"/>
                <a:cs typeface="Lustria"/>
                <a:sym typeface="Lustria"/>
              </a:defRPr>
            </a:lvl1pPr>
            <a:lvl2pPr indent="-58737" lvl="1" marL="579438" marR="0" rtl="0" algn="l">
              <a:spcBef>
                <a:spcPts val="900"/>
              </a:spcBef>
              <a:spcAft>
                <a:spcPts val="0"/>
              </a:spcAft>
              <a:buClr>
                <a:srgbClr val="B0BBC0"/>
              </a:buClr>
              <a:buSzPct val="100000"/>
              <a:buFont typeface="Arial"/>
              <a:buChar char="•"/>
              <a:defRPr b="0" i="0" sz="2800" u="none" cap="none" strike="noStrike">
                <a:solidFill>
                  <a:srgbClr val="3F3F3F"/>
                </a:solidFill>
                <a:latin typeface="Lustria"/>
                <a:ea typeface="Lustria"/>
                <a:cs typeface="Lustria"/>
                <a:sym typeface="Lustria"/>
              </a:defRPr>
            </a:lvl2pPr>
            <a:lvl3pPr indent="-84137" lvl="2" marL="808038" marR="0" rtl="0" algn="l">
              <a:spcBef>
                <a:spcPts val="900"/>
              </a:spcBef>
              <a:spcAft>
                <a:spcPts val="0"/>
              </a:spcAft>
              <a:buClr>
                <a:srgbClr val="3F3F3F"/>
              </a:buClr>
              <a:buSzPct val="100000"/>
              <a:buFont typeface="Arial"/>
              <a:buChar char="•"/>
              <a:defRPr b="0" i="0" sz="2400" u="none" cap="none" strike="noStrike">
                <a:solidFill>
                  <a:srgbClr val="3F3F3F"/>
                </a:solidFill>
                <a:latin typeface="Lustria"/>
                <a:ea typeface="Lustria"/>
                <a:cs typeface="Lustria"/>
                <a:sym typeface="Lustria"/>
              </a:defRPr>
            </a:lvl3pPr>
            <a:lvl4pPr indent="-109537" lvl="3" marL="1036638" marR="0" rtl="0" algn="l">
              <a:spcBef>
                <a:spcPts val="900"/>
              </a:spcBef>
              <a:spcAft>
                <a:spcPts val="0"/>
              </a:spcAft>
              <a:buClr>
                <a:srgbClr val="B0BBC0"/>
              </a:buClr>
              <a:buSzPct val="100000"/>
              <a:buFont typeface="Arial"/>
              <a:buChar char="•"/>
              <a:defRPr b="0" i="0" sz="2000" u="none" cap="none" strike="noStrike">
                <a:solidFill>
                  <a:srgbClr val="3F3F3F"/>
                </a:solidFill>
                <a:latin typeface="Lustria"/>
                <a:ea typeface="Lustria"/>
                <a:cs typeface="Lustria"/>
                <a:sym typeface="Lustria"/>
              </a:defRPr>
            </a:lvl4pPr>
            <a:lvl5pPr indent="-109537" lvl="4" marL="1265238" marR="0" rtl="0" algn="l">
              <a:spcBef>
                <a:spcPts val="900"/>
              </a:spcBef>
              <a:spcAft>
                <a:spcPts val="0"/>
              </a:spcAft>
              <a:buClr>
                <a:srgbClr val="3F3F3F"/>
              </a:buClr>
              <a:buSzPct val="100000"/>
              <a:buFont typeface="Arial"/>
              <a:buChar char="•"/>
              <a:defRPr b="0" i="0" sz="2000" u="none" cap="none" strike="noStrike">
                <a:solidFill>
                  <a:srgbClr val="3F3F3F"/>
                </a:solidFill>
                <a:latin typeface="Lustria"/>
                <a:ea typeface="Lustria"/>
                <a:cs typeface="Lustria"/>
                <a:sym typeface="Lustria"/>
              </a:defRPr>
            </a:lvl5pPr>
            <a:lvl6pPr indent="-109538" lvl="5" marL="1722438" marR="0" rtl="0" algn="l">
              <a:spcBef>
                <a:spcPts val="900"/>
              </a:spcBef>
              <a:spcAft>
                <a:spcPts val="0"/>
              </a:spcAft>
              <a:buClr>
                <a:srgbClr val="3F3F3F"/>
              </a:buClr>
              <a:buSzPct val="100000"/>
              <a:buFont typeface="Arial"/>
              <a:buChar char="•"/>
              <a:defRPr b="0" i="0" sz="2000" u="none" cap="none" strike="noStrike">
                <a:solidFill>
                  <a:srgbClr val="3F3F3F"/>
                </a:solidFill>
                <a:latin typeface="Lustria"/>
                <a:ea typeface="Lustria"/>
                <a:cs typeface="Lustria"/>
                <a:sym typeface="Lustria"/>
              </a:defRPr>
            </a:lvl6pPr>
            <a:lvl7pPr indent="-109538" lvl="6" marL="2179638" marR="0" rtl="0" algn="l">
              <a:spcBef>
                <a:spcPts val="900"/>
              </a:spcBef>
              <a:spcAft>
                <a:spcPts val="0"/>
              </a:spcAft>
              <a:buClr>
                <a:srgbClr val="3F3F3F"/>
              </a:buClr>
              <a:buSzPct val="100000"/>
              <a:buFont typeface="Arial"/>
              <a:buChar char="•"/>
              <a:defRPr b="0" i="0" sz="2000" u="none" cap="none" strike="noStrike">
                <a:solidFill>
                  <a:srgbClr val="3F3F3F"/>
                </a:solidFill>
                <a:latin typeface="Lustria"/>
                <a:ea typeface="Lustria"/>
                <a:cs typeface="Lustria"/>
                <a:sym typeface="Lustria"/>
              </a:defRPr>
            </a:lvl7pPr>
            <a:lvl8pPr indent="-109538" lvl="7" marL="2636838" marR="0" rtl="0" algn="l">
              <a:spcBef>
                <a:spcPts val="900"/>
              </a:spcBef>
              <a:spcAft>
                <a:spcPts val="0"/>
              </a:spcAft>
              <a:buClr>
                <a:srgbClr val="3F3F3F"/>
              </a:buClr>
              <a:buSzPct val="100000"/>
              <a:buFont typeface="Arial"/>
              <a:buChar char="•"/>
              <a:defRPr b="0" i="0" sz="2000" u="none" cap="none" strike="noStrike">
                <a:solidFill>
                  <a:srgbClr val="3F3F3F"/>
                </a:solidFill>
                <a:latin typeface="Lustria"/>
                <a:ea typeface="Lustria"/>
                <a:cs typeface="Lustria"/>
                <a:sym typeface="Lustria"/>
              </a:defRPr>
            </a:lvl8pPr>
            <a:lvl9pPr indent="-109538" lvl="8" marL="3094038" marR="0" rtl="0" algn="l">
              <a:spcBef>
                <a:spcPts val="900"/>
              </a:spcBef>
              <a:spcAft>
                <a:spcPts val="0"/>
              </a:spcAft>
              <a:buClr>
                <a:srgbClr val="3F3F3F"/>
              </a:buClr>
              <a:buSzPct val="100000"/>
              <a:buFont typeface="Arial"/>
              <a:buChar char="•"/>
              <a:defRPr b="0" i="0" sz="2000" u="none" cap="none" strike="noStrike">
                <a:solidFill>
                  <a:srgbClr val="3F3F3F"/>
                </a:solidFill>
                <a:latin typeface="Lustria"/>
                <a:ea typeface="Lustria"/>
                <a:cs typeface="Lustria"/>
                <a:sym typeface="Lustria"/>
              </a:defRPr>
            </a:lvl9pPr>
          </a:lstStyle>
          <a:p/>
        </p:txBody>
      </p:sp>
      <p:sp>
        <p:nvSpPr>
          <p:cNvPr id="298" name="Shape 298"/>
          <p:cNvSpPr txBox="1"/>
          <p:nvPr>
            <p:ph idx="2" type="body"/>
          </p:nvPr>
        </p:nvSpPr>
        <p:spPr>
          <a:xfrm>
            <a:off x="650875" y="2041525"/>
            <a:ext cx="4278312" cy="6670675"/>
          </a:xfrm>
          <a:prstGeom prst="rect">
            <a:avLst/>
          </a:prstGeom>
          <a:noFill/>
          <a:ln>
            <a:noFill/>
          </a:ln>
        </p:spPr>
        <p:txBody>
          <a:bodyPr anchorCtr="0" anchor="t" bIns="91425" lIns="91425" rIns="91425" tIns="91425"/>
          <a:lstStyle>
            <a:lvl1pPr indent="0" lvl="0" marL="0" marR="0" rtl="0" algn="l">
              <a:spcBef>
                <a:spcPts val="2800"/>
              </a:spcBef>
              <a:spcAft>
                <a:spcPts val="0"/>
              </a:spcAft>
              <a:buClr>
                <a:srgbClr val="3F3F3F"/>
              </a:buClr>
              <a:buFont typeface="Arial"/>
              <a:buNone/>
              <a:defRPr b="0" i="0" sz="1400" u="none" cap="none" strike="noStrike">
                <a:solidFill>
                  <a:srgbClr val="3F3F3F"/>
                </a:solidFill>
                <a:latin typeface="Lustria"/>
                <a:ea typeface="Lustria"/>
                <a:cs typeface="Lustria"/>
                <a:sym typeface="Lustria"/>
              </a:defRPr>
            </a:lvl1pPr>
            <a:lvl2pPr indent="0" lvl="1" marL="457200" marR="0" rtl="0" algn="l">
              <a:spcBef>
                <a:spcPts val="900"/>
              </a:spcBef>
              <a:spcAft>
                <a:spcPts val="0"/>
              </a:spcAft>
              <a:buClr>
                <a:srgbClr val="B0BBC0"/>
              </a:buClr>
              <a:buFont typeface="Arial"/>
              <a:buNone/>
              <a:defRPr b="0" i="0" sz="1200" u="none" cap="none" strike="noStrike">
                <a:solidFill>
                  <a:srgbClr val="3F3F3F"/>
                </a:solidFill>
                <a:latin typeface="Lustria"/>
                <a:ea typeface="Lustria"/>
                <a:cs typeface="Lustria"/>
                <a:sym typeface="Lustria"/>
              </a:defRPr>
            </a:lvl2pPr>
            <a:lvl3pPr indent="0" lvl="2" marL="914400" marR="0" rtl="0" algn="l">
              <a:spcBef>
                <a:spcPts val="900"/>
              </a:spcBef>
              <a:spcAft>
                <a:spcPts val="0"/>
              </a:spcAft>
              <a:buClr>
                <a:srgbClr val="3F3F3F"/>
              </a:buClr>
              <a:buFont typeface="Arial"/>
              <a:buNone/>
              <a:defRPr b="0" i="0" sz="1000" u="none" cap="none" strike="noStrike">
                <a:solidFill>
                  <a:srgbClr val="3F3F3F"/>
                </a:solidFill>
                <a:latin typeface="Lustria"/>
                <a:ea typeface="Lustria"/>
                <a:cs typeface="Lustria"/>
                <a:sym typeface="Lustria"/>
              </a:defRPr>
            </a:lvl3pPr>
            <a:lvl4pPr indent="0" lvl="3" marL="1371600" marR="0" rtl="0" algn="l">
              <a:spcBef>
                <a:spcPts val="900"/>
              </a:spcBef>
              <a:spcAft>
                <a:spcPts val="0"/>
              </a:spcAft>
              <a:buClr>
                <a:srgbClr val="B0BBC0"/>
              </a:buClr>
              <a:buFont typeface="Arial"/>
              <a:buNone/>
              <a:defRPr b="0" i="0" sz="900" u="none" cap="none" strike="noStrike">
                <a:solidFill>
                  <a:srgbClr val="3F3F3F"/>
                </a:solidFill>
                <a:latin typeface="Lustria"/>
                <a:ea typeface="Lustria"/>
                <a:cs typeface="Lustria"/>
                <a:sym typeface="Lustria"/>
              </a:defRPr>
            </a:lvl4pPr>
            <a:lvl5pPr indent="0" lvl="4" marL="1828800" marR="0" rtl="0" algn="l">
              <a:spcBef>
                <a:spcPts val="900"/>
              </a:spcBef>
              <a:spcAft>
                <a:spcPts val="0"/>
              </a:spcAft>
              <a:buClr>
                <a:srgbClr val="3F3F3F"/>
              </a:buClr>
              <a:buFont typeface="Arial"/>
              <a:buNone/>
              <a:defRPr b="0" i="0" sz="900" u="none" cap="none" strike="noStrike">
                <a:solidFill>
                  <a:srgbClr val="3F3F3F"/>
                </a:solidFill>
                <a:latin typeface="Lustria"/>
                <a:ea typeface="Lustria"/>
                <a:cs typeface="Lustria"/>
                <a:sym typeface="Lustria"/>
              </a:defRPr>
            </a:lvl5pPr>
            <a:lvl6pPr indent="0" lvl="5" marL="2286000" marR="0" rtl="0" algn="l">
              <a:spcBef>
                <a:spcPts val="900"/>
              </a:spcBef>
              <a:spcAft>
                <a:spcPts val="0"/>
              </a:spcAft>
              <a:buClr>
                <a:srgbClr val="3F3F3F"/>
              </a:buClr>
              <a:buFont typeface="Arial"/>
              <a:buNone/>
              <a:defRPr b="0" i="0" sz="900" u="none" cap="none" strike="noStrike">
                <a:solidFill>
                  <a:srgbClr val="3F3F3F"/>
                </a:solidFill>
                <a:latin typeface="Lustria"/>
                <a:ea typeface="Lustria"/>
                <a:cs typeface="Lustria"/>
                <a:sym typeface="Lustria"/>
              </a:defRPr>
            </a:lvl6pPr>
            <a:lvl7pPr indent="0" lvl="6" marL="2743200" marR="0" rtl="0" algn="l">
              <a:spcBef>
                <a:spcPts val="900"/>
              </a:spcBef>
              <a:spcAft>
                <a:spcPts val="0"/>
              </a:spcAft>
              <a:buClr>
                <a:srgbClr val="3F3F3F"/>
              </a:buClr>
              <a:buFont typeface="Arial"/>
              <a:buNone/>
              <a:defRPr b="0" i="0" sz="900" u="none" cap="none" strike="noStrike">
                <a:solidFill>
                  <a:srgbClr val="3F3F3F"/>
                </a:solidFill>
                <a:latin typeface="Lustria"/>
                <a:ea typeface="Lustria"/>
                <a:cs typeface="Lustria"/>
                <a:sym typeface="Lustria"/>
              </a:defRPr>
            </a:lvl7pPr>
            <a:lvl8pPr indent="0" lvl="7" marL="3200400" marR="0" rtl="0" algn="l">
              <a:spcBef>
                <a:spcPts val="900"/>
              </a:spcBef>
              <a:spcAft>
                <a:spcPts val="0"/>
              </a:spcAft>
              <a:buClr>
                <a:srgbClr val="3F3F3F"/>
              </a:buClr>
              <a:buFont typeface="Arial"/>
              <a:buNone/>
              <a:defRPr b="0" i="0" sz="900" u="none" cap="none" strike="noStrike">
                <a:solidFill>
                  <a:srgbClr val="3F3F3F"/>
                </a:solidFill>
                <a:latin typeface="Lustria"/>
                <a:ea typeface="Lustria"/>
                <a:cs typeface="Lustria"/>
                <a:sym typeface="Lustria"/>
              </a:defRPr>
            </a:lvl8pPr>
            <a:lvl9pPr indent="0" lvl="8" marL="3657600" marR="0" rtl="0" algn="l">
              <a:spcBef>
                <a:spcPts val="900"/>
              </a:spcBef>
              <a:spcAft>
                <a:spcPts val="0"/>
              </a:spcAft>
              <a:buClr>
                <a:srgbClr val="3F3F3F"/>
              </a:buClr>
              <a:buFont typeface="Arial"/>
              <a:buNone/>
              <a:defRPr b="0" i="0" sz="900" u="none" cap="none" strike="noStrike">
                <a:solidFill>
                  <a:srgbClr val="3F3F3F"/>
                </a:solidFill>
                <a:latin typeface="Lustria"/>
                <a:ea typeface="Lustria"/>
                <a:cs typeface="Lustria"/>
                <a:sym typeface="Lustria"/>
              </a:defRPr>
            </a:lvl9pPr>
          </a:lstStyle>
          <a:p/>
        </p:txBody>
      </p:sp>
      <p:sp>
        <p:nvSpPr>
          <p:cNvPr id="299" name="Shape 299"/>
          <p:cNvSpPr txBox="1"/>
          <p:nvPr>
            <p:ph idx="12" type="sldNum"/>
          </p:nvPr>
        </p:nvSpPr>
        <p:spPr>
          <a:xfrm>
            <a:off x="6353175" y="9109075"/>
            <a:ext cx="296861" cy="317500"/>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B0BBC0"/>
              </a:buClr>
              <a:buSzPct val="25000"/>
              <a:buFont typeface="Lustria"/>
              <a:buNone/>
            </a:pPr>
            <a:fld id="{00000000-1234-1234-1234-123412341234}" type="slidenum">
              <a:rPr b="0" i="0" lang="en-US" sz="1600" u="none">
                <a:solidFill>
                  <a:srgbClr val="B0BBC0"/>
                </a:solidFill>
                <a:latin typeface="Lustria"/>
                <a:ea typeface="Lustria"/>
                <a:cs typeface="Lustria"/>
                <a:sym typeface="Lustria"/>
              </a:rPr>
              <a:t>‹#›</a:t>
            </a:fld>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300" name="Shape 300"/>
        <p:cNvGrpSpPr/>
        <p:nvPr/>
      </p:nvGrpSpPr>
      <p:grpSpPr>
        <a:xfrm>
          <a:off x="0" y="0"/>
          <a:ext cx="0" cy="0"/>
          <a:chOff x="0" y="0"/>
          <a:chExt cx="0" cy="0"/>
        </a:xfrm>
      </p:grpSpPr>
      <p:sp>
        <p:nvSpPr>
          <p:cNvPr id="301" name="Shape 301"/>
          <p:cNvSpPr txBox="1"/>
          <p:nvPr>
            <p:ph idx="12" type="sldNum"/>
          </p:nvPr>
        </p:nvSpPr>
        <p:spPr>
          <a:xfrm>
            <a:off x="6353175" y="9109075"/>
            <a:ext cx="296861" cy="317500"/>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B0BBC0"/>
              </a:buClr>
              <a:buSzPct val="25000"/>
              <a:buFont typeface="Lustria"/>
              <a:buNone/>
            </a:pPr>
            <a:fld id="{00000000-1234-1234-1234-123412341234}" type="slidenum">
              <a:rPr b="0" i="0" lang="en-US" sz="1600" u="none">
                <a:solidFill>
                  <a:srgbClr val="B0BBC0"/>
                </a:solidFill>
                <a:latin typeface="Lustria"/>
                <a:ea typeface="Lustria"/>
                <a:cs typeface="Lustria"/>
                <a:sym typeface="Lustria"/>
              </a:rPr>
              <a:t>‹#›</a:t>
            </a:fld>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302" name="Shape 302"/>
        <p:cNvGrpSpPr/>
        <p:nvPr/>
      </p:nvGrpSpPr>
      <p:grpSpPr>
        <a:xfrm>
          <a:off x="0" y="0"/>
          <a:ext cx="0" cy="0"/>
          <a:chOff x="0" y="0"/>
          <a:chExt cx="0" cy="0"/>
        </a:xfrm>
      </p:grpSpPr>
      <p:sp>
        <p:nvSpPr>
          <p:cNvPr id="303" name="Shape 303"/>
          <p:cNvSpPr txBox="1"/>
          <p:nvPr>
            <p:ph type="title"/>
          </p:nvPr>
        </p:nvSpPr>
        <p:spPr>
          <a:xfrm>
            <a:off x="1279525" y="346075"/>
            <a:ext cx="10447337" cy="1906586"/>
          </a:xfrm>
          <a:prstGeom prst="rect">
            <a:avLst/>
          </a:prstGeom>
          <a:noFill/>
          <a:ln>
            <a:noFill/>
          </a:ln>
        </p:spPr>
        <p:txBody>
          <a:bodyPr anchorCtr="0" anchor="ctr" bIns="91425" lIns="91425" rIns="91425" tIns="91425"/>
          <a:lstStyle>
            <a:lvl1pPr indent="0" lvl="0" marL="0" marR="0" rtl="0" algn="ctr">
              <a:spcBef>
                <a:spcPts val="0"/>
              </a:spcBef>
              <a:spcAft>
                <a:spcPts val="0"/>
              </a:spcAft>
              <a:buNone/>
              <a:defRPr b="0" i="0" sz="6800" u="none" cap="none" strike="noStrike">
                <a:solidFill>
                  <a:srgbClr val="3F3F3F"/>
                </a:solidFill>
                <a:latin typeface="Lustria"/>
                <a:ea typeface="Lustria"/>
                <a:cs typeface="Lustria"/>
                <a:sym typeface="Lustria"/>
              </a:defRPr>
            </a:lvl1pPr>
            <a:lvl2pPr indent="0" lvl="1" marL="0" marR="0" rtl="0" algn="ctr">
              <a:spcBef>
                <a:spcPts val="0"/>
              </a:spcBef>
              <a:spcAft>
                <a:spcPts val="0"/>
              </a:spcAft>
              <a:buNone/>
              <a:defRPr b="0" i="0" sz="6800" u="none" cap="none" strike="noStrike">
                <a:solidFill>
                  <a:srgbClr val="3F3F3F"/>
                </a:solidFill>
                <a:latin typeface="Lustria"/>
                <a:ea typeface="Lustria"/>
                <a:cs typeface="Lustria"/>
                <a:sym typeface="Lustria"/>
              </a:defRPr>
            </a:lvl2pPr>
            <a:lvl3pPr indent="0" lvl="2" marL="0" marR="0" rtl="0" algn="ctr">
              <a:spcBef>
                <a:spcPts val="0"/>
              </a:spcBef>
              <a:spcAft>
                <a:spcPts val="0"/>
              </a:spcAft>
              <a:buNone/>
              <a:defRPr b="0" i="0" sz="6800" u="none" cap="none" strike="noStrike">
                <a:solidFill>
                  <a:srgbClr val="3F3F3F"/>
                </a:solidFill>
                <a:latin typeface="Lustria"/>
                <a:ea typeface="Lustria"/>
                <a:cs typeface="Lustria"/>
                <a:sym typeface="Lustria"/>
              </a:defRPr>
            </a:lvl3pPr>
            <a:lvl4pPr indent="0" lvl="3" marL="0" marR="0" rtl="0" algn="ctr">
              <a:spcBef>
                <a:spcPts val="0"/>
              </a:spcBef>
              <a:spcAft>
                <a:spcPts val="0"/>
              </a:spcAft>
              <a:buNone/>
              <a:defRPr b="0" i="0" sz="6800" u="none" cap="none" strike="noStrike">
                <a:solidFill>
                  <a:srgbClr val="3F3F3F"/>
                </a:solidFill>
                <a:latin typeface="Lustria"/>
                <a:ea typeface="Lustria"/>
                <a:cs typeface="Lustria"/>
                <a:sym typeface="Lustria"/>
              </a:defRPr>
            </a:lvl4pPr>
            <a:lvl5pPr indent="0" lvl="4" marL="0" marR="0" rtl="0" algn="ctr">
              <a:spcBef>
                <a:spcPts val="0"/>
              </a:spcBef>
              <a:spcAft>
                <a:spcPts val="0"/>
              </a:spcAft>
              <a:buNone/>
              <a:defRPr b="0" i="0" sz="6800" u="none" cap="none" strike="noStrike">
                <a:solidFill>
                  <a:srgbClr val="3F3F3F"/>
                </a:solidFill>
                <a:latin typeface="Lustria"/>
                <a:ea typeface="Lustria"/>
                <a:cs typeface="Lustria"/>
                <a:sym typeface="Lustria"/>
              </a:defRPr>
            </a:lvl5pPr>
            <a:lvl6pPr indent="0" lvl="5" marL="457200" marR="0" rtl="0" algn="ctr">
              <a:spcBef>
                <a:spcPts val="0"/>
              </a:spcBef>
              <a:spcAft>
                <a:spcPts val="0"/>
              </a:spcAft>
              <a:buNone/>
              <a:defRPr b="0" i="0" sz="6800" u="none" cap="none" strike="noStrike">
                <a:solidFill>
                  <a:srgbClr val="3F3F3F"/>
                </a:solidFill>
                <a:latin typeface="Lustria"/>
                <a:ea typeface="Lustria"/>
                <a:cs typeface="Lustria"/>
                <a:sym typeface="Lustria"/>
              </a:defRPr>
            </a:lvl6pPr>
            <a:lvl7pPr indent="0" lvl="6" marL="914400" marR="0" rtl="0" algn="ctr">
              <a:spcBef>
                <a:spcPts val="0"/>
              </a:spcBef>
              <a:spcAft>
                <a:spcPts val="0"/>
              </a:spcAft>
              <a:buNone/>
              <a:defRPr b="0" i="0" sz="6800" u="none" cap="none" strike="noStrike">
                <a:solidFill>
                  <a:srgbClr val="3F3F3F"/>
                </a:solidFill>
                <a:latin typeface="Lustria"/>
                <a:ea typeface="Lustria"/>
                <a:cs typeface="Lustria"/>
                <a:sym typeface="Lustria"/>
              </a:defRPr>
            </a:lvl7pPr>
            <a:lvl8pPr indent="0" lvl="7" marL="1371600" marR="0" rtl="0" algn="ctr">
              <a:spcBef>
                <a:spcPts val="0"/>
              </a:spcBef>
              <a:spcAft>
                <a:spcPts val="0"/>
              </a:spcAft>
              <a:buNone/>
              <a:defRPr b="0" i="0" sz="6800" u="none" cap="none" strike="noStrike">
                <a:solidFill>
                  <a:srgbClr val="3F3F3F"/>
                </a:solidFill>
                <a:latin typeface="Lustria"/>
                <a:ea typeface="Lustria"/>
                <a:cs typeface="Lustria"/>
                <a:sym typeface="Lustria"/>
              </a:defRPr>
            </a:lvl8pPr>
            <a:lvl9pPr indent="0" lvl="8" marL="1828800" marR="0" rtl="0" algn="ctr">
              <a:spcBef>
                <a:spcPts val="0"/>
              </a:spcBef>
              <a:spcAft>
                <a:spcPts val="0"/>
              </a:spcAft>
              <a:buNone/>
              <a:defRPr b="0" i="0" sz="6800" u="none" cap="none" strike="noStrike">
                <a:solidFill>
                  <a:srgbClr val="3F3F3F"/>
                </a:solidFill>
                <a:latin typeface="Lustria"/>
                <a:ea typeface="Lustria"/>
                <a:cs typeface="Lustria"/>
                <a:sym typeface="Lustria"/>
              </a:defRPr>
            </a:lvl9pPr>
          </a:lstStyle>
          <a:p/>
        </p:txBody>
      </p:sp>
      <p:sp>
        <p:nvSpPr>
          <p:cNvPr id="304" name="Shape 304"/>
          <p:cNvSpPr txBox="1"/>
          <p:nvPr>
            <p:ph idx="12" type="sldNum"/>
          </p:nvPr>
        </p:nvSpPr>
        <p:spPr>
          <a:xfrm>
            <a:off x="6353175" y="9109075"/>
            <a:ext cx="296861" cy="317500"/>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B0BBC0"/>
              </a:buClr>
              <a:buSzPct val="25000"/>
              <a:buFont typeface="Lustria"/>
              <a:buNone/>
            </a:pPr>
            <a:fld id="{00000000-1234-1234-1234-123412341234}" type="slidenum">
              <a:rPr b="0" i="0" lang="en-US" sz="1600" u="none">
                <a:solidFill>
                  <a:srgbClr val="B0BBC0"/>
                </a:solidFill>
                <a:latin typeface="Lustria"/>
                <a:ea typeface="Lustria"/>
                <a:cs typeface="Lustria"/>
                <a:sym typeface="Lustria"/>
              </a:rPr>
              <a:t>‹#›</a:t>
            </a:fld>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TxTwoObj">
  <p:cSld name="Comparison">
    <p:spTree>
      <p:nvGrpSpPr>
        <p:cNvPr id="305" name="Shape 305"/>
        <p:cNvGrpSpPr/>
        <p:nvPr/>
      </p:nvGrpSpPr>
      <p:grpSpPr>
        <a:xfrm>
          <a:off x="0" y="0"/>
          <a:ext cx="0" cy="0"/>
          <a:chOff x="0" y="0"/>
          <a:chExt cx="0" cy="0"/>
        </a:xfrm>
      </p:grpSpPr>
      <p:sp>
        <p:nvSpPr>
          <p:cNvPr id="306" name="Shape 306"/>
          <p:cNvSpPr txBox="1"/>
          <p:nvPr>
            <p:ph type="title"/>
          </p:nvPr>
        </p:nvSpPr>
        <p:spPr>
          <a:xfrm>
            <a:off x="650875" y="390525"/>
            <a:ext cx="11703050" cy="1625599"/>
          </a:xfrm>
          <a:prstGeom prst="rect">
            <a:avLst/>
          </a:prstGeom>
          <a:noFill/>
          <a:ln>
            <a:noFill/>
          </a:ln>
        </p:spPr>
        <p:txBody>
          <a:bodyPr anchorCtr="0" anchor="ctr" bIns="91425" lIns="91425" rIns="91425" tIns="91425"/>
          <a:lstStyle>
            <a:lvl1pPr indent="0" lvl="0" marL="0" marR="0" rtl="0" algn="ctr">
              <a:spcBef>
                <a:spcPts val="0"/>
              </a:spcBef>
              <a:spcAft>
                <a:spcPts val="0"/>
              </a:spcAft>
              <a:buNone/>
              <a:defRPr b="0" i="0" sz="6800" u="none" cap="none" strike="noStrike">
                <a:solidFill>
                  <a:srgbClr val="3F3F3F"/>
                </a:solidFill>
                <a:latin typeface="Lustria"/>
                <a:ea typeface="Lustria"/>
                <a:cs typeface="Lustria"/>
                <a:sym typeface="Lustria"/>
              </a:defRPr>
            </a:lvl1pPr>
            <a:lvl2pPr indent="0" lvl="1" marL="0" marR="0" rtl="0" algn="ctr">
              <a:spcBef>
                <a:spcPts val="0"/>
              </a:spcBef>
              <a:spcAft>
                <a:spcPts val="0"/>
              </a:spcAft>
              <a:buNone/>
              <a:defRPr b="0" i="0" sz="6800" u="none" cap="none" strike="noStrike">
                <a:solidFill>
                  <a:srgbClr val="3F3F3F"/>
                </a:solidFill>
                <a:latin typeface="Lustria"/>
                <a:ea typeface="Lustria"/>
                <a:cs typeface="Lustria"/>
                <a:sym typeface="Lustria"/>
              </a:defRPr>
            </a:lvl2pPr>
            <a:lvl3pPr indent="0" lvl="2" marL="0" marR="0" rtl="0" algn="ctr">
              <a:spcBef>
                <a:spcPts val="0"/>
              </a:spcBef>
              <a:spcAft>
                <a:spcPts val="0"/>
              </a:spcAft>
              <a:buNone/>
              <a:defRPr b="0" i="0" sz="6800" u="none" cap="none" strike="noStrike">
                <a:solidFill>
                  <a:srgbClr val="3F3F3F"/>
                </a:solidFill>
                <a:latin typeface="Lustria"/>
                <a:ea typeface="Lustria"/>
                <a:cs typeface="Lustria"/>
                <a:sym typeface="Lustria"/>
              </a:defRPr>
            </a:lvl3pPr>
            <a:lvl4pPr indent="0" lvl="3" marL="0" marR="0" rtl="0" algn="ctr">
              <a:spcBef>
                <a:spcPts val="0"/>
              </a:spcBef>
              <a:spcAft>
                <a:spcPts val="0"/>
              </a:spcAft>
              <a:buNone/>
              <a:defRPr b="0" i="0" sz="6800" u="none" cap="none" strike="noStrike">
                <a:solidFill>
                  <a:srgbClr val="3F3F3F"/>
                </a:solidFill>
                <a:latin typeface="Lustria"/>
                <a:ea typeface="Lustria"/>
                <a:cs typeface="Lustria"/>
                <a:sym typeface="Lustria"/>
              </a:defRPr>
            </a:lvl4pPr>
            <a:lvl5pPr indent="0" lvl="4" marL="0" marR="0" rtl="0" algn="ctr">
              <a:spcBef>
                <a:spcPts val="0"/>
              </a:spcBef>
              <a:spcAft>
                <a:spcPts val="0"/>
              </a:spcAft>
              <a:buNone/>
              <a:defRPr b="0" i="0" sz="6800" u="none" cap="none" strike="noStrike">
                <a:solidFill>
                  <a:srgbClr val="3F3F3F"/>
                </a:solidFill>
                <a:latin typeface="Lustria"/>
                <a:ea typeface="Lustria"/>
                <a:cs typeface="Lustria"/>
                <a:sym typeface="Lustria"/>
              </a:defRPr>
            </a:lvl5pPr>
            <a:lvl6pPr indent="0" lvl="5" marL="457200" marR="0" rtl="0" algn="ctr">
              <a:spcBef>
                <a:spcPts val="0"/>
              </a:spcBef>
              <a:spcAft>
                <a:spcPts val="0"/>
              </a:spcAft>
              <a:buNone/>
              <a:defRPr b="0" i="0" sz="6800" u="none" cap="none" strike="noStrike">
                <a:solidFill>
                  <a:srgbClr val="3F3F3F"/>
                </a:solidFill>
                <a:latin typeface="Lustria"/>
                <a:ea typeface="Lustria"/>
                <a:cs typeface="Lustria"/>
                <a:sym typeface="Lustria"/>
              </a:defRPr>
            </a:lvl6pPr>
            <a:lvl7pPr indent="0" lvl="6" marL="914400" marR="0" rtl="0" algn="ctr">
              <a:spcBef>
                <a:spcPts val="0"/>
              </a:spcBef>
              <a:spcAft>
                <a:spcPts val="0"/>
              </a:spcAft>
              <a:buNone/>
              <a:defRPr b="0" i="0" sz="6800" u="none" cap="none" strike="noStrike">
                <a:solidFill>
                  <a:srgbClr val="3F3F3F"/>
                </a:solidFill>
                <a:latin typeface="Lustria"/>
                <a:ea typeface="Lustria"/>
                <a:cs typeface="Lustria"/>
                <a:sym typeface="Lustria"/>
              </a:defRPr>
            </a:lvl7pPr>
            <a:lvl8pPr indent="0" lvl="7" marL="1371600" marR="0" rtl="0" algn="ctr">
              <a:spcBef>
                <a:spcPts val="0"/>
              </a:spcBef>
              <a:spcAft>
                <a:spcPts val="0"/>
              </a:spcAft>
              <a:buNone/>
              <a:defRPr b="0" i="0" sz="6800" u="none" cap="none" strike="noStrike">
                <a:solidFill>
                  <a:srgbClr val="3F3F3F"/>
                </a:solidFill>
                <a:latin typeface="Lustria"/>
                <a:ea typeface="Lustria"/>
                <a:cs typeface="Lustria"/>
                <a:sym typeface="Lustria"/>
              </a:defRPr>
            </a:lvl8pPr>
            <a:lvl9pPr indent="0" lvl="8" marL="1828800" marR="0" rtl="0" algn="ctr">
              <a:spcBef>
                <a:spcPts val="0"/>
              </a:spcBef>
              <a:spcAft>
                <a:spcPts val="0"/>
              </a:spcAft>
              <a:buNone/>
              <a:defRPr b="0" i="0" sz="6800" u="none" cap="none" strike="noStrike">
                <a:solidFill>
                  <a:srgbClr val="3F3F3F"/>
                </a:solidFill>
                <a:latin typeface="Lustria"/>
                <a:ea typeface="Lustria"/>
                <a:cs typeface="Lustria"/>
                <a:sym typeface="Lustria"/>
              </a:defRPr>
            </a:lvl9pPr>
          </a:lstStyle>
          <a:p/>
        </p:txBody>
      </p:sp>
      <p:sp>
        <p:nvSpPr>
          <p:cNvPr id="307" name="Shape 307"/>
          <p:cNvSpPr txBox="1"/>
          <p:nvPr>
            <p:ph idx="1" type="body"/>
          </p:nvPr>
        </p:nvSpPr>
        <p:spPr>
          <a:xfrm>
            <a:off x="650875" y="2182813"/>
            <a:ext cx="5745162" cy="909637"/>
          </a:xfrm>
          <a:prstGeom prst="rect">
            <a:avLst/>
          </a:prstGeom>
          <a:noFill/>
          <a:ln>
            <a:noFill/>
          </a:ln>
        </p:spPr>
        <p:txBody>
          <a:bodyPr anchorCtr="0" anchor="b" bIns="91425" lIns="91425" rIns="91425" tIns="91425"/>
          <a:lstStyle>
            <a:lvl1pPr indent="0" lvl="0" marL="0" marR="0" rtl="0" algn="l">
              <a:spcBef>
                <a:spcPts val="2800"/>
              </a:spcBef>
              <a:spcAft>
                <a:spcPts val="0"/>
              </a:spcAft>
              <a:buClr>
                <a:srgbClr val="3F3F3F"/>
              </a:buClr>
              <a:buFont typeface="Arial"/>
              <a:buNone/>
              <a:defRPr b="1" i="0" sz="2400" u="none" cap="none" strike="noStrike">
                <a:solidFill>
                  <a:srgbClr val="3F3F3F"/>
                </a:solidFill>
                <a:latin typeface="Lustria"/>
                <a:ea typeface="Lustria"/>
                <a:cs typeface="Lustria"/>
                <a:sym typeface="Lustria"/>
              </a:defRPr>
            </a:lvl1pPr>
            <a:lvl2pPr indent="0" lvl="1" marL="457200" marR="0" rtl="0" algn="l">
              <a:spcBef>
                <a:spcPts val="900"/>
              </a:spcBef>
              <a:spcAft>
                <a:spcPts val="0"/>
              </a:spcAft>
              <a:buClr>
                <a:srgbClr val="B0BBC0"/>
              </a:buClr>
              <a:buFont typeface="Arial"/>
              <a:buNone/>
              <a:defRPr b="1" i="0" sz="2000" u="none" cap="none" strike="noStrike">
                <a:solidFill>
                  <a:srgbClr val="3F3F3F"/>
                </a:solidFill>
                <a:latin typeface="Lustria"/>
                <a:ea typeface="Lustria"/>
                <a:cs typeface="Lustria"/>
                <a:sym typeface="Lustria"/>
              </a:defRPr>
            </a:lvl2pPr>
            <a:lvl3pPr indent="0" lvl="2" marL="914400" marR="0" rtl="0" algn="l">
              <a:spcBef>
                <a:spcPts val="900"/>
              </a:spcBef>
              <a:spcAft>
                <a:spcPts val="0"/>
              </a:spcAft>
              <a:buClr>
                <a:srgbClr val="3F3F3F"/>
              </a:buClr>
              <a:buFont typeface="Arial"/>
              <a:buNone/>
              <a:defRPr b="1" i="0" sz="1800" u="none" cap="none" strike="noStrike">
                <a:solidFill>
                  <a:srgbClr val="3F3F3F"/>
                </a:solidFill>
                <a:latin typeface="Lustria"/>
                <a:ea typeface="Lustria"/>
                <a:cs typeface="Lustria"/>
                <a:sym typeface="Lustria"/>
              </a:defRPr>
            </a:lvl3pPr>
            <a:lvl4pPr indent="0" lvl="3" marL="1371600" marR="0" rtl="0" algn="l">
              <a:spcBef>
                <a:spcPts val="900"/>
              </a:spcBef>
              <a:spcAft>
                <a:spcPts val="0"/>
              </a:spcAft>
              <a:buClr>
                <a:srgbClr val="B0BBC0"/>
              </a:buClr>
              <a:buFont typeface="Arial"/>
              <a:buNone/>
              <a:defRPr b="1" i="0" sz="1600" u="none" cap="none" strike="noStrike">
                <a:solidFill>
                  <a:srgbClr val="3F3F3F"/>
                </a:solidFill>
                <a:latin typeface="Lustria"/>
                <a:ea typeface="Lustria"/>
                <a:cs typeface="Lustria"/>
                <a:sym typeface="Lustria"/>
              </a:defRPr>
            </a:lvl4pPr>
            <a:lvl5pPr indent="0" lvl="4" marL="1828800" marR="0" rtl="0" algn="l">
              <a:spcBef>
                <a:spcPts val="900"/>
              </a:spcBef>
              <a:spcAft>
                <a:spcPts val="0"/>
              </a:spcAft>
              <a:buClr>
                <a:srgbClr val="3F3F3F"/>
              </a:buClr>
              <a:buFont typeface="Arial"/>
              <a:buNone/>
              <a:defRPr b="1" i="0" sz="1600" u="none" cap="none" strike="noStrike">
                <a:solidFill>
                  <a:srgbClr val="3F3F3F"/>
                </a:solidFill>
                <a:latin typeface="Lustria"/>
                <a:ea typeface="Lustria"/>
                <a:cs typeface="Lustria"/>
                <a:sym typeface="Lustria"/>
              </a:defRPr>
            </a:lvl5pPr>
            <a:lvl6pPr indent="0" lvl="5" marL="2286000" marR="0" rtl="0" algn="l">
              <a:spcBef>
                <a:spcPts val="900"/>
              </a:spcBef>
              <a:spcAft>
                <a:spcPts val="0"/>
              </a:spcAft>
              <a:buClr>
                <a:srgbClr val="3F3F3F"/>
              </a:buClr>
              <a:buFont typeface="Arial"/>
              <a:buNone/>
              <a:defRPr b="1" i="0" sz="1600" u="none" cap="none" strike="noStrike">
                <a:solidFill>
                  <a:srgbClr val="3F3F3F"/>
                </a:solidFill>
                <a:latin typeface="Lustria"/>
                <a:ea typeface="Lustria"/>
                <a:cs typeface="Lustria"/>
                <a:sym typeface="Lustria"/>
              </a:defRPr>
            </a:lvl6pPr>
            <a:lvl7pPr indent="0" lvl="6" marL="2743200" marR="0" rtl="0" algn="l">
              <a:spcBef>
                <a:spcPts val="900"/>
              </a:spcBef>
              <a:spcAft>
                <a:spcPts val="0"/>
              </a:spcAft>
              <a:buClr>
                <a:srgbClr val="3F3F3F"/>
              </a:buClr>
              <a:buFont typeface="Arial"/>
              <a:buNone/>
              <a:defRPr b="1" i="0" sz="1600" u="none" cap="none" strike="noStrike">
                <a:solidFill>
                  <a:srgbClr val="3F3F3F"/>
                </a:solidFill>
                <a:latin typeface="Lustria"/>
                <a:ea typeface="Lustria"/>
                <a:cs typeface="Lustria"/>
                <a:sym typeface="Lustria"/>
              </a:defRPr>
            </a:lvl7pPr>
            <a:lvl8pPr indent="0" lvl="7" marL="3200400" marR="0" rtl="0" algn="l">
              <a:spcBef>
                <a:spcPts val="900"/>
              </a:spcBef>
              <a:spcAft>
                <a:spcPts val="0"/>
              </a:spcAft>
              <a:buClr>
                <a:srgbClr val="3F3F3F"/>
              </a:buClr>
              <a:buFont typeface="Arial"/>
              <a:buNone/>
              <a:defRPr b="1" i="0" sz="1600" u="none" cap="none" strike="noStrike">
                <a:solidFill>
                  <a:srgbClr val="3F3F3F"/>
                </a:solidFill>
                <a:latin typeface="Lustria"/>
                <a:ea typeface="Lustria"/>
                <a:cs typeface="Lustria"/>
                <a:sym typeface="Lustria"/>
              </a:defRPr>
            </a:lvl8pPr>
            <a:lvl9pPr indent="0" lvl="8" marL="3657600" marR="0" rtl="0" algn="l">
              <a:spcBef>
                <a:spcPts val="900"/>
              </a:spcBef>
              <a:spcAft>
                <a:spcPts val="0"/>
              </a:spcAft>
              <a:buClr>
                <a:srgbClr val="3F3F3F"/>
              </a:buClr>
              <a:buFont typeface="Arial"/>
              <a:buNone/>
              <a:defRPr b="1" i="0" sz="1600" u="none" cap="none" strike="noStrike">
                <a:solidFill>
                  <a:srgbClr val="3F3F3F"/>
                </a:solidFill>
                <a:latin typeface="Lustria"/>
                <a:ea typeface="Lustria"/>
                <a:cs typeface="Lustria"/>
                <a:sym typeface="Lustria"/>
              </a:defRPr>
            </a:lvl9pPr>
          </a:lstStyle>
          <a:p/>
        </p:txBody>
      </p:sp>
      <p:sp>
        <p:nvSpPr>
          <p:cNvPr id="308" name="Shape 308"/>
          <p:cNvSpPr txBox="1"/>
          <p:nvPr>
            <p:ph idx="2" type="body"/>
          </p:nvPr>
        </p:nvSpPr>
        <p:spPr>
          <a:xfrm>
            <a:off x="650875" y="3092450"/>
            <a:ext cx="5745162" cy="5619750"/>
          </a:xfrm>
          <a:prstGeom prst="rect">
            <a:avLst/>
          </a:prstGeom>
          <a:noFill/>
          <a:ln>
            <a:noFill/>
          </a:ln>
        </p:spPr>
        <p:txBody>
          <a:bodyPr anchorCtr="0" anchor="t" bIns="91425" lIns="91425" rIns="91425" tIns="91425"/>
          <a:lstStyle>
            <a:lvl1pPr indent="-190500" lvl="0" marL="342900" marR="0" rtl="0" algn="l">
              <a:spcBef>
                <a:spcPts val="2800"/>
              </a:spcBef>
              <a:spcAft>
                <a:spcPts val="0"/>
              </a:spcAft>
              <a:buClr>
                <a:srgbClr val="3F3F3F"/>
              </a:buClr>
              <a:buSzPct val="100000"/>
              <a:buFont typeface="Arial"/>
              <a:buChar char="•"/>
              <a:defRPr b="0" i="0" sz="2400" u="none" cap="none" strike="noStrike">
                <a:solidFill>
                  <a:srgbClr val="3F3F3F"/>
                </a:solidFill>
                <a:latin typeface="Lustria"/>
                <a:ea typeface="Lustria"/>
                <a:cs typeface="Lustria"/>
                <a:sym typeface="Lustria"/>
              </a:defRPr>
            </a:lvl1pPr>
            <a:lvl2pPr indent="-109537" lvl="1" marL="579438" marR="0" rtl="0" algn="l">
              <a:spcBef>
                <a:spcPts val="900"/>
              </a:spcBef>
              <a:spcAft>
                <a:spcPts val="0"/>
              </a:spcAft>
              <a:buClr>
                <a:srgbClr val="B0BBC0"/>
              </a:buClr>
              <a:buSzPct val="100000"/>
              <a:buFont typeface="Arial"/>
              <a:buChar char="•"/>
              <a:defRPr b="0" i="0" sz="2000" u="none" cap="none" strike="noStrike">
                <a:solidFill>
                  <a:srgbClr val="3F3F3F"/>
                </a:solidFill>
                <a:latin typeface="Lustria"/>
                <a:ea typeface="Lustria"/>
                <a:cs typeface="Lustria"/>
                <a:sym typeface="Lustria"/>
              </a:defRPr>
            </a:lvl2pPr>
            <a:lvl3pPr indent="-122237" lvl="2" marL="808038" marR="0" rtl="0" algn="l">
              <a:spcBef>
                <a:spcPts val="900"/>
              </a:spcBef>
              <a:spcAft>
                <a:spcPts val="0"/>
              </a:spcAft>
              <a:buClr>
                <a:srgbClr val="3F3F3F"/>
              </a:buClr>
              <a:buSzPct val="100000"/>
              <a:buFont typeface="Arial"/>
              <a:buChar char="•"/>
              <a:defRPr b="0" i="0" sz="1800" u="none" cap="none" strike="noStrike">
                <a:solidFill>
                  <a:srgbClr val="3F3F3F"/>
                </a:solidFill>
                <a:latin typeface="Lustria"/>
                <a:ea typeface="Lustria"/>
                <a:cs typeface="Lustria"/>
                <a:sym typeface="Lustria"/>
              </a:defRPr>
            </a:lvl3pPr>
            <a:lvl4pPr indent="-134937" lvl="3" marL="1036638" marR="0" rtl="0" algn="l">
              <a:spcBef>
                <a:spcPts val="900"/>
              </a:spcBef>
              <a:spcAft>
                <a:spcPts val="0"/>
              </a:spcAft>
              <a:buClr>
                <a:srgbClr val="B0BBC0"/>
              </a:buClr>
              <a:buSzPct val="100000"/>
              <a:buFont typeface="Arial"/>
              <a:buChar char="•"/>
              <a:defRPr b="0" i="0" sz="1600" u="none" cap="none" strike="noStrike">
                <a:solidFill>
                  <a:srgbClr val="3F3F3F"/>
                </a:solidFill>
                <a:latin typeface="Lustria"/>
                <a:ea typeface="Lustria"/>
                <a:cs typeface="Lustria"/>
                <a:sym typeface="Lustria"/>
              </a:defRPr>
            </a:lvl4pPr>
            <a:lvl5pPr indent="-134937" lvl="4" marL="1265238" marR="0" rtl="0" algn="l">
              <a:spcBef>
                <a:spcPts val="900"/>
              </a:spcBef>
              <a:spcAft>
                <a:spcPts val="0"/>
              </a:spcAft>
              <a:buClr>
                <a:srgbClr val="3F3F3F"/>
              </a:buClr>
              <a:buSzPct val="100000"/>
              <a:buFont typeface="Arial"/>
              <a:buChar char="•"/>
              <a:defRPr b="0" i="0" sz="1600" u="none" cap="none" strike="noStrike">
                <a:solidFill>
                  <a:srgbClr val="3F3F3F"/>
                </a:solidFill>
                <a:latin typeface="Lustria"/>
                <a:ea typeface="Lustria"/>
                <a:cs typeface="Lustria"/>
                <a:sym typeface="Lustria"/>
              </a:defRPr>
            </a:lvl5pPr>
            <a:lvl6pPr indent="-134938" lvl="5" marL="1722438" marR="0" rtl="0" algn="l">
              <a:spcBef>
                <a:spcPts val="900"/>
              </a:spcBef>
              <a:spcAft>
                <a:spcPts val="0"/>
              </a:spcAft>
              <a:buClr>
                <a:srgbClr val="3F3F3F"/>
              </a:buClr>
              <a:buSzPct val="100000"/>
              <a:buFont typeface="Arial"/>
              <a:buChar char="•"/>
              <a:defRPr b="0" i="0" sz="1600" u="none" cap="none" strike="noStrike">
                <a:solidFill>
                  <a:srgbClr val="3F3F3F"/>
                </a:solidFill>
                <a:latin typeface="Lustria"/>
                <a:ea typeface="Lustria"/>
                <a:cs typeface="Lustria"/>
                <a:sym typeface="Lustria"/>
              </a:defRPr>
            </a:lvl6pPr>
            <a:lvl7pPr indent="-134938" lvl="6" marL="2179638" marR="0" rtl="0" algn="l">
              <a:spcBef>
                <a:spcPts val="900"/>
              </a:spcBef>
              <a:spcAft>
                <a:spcPts val="0"/>
              </a:spcAft>
              <a:buClr>
                <a:srgbClr val="3F3F3F"/>
              </a:buClr>
              <a:buSzPct val="100000"/>
              <a:buFont typeface="Arial"/>
              <a:buChar char="•"/>
              <a:defRPr b="0" i="0" sz="1600" u="none" cap="none" strike="noStrike">
                <a:solidFill>
                  <a:srgbClr val="3F3F3F"/>
                </a:solidFill>
                <a:latin typeface="Lustria"/>
                <a:ea typeface="Lustria"/>
                <a:cs typeface="Lustria"/>
                <a:sym typeface="Lustria"/>
              </a:defRPr>
            </a:lvl7pPr>
            <a:lvl8pPr indent="-134938" lvl="7" marL="2636838" marR="0" rtl="0" algn="l">
              <a:spcBef>
                <a:spcPts val="900"/>
              </a:spcBef>
              <a:spcAft>
                <a:spcPts val="0"/>
              </a:spcAft>
              <a:buClr>
                <a:srgbClr val="3F3F3F"/>
              </a:buClr>
              <a:buSzPct val="100000"/>
              <a:buFont typeface="Arial"/>
              <a:buChar char="•"/>
              <a:defRPr b="0" i="0" sz="1600" u="none" cap="none" strike="noStrike">
                <a:solidFill>
                  <a:srgbClr val="3F3F3F"/>
                </a:solidFill>
                <a:latin typeface="Lustria"/>
                <a:ea typeface="Lustria"/>
                <a:cs typeface="Lustria"/>
                <a:sym typeface="Lustria"/>
              </a:defRPr>
            </a:lvl8pPr>
            <a:lvl9pPr indent="-134938" lvl="8" marL="3094038" marR="0" rtl="0" algn="l">
              <a:spcBef>
                <a:spcPts val="900"/>
              </a:spcBef>
              <a:spcAft>
                <a:spcPts val="0"/>
              </a:spcAft>
              <a:buClr>
                <a:srgbClr val="3F3F3F"/>
              </a:buClr>
              <a:buSzPct val="100000"/>
              <a:buFont typeface="Arial"/>
              <a:buChar char="•"/>
              <a:defRPr b="0" i="0" sz="1600" u="none" cap="none" strike="noStrike">
                <a:solidFill>
                  <a:srgbClr val="3F3F3F"/>
                </a:solidFill>
                <a:latin typeface="Lustria"/>
                <a:ea typeface="Lustria"/>
                <a:cs typeface="Lustria"/>
                <a:sym typeface="Lustria"/>
              </a:defRPr>
            </a:lvl9pPr>
          </a:lstStyle>
          <a:p/>
        </p:txBody>
      </p:sp>
      <p:sp>
        <p:nvSpPr>
          <p:cNvPr id="309" name="Shape 309"/>
          <p:cNvSpPr txBox="1"/>
          <p:nvPr>
            <p:ph idx="3" type="body"/>
          </p:nvPr>
        </p:nvSpPr>
        <p:spPr>
          <a:xfrm>
            <a:off x="6605588" y="2182813"/>
            <a:ext cx="5748336" cy="909637"/>
          </a:xfrm>
          <a:prstGeom prst="rect">
            <a:avLst/>
          </a:prstGeom>
          <a:noFill/>
          <a:ln>
            <a:noFill/>
          </a:ln>
        </p:spPr>
        <p:txBody>
          <a:bodyPr anchorCtr="0" anchor="b" bIns="91425" lIns="91425" rIns="91425" tIns="91425"/>
          <a:lstStyle>
            <a:lvl1pPr indent="0" lvl="0" marL="0" marR="0" rtl="0" algn="l">
              <a:spcBef>
                <a:spcPts val="2800"/>
              </a:spcBef>
              <a:spcAft>
                <a:spcPts val="0"/>
              </a:spcAft>
              <a:buClr>
                <a:srgbClr val="3F3F3F"/>
              </a:buClr>
              <a:buFont typeface="Arial"/>
              <a:buNone/>
              <a:defRPr b="1" i="0" sz="2400" u="none" cap="none" strike="noStrike">
                <a:solidFill>
                  <a:srgbClr val="3F3F3F"/>
                </a:solidFill>
                <a:latin typeface="Lustria"/>
                <a:ea typeface="Lustria"/>
                <a:cs typeface="Lustria"/>
                <a:sym typeface="Lustria"/>
              </a:defRPr>
            </a:lvl1pPr>
            <a:lvl2pPr indent="0" lvl="1" marL="457200" marR="0" rtl="0" algn="l">
              <a:spcBef>
                <a:spcPts val="900"/>
              </a:spcBef>
              <a:spcAft>
                <a:spcPts val="0"/>
              </a:spcAft>
              <a:buClr>
                <a:srgbClr val="B0BBC0"/>
              </a:buClr>
              <a:buFont typeface="Arial"/>
              <a:buNone/>
              <a:defRPr b="1" i="0" sz="2000" u="none" cap="none" strike="noStrike">
                <a:solidFill>
                  <a:srgbClr val="3F3F3F"/>
                </a:solidFill>
                <a:latin typeface="Lustria"/>
                <a:ea typeface="Lustria"/>
                <a:cs typeface="Lustria"/>
                <a:sym typeface="Lustria"/>
              </a:defRPr>
            </a:lvl2pPr>
            <a:lvl3pPr indent="0" lvl="2" marL="914400" marR="0" rtl="0" algn="l">
              <a:spcBef>
                <a:spcPts val="900"/>
              </a:spcBef>
              <a:spcAft>
                <a:spcPts val="0"/>
              </a:spcAft>
              <a:buClr>
                <a:srgbClr val="3F3F3F"/>
              </a:buClr>
              <a:buFont typeface="Arial"/>
              <a:buNone/>
              <a:defRPr b="1" i="0" sz="1800" u="none" cap="none" strike="noStrike">
                <a:solidFill>
                  <a:srgbClr val="3F3F3F"/>
                </a:solidFill>
                <a:latin typeface="Lustria"/>
                <a:ea typeface="Lustria"/>
                <a:cs typeface="Lustria"/>
                <a:sym typeface="Lustria"/>
              </a:defRPr>
            </a:lvl3pPr>
            <a:lvl4pPr indent="0" lvl="3" marL="1371600" marR="0" rtl="0" algn="l">
              <a:spcBef>
                <a:spcPts val="900"/>
              </a:spcBef>
              <a:spcAft>
                <a:spcPts val="0"/>
              </a:spcAft>
              <a:buClr>
                <a:srgbClr val="B0BBC0"/>
              </a:buClr>
              <a:buFont typeface="Arial"/>
              <a:buNone/>
              <a:defRPr b="1" i="0" sz="1600" u="none" cap="none" strike="noStrike">
                <a:solidFill>
                  <a:srgbClr val="3F3F3F"/>
                </a:solidFill>
                <a:latin typeface="Lustria"/>
                <a:ea typeface="Lustria"/>
                <a:cs typeface="Lustria"/>
                <a:sym typeface="Lustria"/>
              </a:defRPr>
            </a:lvl4pPr>
            <a:lvl5pPr indent="0" lvl="4" marL="1828800" marR="0" rtl="0" algn="l">
              <a:spcBef>
                <a:spcPts val="900"/>
              </a:spcBef>
              <a:spcAft>
                <a:spcPts val="0"/>
              </a:spcAft>
              <a:buClr>
                <a:srgbClr val="3F3F3F"/>
              </a:buClr>
              <a:buFont typeface="Arial"/>
              <a:buNone/>
              <a:defRPr b="1" i="0" sz="1600" u="none" cap="none" strike="noStrike">
                <a:solidFill>
                  <a:srgbClr val="3F3F3F"/>
                </a:solidFill>
                <a:latin typeface="Lustria"/>
                <a:ea typeface="Lustria"/>
                <a:cs typeface="Lustria"/>
                <a:sym typeface="Lustria"/>
              </a:defRPr>
            </a:lvl5pPr>
            <a:lvl6pPr indent="0" lvl="5" marL="2286000" marR="0" rtl="0" algn="l">
              <a:spcBef>
                <a:spcPts val="900"/>
              </a:spcBef>
              <a:spcAft>
                <a:spcPts val="0"/>
              </a:spcAft>
              <a:buClr>
                <a:srgbClr val="3F3F3F"/>
              </a:buClr>
              <a:buFont typeface="Arial"/>
              <a:buNone/>
              <a:defRPr b="1" i="0" sz="1600" u="none" cap="none" strike="noStrike">
                <a:solidFill>
                  <a:srgbClr val="3F3F3F"/>
                </a:solidFill>
                <a:latin typeface="Lustria"/>
                <a:ea typeface="Lustria"/>
                <a:cs typeface="Lustria"/>
                <a:sym typeface="Lustria"/>
              </a:defRPr>
            </a:lvl6pPr>
            <a:lvl7pPr indent="0" lvl="6" marL="2743200" marR="0" rtl="0" algn="l">
              <a:spcBef>
                <a:spcPts val="900"/>
              </a:spcBef>
              <a:spcAft>
                <a:spcPts val="0"/>
              </a:spcAft>
              <a:buClr>
                <a:srgbClr val="3F3F3F"/>
              </a:buClr>
              <a:buFont typeface="Arial"/>
              <a:buNone/>
              <a:defRPr b="1" i="0" sz="1600" u="none" cap="none" strike="noStrike">
                <a:solidFill>
                  <a:srgbClr val="3F3F3F"/>
                </a:solidFill>
                <a:latin typeface="Lustria"/>
                <a:ea typeface="Lustria"/>
                <a:cs typeface="Lustria"/>
                <a:sym typeface="Lustria"/>
              </a:defRPr>
            </a:lvl7pPr>
            <a:lvl8pPr indent="0" lvl="7" marL="3200400" marR="0" rtl="0" algn="l">
              <a:spcBef>
                <a:spcPts val="900"/>
              </a:spcBef>
              <a:spcAft>
                <a:spcPts val="0"/>
              </a:spcAft>
              <a:buClr>
                <a:srgbClr val="3F3F3F"/>
              </a:buClr>
              <a:buFont typeface="Arial"/>
              <a:buNone/>
              <a:defRPr b="1" i="0" sz="1600" u="none" cap="none" strike="noStrike">
                <a:solidFill>
                  <a:srgbClr val="3F3F3F"/>
                </a:solidFill>
                <a:latin typeface="Lustria"/>
                <a:ea typeface="Lustria"/>
                <a:cs typeface="Lustria"/>
                <a:sym typeface="Lustria"/>
              </a:defRPr>
            </a:lvl8pPr>
            <a:lvl9pPr indent="0" lvl="8" marL="3657600" marR="0" rtl="0" algn="l">
              <a:spcBef>
                <a:spcPts val="900"/>
              </a:spcBef>
              <a:spcAft>
                <a:spcPts val="0"/>
              </a:spcAft>
              <a:buClr>
                <a:srgbClr val="3F3F3F"/>
              </a:buClr>
              <a:buFont typeface="Arial"/>
              <a:buNone/>
              <a:defRPr b="1" i="0" sz="1600" u="none" cap="none" strike="noStrike">
                <a:solidFill>
                  <a:srgbClr val="3F3F3F"/>
                </a:solidFill>
                <a:latin typeface="Lustria"/>
                <a:ea typeface="Lustria"/>
                <a:cs typeface="Lustria"/>
                <a:sym typeface="Lustria"/>
              </a:defRPr>
            </a:lvl9pPr>
          </a:lstStyle>
          <a:p/>
        </p:txBody>
      </p:sp>
      <p:sp>
        <p:nvSpPr>
          <p:cNvPr id="310" name="Shape 310"/>
          <p:cNvSpPr txBox="1"/>
          <p:nvPr>
            <p:ph idx="4" type="body"/>
          </p:nvPr>
        </p:nvSpPr>
        <p:spPr>
          <a:xfrm>
            <a:off x="6605588" y="3092450"/>
            <a:ext cx="5748336" cy="5619750"/>
          </a:xfrm>
          <a:prstGeom prst="rect">
            <a:avLst/>
          </a:prstGeom>
          <a:noFill/>
          <a:ln>
            <a:noFill/>
          </a:ln>
        </p:spPr>
        <p:txBody>
          <a:bodyPr anchorCtr="0" anchor="t" bIns="91425" lIns="91425" rIns="91425" tIns="91425"/>
          <a:lstStyle>
            <a:lvl1pPr indent="-190500" lvl="0" marL="342900" marR="0" rtl="0" algn="l">
              <a:spcBef>
                <a:spcPts val="2800"/>
              </a:spcBef>
              <a:spcAft>
                <a:spcPts val="0"/>
              </a:spcAft>
              <a:buClr>
                <a:srgbClr val="3F3F3F"/>
              </a:buClr>
              <a:buSzPct val="100000"/>
              <a:buFont typeface="Arial"/>
              <a:buChar char="•"/>
              <a:defRPr b="0" i="0" sz="2400" u="none" cap="none" strike="noStrike">
                <a:solidFill>
                  <a:srgbClr val="3F3F3F"/>
                </a:solidFill>
                <a:latin typeface="Lustria"/>
                <a:ea typeface="Lustria"/>
                <a:cs typeface="Lustria"/>
                <a:sym typeface="Lustria"/>
              </a:defRPr>
            </a:lvl1pPr>
            <a:lvl2pPr indent="-109537" lvl="1" marL="579438" marR="0" rtl="0" algn="l">
              <a:spcBef>
                <a:spcPts val="900"/>
              </a:spcBef>
              <a:spcAft>
                <a:spcPts val="0"/>
              </a:spcAft>
              <a:buClr>
                <a:srgbClr val="B0BBC0"/>
              </a:buClr>
              <a:buSzPct val="100000"/>
              <a:buFont typeface="Arial"/>
              <a:buChar char="•"/>
              <a:defRPr b="0" i="0" sz="2000" u="none" cap="none" strike="noStrike">
                <a:solidFill>
                  <a:srgbClr val="3F3F3F"/>
                </a:solidFill>
                <a:latin typeface="Lustria"/>
                <a:ea typeface="Lustria"/>
                <a:cs typeface="Lustria"/>
                <a:sym typeface="Lustria"/>
              </a:defRPr>
            </a:lvl2pPr>
            <a:lvl3pPr indent="-122237" lvl="2" marL="808038" marR="0" rtl="0" algn="l">
              <a:spcBef>
                <a:spcPts val="900"/>
              </a:spcBef>
              <a:spcAft>
                <a:spcPts val="0"/>
              </a:spcAft>
              <a:buClr>
                <a:srgbClr val="3F3F3F"/>
              </a:buClr>
              <a:buSzPct val="100000"/>
              <a:buFont typeface="Arial"/>
              <a:buChar char="•"/>
              <a:defRPr b="0" i="0" sz="1800" u="none" cap="none" strike="noStrike">
                <a:solidFill>
                  <a:srgbClr val="3F3F3F"/>
                </a:solidFill>
                <a:latin typeface="Lustria"/>
                <a:ea typeface="Lustria"/>
                <a:cs typeface="Lustria"/>
                <a:sym typeface="Lustria"/>
              </a:defRPr>
            </a:lvl3pPr>
            <a:lvl4pPr indent="-134937" lvl="3" marL="1036638" marR="0" rtl="0" algn="l">
              <a:spcBef>
                <a:spcPts val="900"/>
              </a:spcBef>
              <a:spcAft>
                <a:spcPts val="0"/>
              </a:spcAft>
              <a:buClr>
                <a:srgbClr val="B0BBC0"/>
              </a:buClr>
              <a:buSzPct val="100000"/>
              <a:buFont typeface="Arial"/>
              <a:buChar char="•"/>
              <a:defRPr b="0" i="0" sz="1600" u="none" cap="none" strike="noStrike">
                <a:solidFill>
                  <a:srgbClr val="3F3F3F"/>
                </a:solidFill>
                <a:latin typeface="Lustria"/>
                <a:ea typeface="Lustria"/>
                <a:cs typeface="Lustria"/>
                <a:sym typeface="Lustria"/>
              </a:defRPr>
            </a:lvl4pPr>
            <a:lvl5pPr indent="-134937" lvl="4" marL="1265238" marR="0" rtl="0" algn="l">
              <a:spcBef>
                <a:spcPts val="900"/>
              </a:spcBef>
              <a:spcAft>
                <a:spcPts val="0"/>
              </a:spcAft>
              <a:buClr>
                <a:srgbClr val="3F3F3F"/>
              </a:buClr>
              <a:buSzPct val="100000"/>
              <a:buFont typeface="Arial"/>
              <a:buChar char="•"/>
              <a:defRPr b="0" i="0" sz="1600" u="none" cap="none" strike="noStrike">
                <a:solidFill>
                  <a:srgbClr val="3F3F3F"/>
                </a:solidFill>
                <a:latin typeface="Lustria"/>
                <a:ea typeface="Lustria"/>
                <a:cs typeface="Lustria"/>
                <a:sym typeface="Lustria"/>
              </a:defRPr>
            </a:lvl5pPr>
            <a:lvl6pPr indent="-134938" lvl="5" marL="1722438" marR="0" rtl="0" algn="l">
              <a:spcBef>
                <a:spcPts val="900"/>
              </a:spcBef>
              <a:spcAft>
                <a:spcPts val="0"/>
              </a:spcAft>
              <a:buClr>
                <a:srgbClr val="3F3F3F"/>
              </a:buClr>
              <a:buSzPct val="100000"/>
              <a:buFont typeface="Arial"/>
              <a:buChar char="•"/>
              <a:defRPr b="0" i="0" sz="1600" u="none" cap="none" strike="noStrike">
                <a:solidFill>
                  <a:srgbClr val="3F3F3F"/>
                </a:solidFill>
                <a:latin typeface="Lustria"/>
                <a:ea typeface="Lustria"/>
                <a:cs typeface="Lustria"/>
                <a:sym typeface="Lustria"/>
              </a:defRPr>
            </a:lvl6pPr>
            <a:lvl7pPr indent="-134938" lvl="6" marL="2179638" marR="0" rtl="0" algn="l">
              <a:spcBef>
                <a:spcPts val="900"/>
              </a:spcBef>
              <a:spcAft>
                <a:spcPts val="0"/>
              </a:spcAft>
              <a:buClr>
                <a:srgbClr val="3F3F3F"/>
              </a:buClr>
              <a:buSzPct val="100000"/>
              <a:buFont typeface="Arial"/>
              <a:buChar char="•"/>
              <a:defRPr b="0" i="0" sz="1600" u="none" cap="none" strike="noStrike">
                <a:solidFill>
                  <a:srgbClr val="3F3F3F"/>
                </a:solidFill>
                <a:latin typeface="Lustria"/>
                <a:ea typeface="Lustria"/>
                <a:cs typeface="Lustria"/>
                <a:sym typeface="Lustria"/>
              </a:defRPr>
            </a:lvl7pPr>
            <a:lvl8pPr indent="-134938" lvl="7" marL="2636838" marR="0" rtl="0" algn="l">
              <a:spcBef>
                <a:spcPts val="900"/>
              </a:spcBef>
              <a:spcAft>
                <a:spcPts val="0"/>
              </a:spcAft>
              <a:buClr>
                <a:srgbClr val="3F3F3F"/>
              </a:buClr>
              <a:buSzPct val="100000"/>
              <a:buFont typeface="Arial"/>
              <a:buChar char="•"/>
              <a:defRPr b="0" i="0" sz="1600" u="none" cap="none" strike="noStrike">
                <a:solidFill>
                  <a:srgbClr val="3F3F3F"/>
                </a:solidFill>
                <a:latin typeface="Lustria"/>
                <a:ea typeface="Lustria"/>
                <a:cs typeface="Lustria"/>
                <a:sym typeface="Lustria"/>
              </a:defRPr>
            </a:lvl8pPr>
            <a:lvl9pPr indent="-134938" lvl="8" marL="3094038" marR="0" rtl="0" algn="l">
              <a:spcBef>
                <a:spcPts val="900"/>
              </a:spcBef>
              <a:spcAft>
                <a:spcPts val="0"/>
              </a:spcAft>
              <a:buClr>
                <a:srgbClr val="3F3F3F"/>
              </a:buClr>
              <a:buSzPct val="100000"/>
              <a:buFont typeface="Arial"/>
              <a:buChar char="•"/>
              <a:defRPr b="0" i="0" sz="1600" u="none" cap="none" strike="noStrike">
                <a:solidFill>
                  <a:srgbClr val="3F3F3F"/>
                </a:solidFill>
                <a:latin typeface="Lustria"/>
                <a:ea typeface="Lustria"/>
                <a:cs typeface="Lustria"/>
                <a:sym typeface="Lustria"/>
              </a:defRPr>
            </a:lvl9pPr>
          </a:lstStyle>
          <a:p/>
        </p:txBody>
      </p:sp>
      <p:sp>
        <p:nvSpPr>
          <p:cNvPr id="311" name="Shape 311"/>
          <p:cNvSpPr txBox="1"/>
          <p:nvPr>
            <p:ph idx="12" type="sldNum"/>
          </p:nvPr>
        </p:nvSpPr>
        <p:spPr>
          <a:xfrm>
            <a:off x="6353175" y="9109075"/>
            <a:ext cx="296861" cy="317500"/>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B0BBC0"/>
              </a:buClr>
              <a:buSzPct val="25000"/>
              <a:buFont typeface="Lustria"/>
              <a:buNone/>
            </a:pPr>
            <a:fld id="{00000000-1234-1234-1234-123412341234}" type="slidenum">
              <a:rPr b="0" i="0" lang="en-US" sz="1600" u="none">
                <a:solidFill>
                  <a:srgbClr val="B0BBC0"/>
                </a:solidFill>
                <a:latin typeface="Lustria"/>
                <a:ea typeface="Lustria"/>
                <a:cs typeface="Lustria"/>
                <a:sym typeface="Lustria"/>
              </a:rPr>
              <a:t>‹#›</a:t>
            </a:fld>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Obj">
  <p:cSld name="Two Content">
    <p:spTree>
      <p:nvGrpSpPr>
        <p:cNvPr id="312" name="Shape 312"/>
        <p:cNvGrpSpPr/>
        <p:nvPr/>
      </p:nvGrpSpPr>
      <p:grpSpPr>
        <a:xfrm>
          <a:off x="0" y="0"/>
          <a:ext cx="0" cy="0"/>
          <a:chOff x="0" y="0"/>
          <a:chExt cx="0" cy="0"/>
        </a:xfrm>
      </p:grpSpPr>
      <p:sp>
        <p:nvSpPr>
          <p:cNvPr id="313" name="Shape 313"/>
          <p:cNvSpPr txBox="1"/>
          <p:nvPr>
            <p:ph type="title"/>
          </p:nvPr>
        </p:nvSpPr>
        <p:spPr>
          <a:xfrm>
            <a:off x="1279525" y="346075"/>
            <a:ext cx="10447337" cy="1906586"/>
          </a:xfrm>
          <a:prstGeom prst="rect">
            <a:avLst/>
          </a:prstGeom>
          <a:noFill/>
          <a:ln>
            <a:noFill/>
          </a:ln>
        </p:spPr>
        <p:txBody>
          <a:bodyPr anchorCtr="0" anchor="ctr" bIns="91425" lIns="91425" rIns="91425" tIns="91425"/>
          <a:lstStyle>
            <a:lvl1pPr indent="0" lvl="0" marL="0" marR="0" rtl="0" algn="ctr">
              <a:spcBef>
                <a:spcPts val="0"/>
              </a:spcBef>
              <a:spcAft>
                <a:spcPts val="0"/>
              </a:spcAft>
              <a:buNone/>
              <a:defRPr b="0" i="0" sz="6800" u="none" cap="none" strike="noStrike">
                <a:solidFill>
                  <a:srgbClr val="3F3F3F"/>
                </a:solidFill>
                <a:latin typeface="Lustria"/>
                <a:ea typeface="Lustria"/>
                <a:cs typeface="Lustria"/>
                <a:sym typeface="Lustria"/>
              </a:defRPr>
            </a:lvl1pPr>
            <a:lvl2pPr indent="0" lvl="1" marL="0" marR="0" rtl="0" algn="ctr">
              <a:spcBef>
                <a:spcPts val="0"/>
              </a:spcBef>
              <a:spcAft>
                <a:spcPts val="0"/>
              </a:spcAft>
              <a:buNone/>
              <a:defRPr b="0" i="0" sz="6800" u="none" cap="none" strike="noStrike">
                <a:solidFill>
                  <a:srgbClr val="3F3F3F"/>
                </a:solidFill>
                <a:latin typeface="Lustria"/>
                <a:ea typeface="Lustria"/>
                <a:cs typeface="Lustria"/>
                <a:sym typeface="Lustria"/>
              </a:defRPr>
            </a:lvl2pPr>
            <a:lvl3pPr indent="0" lvl="2" marL="0" marR="0" rtl="0" algn="ctr">
              <a:spcBef>
                <a:spcPts val="0"/>
              </a:spcBef>
              <a:spcAft>
                <a:spcPts val="0"/>
              </a:spcAft>
              <a:buNone/>
              <a:defRPr b="0" i="0" sz="6800" u="none" cap="none" strike="noStrike">
                <a:solidFill>
                  <a:srgbClr val="3F3F3F"/>
                </a:solidFill>
                <a:latin typeface="Lustria"/>
                <a:ea typeface="Lustria"/>
                <a:cs typeface="Lustria"/>
                <a:sym typeface="Lustria"/>
              </a:defRPr>
            </a:lvl3pPr>
            <a:lvl4pPr indent="0" lvl="3" marL="0" marR="0" rtl="0" algn="ctr">
              <a:spcBef>
                <a:spcPts val="0"/>
              </a:spcBef>
              <a:spcAft>
                <a:spcPts val="0"/>
              </a:spcAft>
              <a:buNone/>
              <a:defRPr b="0" i="0" sz="6800" u="none" cap="none" strike="noStrike">
                <a:solidFill>
                  <a:srgbClr val="3F3F3F"/>
                </a:solidFill>
                <a:latin typeface="Lustria"/>
                <a:ea typeface="Lustria"/>
                <a:cs typeface="Lustria"/>
                <a:sym typeface="Lustria"/>
              </a:defRPr>
            </a:lvl4pPr>
            <a:lvl5pPr indent="0" lvl="4" marL="0" marR="0" rtl="0" algn="ctr">
              <a:spcBef>
                <a:spcPts val="0"/>
              </a:spcBef>
              <a:spcAft>
                <a:spcPts val="0"/>
              </a:spcAft>
              <a:buNone/>
              <a:defRPr b="0" i="0" sz="6800" u="none" cap="none" strike="noStrike">
                <a:solidFill>
                  <a:srgbClr val="3F3F3F"/>
                </a:solidFill>
                <a:latin typeface="Lustria"/>
                <a:ea typeface="Lustria"/>
                <a:cs typeface="Lustria"/>
                <a:sym typeface="Lustria"/>
              </a:defRPr>
            </a:lvl5pPr>
            <a:lvl6pPr indent="0" lvl="5" marL="457200" marR="0" rtl="0" algn="ctr">
              <a:spcBef>
                <a:spcPts val="0"/>
              </a:spcBef>
              <a:spcAft>
                <a:spcPts val="0"/>
              </a:spcAft>
              <a:buNone/>
              <a:defRPr b="0" i="0" sz="6800" u="none" cap="none" strike="noStrike">
                <a:solidFill>
                  <a:srgbClr val="3F3F3F"/>
                </a:solidFill>
                <a:latin typeface="Lustria"/>
                <a:ea typeface="Lustria"/>
                <a:cs typeface="Lustria"/>
                <a:sym typeface="Lustria"/>
              </a:defRPr>
            </a:lvl6pPr>
            <a:lvl7pPr indent="0" lvl="6" marL="914400" marR="0" rtl="0" algn="ctr">
              <a:spcBef>
                <a:spcPts val="0"/>
              </a:spcBef>
              <a:spcAft>
                <a:spcPts val="0"/>
              </a:spcAft>
              <a:buNone/>
              <a:defRPr b="0" i="0" sz="6800" u="none" cap="none" strike="noStrike">
                <a:solidFill>
                  <a:srgbClr val="3F3F3F"/>
                </a:solidFill>
                <a:latin typeface="Lustria"/>
                <a:ea typeface="Lustria"/>
                <a:cs typeface="Lustria"/>
                <a:sym typeface="Lustria"/>
              </a:defRPr>
            </a:lvl7pPr>
            <a:lvl8pPr indent="0" lvl="7" marL="1371600" marR="0" rtl="0" algn="ctr">
              <a:spcBef>
                <a:spcPts val="0"/>
              </a:spcBef>
              <a:spcAft>
                <a:spcPts val="0"/>
              </a:spcAft>
              <a:buNone/>
              <a:defRPr b="0" i="0" sz="6800" u="none" cap="none" strike="noStrike">
                <a:solidFill>
                  <a:srgbClr val="3F3F3F"/>
                </a:solidFill>
                <a:latin typeface="Lustria"/>
                <a:ea typeface="Lustria"/>
                <a:cs typeface="Lustria"/>
                <a:sym typeface="Lustria"/>
              </a:defRPr>
            </a:lvl8pPr>
            <a:lvl9pPr indent="0" lvl="8" marL="1828800" marR="0" rtl="0" algn="ctr">
              <a:spcBef>
                <a:spcPts val="0"/>
              </a:spcBef>
              <a:spcAft>
                <a:spcPts val="0"/>
              </a:spcAft>
              <a:buNone/>
              <a:defRPr b="0" i="0" sz="6800" u="none" cap="none" strike="noStrike">
                <a:solidFill>
                  <a:srgbClr val="3F3F3F"/>
                </a:solidFill>
                <a:latin typeface="Lustria"/>
                <a:ea typeface="Lustria"/>
                <a:cs typeface="Lustria"/>
                <a:sym typeface="Lustria"/>
              </a:defRPr>
            </a:lvl9pPr>
          </a:lstStyle>
          <a:p/>
        </p:txBody>
      </p:sp>
      <p:sp>
        <p:nvSpPr>
          <p:cNvPr id="314" name="Shape 314"/>
          <p:cNvSpPr txBox="1"/>
          <p:nvPr>
            <p:ph idx="1" type="body"/>
          </p:nvPr>
        </p:nvSpPr>
        <p:spPr>
          <a:xfrm>
            <a:off x="650875" y="2276475"/>
            <a:ext cx="5775324" cy="6435725"/>
          </a:xfrm>
          <a:prstGeom prst="rect">
            <a:avLst/>
          </a:prstGeom>
          <a:noFill/>
          <a:ln>
            <a:noFill/>
          </a:ln>
        </p:spPr>
        <p:txBody>
          <a:bodyPr anchorCtr="0" anchor="t" bIns="91425" lIns="91425" rIns="91425" tIns="91425"/>
          <a:lstStyle>
            <a:lvl1pPr indent="-165100" lvl="0" marL="342900" marR="0" rtl="0" algn="l">
              <a:spcBef>
                <a:spcPts val="2800"/>
              </a:spcBef>
              <a:spcAft>
                <a:spcPts val="0"/>
              </a:spcAft>
              <a:buClr>
                <a:srgbClr val="3F3F3F"/>
              </a:buClr>
              <a:buSzPct val="100000"/>
              <a:buFont typeface="Arial"/>
              <a:buChar char="•"/>
              <a:defRPr b="0" i="0" sz="2800" u="none" cap="none" strike="noStrike">
                <a:solidFill>
                  <a:srgbClr val="3F3F3F"/>
                </a:solidFill>
                <a:latin typeface="Lustria"/>
                <a:ea typeface="Lustria"/>
                <a:cs typeface="Lustria"/>
                <a:sym typeface="Lustria"/>
              </a:defRPr>
            </a:lvl1pPr>
            <a:lvl2pPr indent="-84137" lvl="1" marL="579438" marR="0" rtl="0" algn="l">
              <a:spcBef>
                <a:spcPts val="900"/>
              </a:spcBef>
              <a:spcAft>
                <a:spcPts val="0"/>
              </a:spcAft>
              <a:buClr>
                <a:srgbClr val="B0BBC0"/>
              </a:buClr>
              <a:buSzPct val="100000"/>
              <a:buFont typeface="Arial"/>
              <a:buChar char="•"/>
              <a:defRPr b="0" i="0" sz="2400" u="none" cap="none" strike="noStrike">
                <a:solidFill>
                  <a:srgbClr val="3F3F3F"/>
                </a:solidFill>
                <a:latin typeface="Lustria"/>
                <a:ea typeface="Lustria"/>
                <a:cs typeface="Lustria"/>
                <a:sym typeface="Lustria"/>
              </a:defRPr>
            </a:lvl2pPr>
            <a:lvl3pPr indent="-109537" lvl="2" marL="808038" marR="0" rtl="0" algn="l">
              <a:spcBef>
                <a:spcPts val="900"/>
              </a:spcBef>
              <a:spcAft>
                <a:spcPts val="0"/>
              </a:spcAft>
              <a:buClr>
                <a:srgbClr val="3F3F3F"/>
              </a:buClr>
              <a:buSzPct val="100000"/>
              <a:buFont typeface="Arial"/>
              <a:buChar char="•"/>
              <a:defRPr b="0" i="0" sz="2000" u="none" cap="none" strike="noStrike">
                <a:solidFill>
                  <a:srgbClr val="3F3F3F"/>
                </a:solidFill>
                <a:latin typeface="Lustria"/>
                <a:ea typeface="Lustria"/>
                <a:cs typeface="Lustria"/>
                <a:sym typeface="Lustria"/>
              </a:defRPr>
            </a:lvl3pPr>
            <a:lvl4pPr indent="-122237" lvl="3" marL="1036638" marR="0" rtl="0" algn="l">
              <a:spcBef>
                <a:spcPts val="900"/>
              </a:spcBef>
              <a:spcAft>
                <a:spcPts val="0"/>
              </a:spcAft>
              <a:buClr>
                <a:srgbClr val="B0BBC0"/>
              </a:buClr>
              <a:buSzPct val="100000"/>
              <a:buFont typeface="Arial"/>
              <a:buChar char="•"/>
              <a:defRPr b="0" i="0" sz="1800" u="none" cap="none" strike="noStrike">
                <a:solidFill>
                  <a:srgbClr val="3F3F3F"/>
                </a:solidFill>
                <a:latin typeface="Lustria"/>
                <a:ea typeface="Lustria"/>
                <a:cs typeface="Lustria"/>
                <a:sym typeface="Lustria"/>
              </a:defRPr>
            </a:lvl4pPr>
            <a:lvl5pPr indent="-122237" lvl="4" marL="1265238" marR="0" rtl="0" algn="l">
              <a:spcBef>
                <a:spcPts val="900"/>
              </a:spcBef>
              <a:spcAft>
                <a:spcPts val="0"/>
              </a:spcAft>
              <a:buClr>
                <a:srgbClr val="3F3F3F"/>
              </a:buClr>
              <a:buSzPct val="100000"/>
              <a:buFont typeface="Arial"/>
              <a:buChar char="•"/>
              <a:defRPr b="0" i="0" sz="1800" u="none" cap="none" strike="noStrike">
                <a:solidFill>
                  <a:srgbClr val="3F3F3F"/>
                </a:solidFill>
                <a:latin typeface="Lustria"/>
                <a:ea typeface="Lustria"/>
                <a:cs typeface="Lustria"/>
                <a:sym typeface="Lustria"/>
              </a:defRPr>
            </a:lvl5pPr>
            <a:lvl6pPr indent="-122238" lvl="5" marL="1722438" marR="0" rtl="0" algn="l">
              <a:spcBef>
                <a:spcPts val="900"/>
              </a:spcBef>
              <a:spcAft>
                <a:spcPts val="0"/>
              </a:spcAft>
              <a:buClr>
                <a:srgbClr val="3F3F3F"/>
              </a:buClr>
              <a:buSzPct val="100000"/>
              <a:buFont typeface="Arial"/>
              <a:buChar char="•"/>
              <a:defRPr b="0" i="0" sz="1800" u="none" cap="none" strike="noStrike">
                <a:solidFill>
                  <a:srgbClr val="3F3F3F"/>
                </a:solidFill>
                <a:latin typeface="Lustria"/>
                <a:ea typeface="Lustria"/>
                <a:cs typeface="Lustria"/>
                <a:sym typeface="Lustria"/>
              </a:defRPr>
            </a:lvl6pPr>
            <a:lvl7pPr indent="-122238" lvl="6" marL="2179638" marR="0" rtl="0" algn="l">
              <a:spcBef>
                <a:spcPts val="900"/>
              </a:spcBef>
              <a:spcAft>
                <a:spcPts val="0"/>
              </a:spcAft>
              <a:buClr>
                <a:srgbClr val="3F3F3F"/>
              </a:buClr>
              <a:buSzPct val="100000"/>
              <a:buFont typeface="Arial"/>
              <a:buChar char="•"/>
              <a:defRPr b="0" i="0" sz="1800" u="none" cap="none" strike="noStrike">
                <a:solidFill>
                  <a:srgbClr val="3F3F3F"/>
                </a:solidFill>
                <a:latin typeface="Lustria"/>
                <a:ea typeface="Lustria"/>
                <a:cs typeface="Lustria"/>
                <a:sym typeface="Lustria"/>
              </a:defRPr>
            </a:lvl7pPr>
            <a:lvl8pPr indent="-122238" lvl="7" marL="2636838" marR="0" rtl="0" algn="l">
              <a:spcBef>
                <a:spcPts val="900"/>
              </a:spcBef>
              <a:spcAft>
                <a:spcPts val="0"/>
              </a:spcAft>
              <a:buClr>
                <a:srgbClr val="3F3F3F"/>
              </a:buClr>
              <a:buSzPct val="100000"/>
              <a:buFont typeface="Arial"/>
              <a:buChar char="•"/>
              <a:defRPr b="0" i="0" sz="1800" u="none" cap="none" strike="noStrike">
                <a:solidFill>
                  <a:srgbClr val="3F3F3F"/>
                </a:solidFill>
                <a:latin typeface="Lustria"/>
                <a:ea typeface="Lustria"/>
                <a:cs typeface="Lustria"/>
                <a:sym typeface="Lustria"/>
              </a:defRPr>
            </a:lvl8pPr>
            <a:lvl9pPr indent="-122238" lvl="8" marL="3094038" marR="0" rtl="0" algn="l">
              <a:spcBef>
                <a:spcPts val="900"/>
              </a:spcBef>
              <a:spcAft>
                <a:spcPts val="0"/>
              </a:spcAft>
              <a:buClr>
                <a:srgbClr val="3F3F3F"/>
              </a:buClr>
              <a:buSzPct val="100000"/>
              <a:buFont typeface="Arial"/>
              <a:buChar char="•"/>
              <a:defRPr b="0" i="0" sz="1800" u="none" cap="none" strike="noStrike">
                <a:solidFill>
                  <a:srgbClr val="3F3F3F"/>
                </a:solidFill>
                <a:latin typeface="Lustria"/>
                <a:ea typeface="Lustria"/>
                <a:cs typeface="Lustria"/>
                <a:sym typeface="Lustria"/>
              </a:defRPr>
            </a:lvl9pPr>
          </a:lstStyle>
          <a:p/>
        </p:txBody>
      </p:sp>
      <p:sp>
        <p:nvSpPr>
          <p:cNvPr id="315" name="Shape 315"/>
          <p:cNvSpPr txBox="1"/>
          <p:nvPr>
            <p:ph idx="2" type="body"/>
          </p:nvPr>
        </p:nvSpPr>
        <p:spPr>
          <a:xfrm>
            <a:off x="6578600" y="2276475"/>
            <a:ext cx="5775324" cy="6435725"/>
          </a:xfrm>
          <a:prstGeom prst="rect">
            <a:avLst/>
          </a:prstGeom>
          <a:noFill/>
          <a:ln>
            <a:noFill/>
          </a:ln>
        </p:spPr>
        <p:txBody>
          <a:bodyPr anchorCtr="0" anchor="t" bIns="91425" lIns="91425" rIns="91425" tIns="91425"/>
          <a:lstStyle>
            <a:lvl1pPr indent="-165100" lvl="0" marL="342900" marR="0" rtl="0" algn="l">
              <a:spcBef>
                <a:spcPts val="2800"/>
              </a:spcBef>
              <a:spcAft>
                <a:spcPts val="0"/>
              </a:spcAft>
              <a:buClr>
                <a:srgbClr val="3F3F3F"/>
              </a:buClr>
              <a:buSzPct val="100000"/>
              <a:buFont typeface="Arial"/>
              <a:buChar char="•"/>
              <a:defRPr b="0" i="0" sz="2800" u="none" cap="none" strike="noStrike">
                <a:solidFill>
                  <a:srgbClr val="3F3F3F"/>
                </a:solidFill>
                <a:latin typeface="Lustria"/>
                <a:ea typeface="Lustria"/>
                <a:cs typeface="Lustria"/>
                <a:sym typeface="Lustria"/>
              </a:defRPr>
            </a:lvl1pPr>
            <a:lvl2pPr indent="-84137" lvl="1" marL="579438" marR="0" rtl="0" algn="l">
              <a:spcBef>
                <a:spcPts val="900"/>
              </a:spcBef>
              <a:spcAft>
                <a:spcPts val="0"/>
              </a:spcAft>
              <a:buClr>
                <a:srgbClr val="B0BBC0"/>
              </a:buClr>
              <a:buSzPct val="100000"/>
              <a:buFont typeface="Arial"/>
              <a:buChar char="•"/>
              <a:defRPr b="0" i="0" sz="2400" u="none" cap="none" strike="noStrike">
                <a:solidFill>
                  <a:srgbClr val="3F3F3F"/>
                </a:solidFill>
                <a:latin typeface="Lustria"/>
                <a:ea typeface="Lustria"/>
                <a:cs typeface="Lustria"/>
                <a:sym typeface="Lustria"/>
              </a:defRPr>
            </a:lvl2pPr>
            <a:lvl3pPr indent="-109537" lvl="2" marL="808038" marR="0" rtl="0" algn="l">
              <a:spcBef>
                <a:spcPts val="900"/>
              </a:spcBef>
              <a:spcAft>
                <a:spcPts val="0"/>
              </a:spcAft>
              <a:buClr>
                <a:srgbClr val="3F3F3F"/>
              </a:buClr>
              <a:buSzPct val="100000"/>
              <a:buFont typeface="Arial"/>
              <a:buChar char="•"/>
              <a:defRPr b="0" i="0" sz="2000" u="none" cap="none" strike="noStrike">
                <a:solidFill>
                  <a:srgbClr val="3F3F3F"/>
                </a:solidFill>
                <a:latin typeface="Lustria"/>
                <a:ea typeface="Lustria"/>
                <a:cs typeface="Lustria"/>
                <a:sym typeface="Lustria"/>
              </a:defRPr>
            </a:lvl3pPr>
            <a:lvl4pPr indent="-122237" lvl="3" marL="1036638" marR="0" rtl="0" algn="l">
              <a:spcBef>
                <a:spcPts val="900"/>
              </a:spcBef>
              <a:spcAft>
                <a:spcPts val="0"/>
              </a:spcAft>
              <a:buClr>
                <a:srgbClr val="B0BBC0"/>
              </a:buClr>
              <a:buSzPct val="100000"/>
              <a:buFont typeface="Arial"/>
              <a:buChar char="•"/>
              <a:defRPr b="0" i="0" sz="1800" u="none" cap="none" strike="noStrike">
                <a:solidFill>
                  <a:srgbClr val="3F3F3F"/>
                </a:solidFill>
                <a:latin typeface="Lustria"/>
                <a:ea typeface="Lustria"/>
                <a:cs typeface="Lustria"/>
                <a:sym typeface="Lustria"/>
              </a:defRPr>
            </a:lvl4pPr>
            <a:lvl5pPr indent="-122237" lvl="4" marL="1265238" marR="0" rtl="0" algn="l">
              <a:spcBef>
                <a:spcPts val="900"/>
              </a:spcBef>
              <a:spcAft>
                <a:spcPts val="0"/>
              </a:spcAft>
              <a:buClr>
                <a:srgbClr val="3F3F3F"/>
              </a:buClr>
              <a:buSzPct val="100000"/>
              <a:buFont typeface="Arial"/>
              <a:buChar char="•"/>
              <a:defRPr b="0" i="0" sz="1800" u="none" cap="none" strike="noStrike">
                <a:solidFill>
                  <a:srgbClr val="3F3F3F"/>
                </a:solidFill>
                <a:latin typeface="Lustria"/>
                <a:ea typeface="Lustria"/>
                <a:cs typeface="Lustria"/>
                <a:sym typeface="Lustria"/>
              </a:defRPr>
            </a:lvl5pPr>
            <a:lvl6pPr indent="-122238" lvl="5" marL="1722438" marR="0" rtl="0" algn="l">
              <a:spcBef>
                <a:spcPts val="900"/>
              </a:spcBef>
              <a:spcAft>
                <a:spcPts val="0"/>
              </a:spcAft>
              <a:buClr>
                <a:srgbClr val="3F3F3F"/>
              </a:buClr>
              <a:buSzPct val="100000"/>
              <a:buFont typeface="Arial"/>
              <a:buChar char="•"/>
              <a:defRPr b="0" i="0" sz="1800" u="none" cap="none" strike="noStrike">
                <a:solidFill>
                  <a:srgbClr val="3F3F3F"/>
                </a:solidFill>
                <a:latin typeface="Lustria"/>
                <a:ea typeface="Lustria"/>
                <a:cs typeface="Lustria"/>
                <a:sym typeface="Lustria"/>
              </a:defRPr>
            </a:lvl6pPr>
            <a:lvl7pPr indent="-122238" lvl="6" marL="2179638" marR="0" rtl="0" algn="l">
              <a:spcBef>
                <a:spcPts val="900"/>
              </a:spcBef>
              <a:spcAft>
                <a:spcPts val="0"/>
              </a:spcAft>
              <a:buClr>
                <a:srgbClr val="3F3F3F"/>
              </a:buClr>
              <a:buSzPct val="100000"/>
              <a:buFont typeface="Arial"/>
              <a:buChar char="•"/>
              <a:defRPr b="0" i="0" sz="1800" u="none" cap="none" strike="noStrike">
                <a:solidFill>
                  <a:srgbClr val="3F3F3F"/>
                </a:solidFill>
                <a:latin typeface="Lustria"/>
                <a:ea typeface="Lustria"/>
                <a:cs typeface="Lustria"/>
                <a:sym typeface="Lustria"/>
              </a:defRPr>
            </a:lvl7pPr>
            <a:lvl8pPr indent="-122238" lvl="7" marL="2636838" marR="0" rtl="0" algn="l">
              <a:spcBef>
                <a:spcPts val="900"/>
              </a:spcBef>
              <a:spcAft>
                <a:spcPts val="0"/>
              </a:spcAft>
              <a:buClr>
                <a:srgbClr val="3F3F3F"/>
              </a:buClr>
              <a:buSzPct val="100000"/>
              <a:buFont typeface="Arial"/>
              <a:buChar char="•"/>
              <a:defRPr b="0" i="0" sz="1800" u="none" cap="none" strike="noStrike">
                <a:solidFill>
                  <a:srgbClr val="3F3F3F"/>
                </a:solidFill>
                <a:latin typeface="Lustria"/>
                <a:ea typeface="Lustria"/>
                <a:cs typeface="Lustria"/>
                <a:sym typeface="Lustria"/>
              </a:defRPr>
            </a:lvl8pPr>
            <a:lvl9pPr indent="-122238" lvl="8" marL="3094038" marR="0" rtl="0" algn="l">
              <a:spcBef>
                <a:spcPts val="900"/>
              </a:spcBef>
              <a:spcAft>
                <a:spcPts val="0"/>
              </a:spcAft>
              <a:buClr>
                <a:srgbClr val="3F3F3F"/>
              </a:buClr>
              <a:buSzPct val="100000"/>
              <a:buFont typeface="Arial"/>
              <a:buChar char="•"/>
              <a:defRPr b="0" i="0" sz="1800" u="none" cap="none" strike="noStrike">
                <a:solidFill>
                  <a:srgbClr val="3F3F3F"/>
                </a:solidFill>
                <a:latin typeface="Lustria"/>
                <a:ea typeface="Lustria"/>
                <a:cs typeface="Lustria"/>
                <a:sym typeface="Lustria"/>
              </a:defRPr>
            </a:lvl9pPr>
          </a:lstStyle>
          <a:p/>
        </p:txBody>
      </p:sp>
      <p:sp>
        <p:nvSpPr>
          <p:cNvPr id="316" name="Shape 316"/>
          <p:cNvSpPr txBox="1"/>
          <p:nvPr>
            <p:ph idx="12" type="sldNum"/>
          </p:nvPr>
        </p:nvSpPr>
        <p:spPr>
          <a:xfrm>
            <a:off x="6353175" y="9109075"/>
            <a:ext cx="296861" cy="317500"/>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B0BBC0"/>
              </a:buClr>
              <a:buSzPct val="25000"/>
              <a:buFont typeface="Lustria"/>
              <a:buNone/>
            </a:pPr>
            <a:fld id="{00000000-1234-1234-1234-123412341234}" type="slidenum">
              <a:rPr b="0" i="0" lang="en-US" sz="1600" u="none">
                <a:solidFill>
                  <a:srgbClr val="B0BBC0"/>
                </a:solidFill>
                <a:latin typeface="Lustria"/>
                <a:ea typeface="Lustria"/>
                <a:cs typeface="Lustria"/>
                <a:sym typeface="Lustria"/>
              </a:rPr>
              <a:t>‹#›</a:t>
            </a:fld>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Header">
    <p:spTree>
      <p:nvGrpSpPr>
        <p:cNvPr id="317" name="Shape 317"/>
        <p:cNvGrpSpPr/>
        <p:nvPr/>
      </p:nvGrpSpPr>
      <p:grpSpPr>
        <a:xfrm>
          <a:off x="0" y="0"/>
          <a:ext cx="0" cy="0"/>
          <a:chOff x="0" y="0"/>
          <a:chExt cx="0" cy="0"/>
        </a:xfrm>
      </p:grpSpPr>
      <p:sp>
        <p:nvSpPr>
          <p:cNvPr id="318" name="Shape 318"/>
          <p:cNvSpPr txBox="1"/>
          <p:nvPr>
            <p:ph type="title"/>
          </p:nvPr>
        </p:nvSpPr>
        <p:spPr>
          <a:xfrm>
            <a:off x="1027112" y="6267450"/>
            <a:ext cx="11053761" cy="1936749"/>
          </a:xfrm>
          <a:prstGeom prst="rect">
            <a:avLst/>
          </a:prstGeom>
          <a:noFill/>
          <a:ln>
            <a:noFill/>
          </a:ln>
        </p:spPr>
        <p:txBody>
          <a:bodyPr anchorCtr="0" anchor="t" bIns="91425" lIns="91425" rIns="91425" tIns="91425"/>
          <a:lstStyle>
            <a:lvl1pPr indent="0" lvl="0" marL="0" marR="0" rtl="0" algn="l">
              <a:spcBef>
                <a:spcPts val="0"/>
              </a:spcBef>
              <a:spcAft>
                <a:spcPts val="0"/>
              </a:spcAft>
              <a:buNone/>
              <a:defRPr b="1" i="0" sz="4000" u="none" cap="none" strike="noStrike">
                <a:solidFill>
                  <a:srgbClr val="3F3F3F"/>
                </a:solidFill>
                <a:latin typeface="Lustria"/>
                <a:ea typeface="Lustria"/>
                <a:cs typeface="Lustria"/>
                <a:sym typeface="Lustria"/>
              </a:defRPr>
            </a:lvl1pPr>
            <a:lvl2pPr indent="0" lvl="1" marL="0" marR="0" rtl="0" algn="ctr">
              <a:spcBef>
                <a:spcPts val="0"/>
              </a:spcBef>
              <a:spcAft>
                <a:spcPts val="0"/>
              </a:spcAft>
              <a:buNone/>
              <a:defRPr b="0" i="0" sz="6800" u="none" cap="none" strike="noStrike">
                <a:solidFill>
                  <a:srgbClr val="3F3F3F"/>
                </a:solidFill>
                <a:latin typeface="Lustria"/>
                <a:ea typeface="Lustria"/>
                <a:cs typeface="Lustria"/>
                <a:sym typeface="Lustria"/>
              </a:defRPr>
            </a:lvl2pPr>
            <a:lvl3pPr indent="0" lvl="2" marL="0" marR="0" rtl="0" algn="ctr">
              <a:spcBef>
                <a:spcPts val="0"/>
              </a:spcBef>
              <a:spcAft>
                <a:spcPts val="0"/>
              </a:spcAft>
              <a:buNone/>
              <a:defRPr b="0" i="0" sz="6800" u="none" cap="none" strike="noStrike">
                <a:solidFill>
                  <a:srgbClr val="3F3F3F"/>
                </a:solidFill>
                <a:latin typeface="Lustria"/>
                <a:ea typeface="Lustria"/>
                <a:cs typeface="Lustria"/>
                <a:sym typeface="Lustria"/>
              </a:defRPr>
            </a:lvl3pPr>
            <a:lvl4pPr indent="0" lvl="3" marL="0" marR="0" rtl="0" algn="ctr">
              <a:spcBef>
                <a:spcPts val="0"/>
              </a:spcBef>
              <a:spcAft>
                <a:spcPts val="0"/>
              </a:spcAft>
              <a:buNone/>
              <a:defRPr b="0" i="0" sz="6800" u="none" cap="none" strike="noStrike">
                <a:solidFill>
                  <a:srgbClr val="3F3F3F"/>
                </a:solidFill>
                <a:latin typeface="Lustria"/>
                <a:ea typeface="Lustria"/>
                <a:cs typeface="Lustria"/>
                <a:sym typeface="Lustria"/>
              </a:defRPr>
            </a:lvl4pPr>
            <a:lvl5pPr indent="0" lvl="4" marL="0" marR="0" rtl="0" algn="ctr">
              <a:spcBef>
                <a:spcPts val="0"/>
              </a:spcBef>
              <a:spcAft>
                <a:spcPts val="0"/>
              </a:spcAft>
              <a:buNone/>
              <a:defRPr b="0" i="0" sz="6800" u="none" cap="none" strike="noStrike">
                <a:solidFill>
                  <a:srgbClr val="3F3F3F"/>
                </a:solidFill>
                <a:latin typeface="Lustria"/>
                <a:ea typeface="Lustria"/>
                <a:cs typeface="Lustria"/>
                <a:sym typeface="Lustria"/>
              </a:defRPr>
            </a:lvl5pPr>
            <a:lvl6pPr indent="0" lvl="5" marL="457200" marR="0" rtl="0" algn="ctr">
              <a:spcBef>
                <a:spcPts val="0"/>
              </a:spcBef>
              <a:spcAft>
                <a:spcPts val="0"/>
              </a:spcAft>
              <a:buNone/>
              <a:defRPr b="0" i="0" sz="6800" u="none" cap="none" strike="noStrike">
                <a:solidFill>
                  <a:srgbClr val="3F3F3F"/>
                </a:solidFill>
                <a:latin typeface="Lustria"/>
                <a:ea typeface="Lustria"/>
                <a:cs typeface="Lustria"/>
                <a:sym typeface="Lustria"/>
              </a:defRPr>
            </a:lvl6pPr>
            <a:lvl7pPr indent="0" lvl="6" marL="914400" marR="0" rtl="0" algn="ctr">
              <a:spcBef>
                <a:spcPts val="0"/>
              </a:spcBef>
              <a:spcAft>
                <a:spcPts val="0"/>
              </a:spcAft>
              <a:buNone/>
              <a:defRPr b="0" i="0" sz="6800" u="none" cap="none" strike="noStrike">
                <a:solidFill>
                  <a:srgbClr val="3F3F3F"/>
                </a:solidFill>
                <a:latin typeface="Lustria"/>
                <a:ea typeface="Lustria"/>
                <a:cs typeface="Lustria"/>
                <a:sym typeface="Lustria"/>
              </a:defRPr>
            </a:lvl7pPr>
            <a:lvl8pPr indent="0" lvl="7" marL="1371600" marR="0" rtl="0" algn="ctr">
              <a:spcBef>
                <a:spcPts val="0"/>
              </a:spcBef>
              <a:spcAft>
                <a:spcPts val="0"/>
              </a:spcAft>
              <a:buNone/>
              <a:defRPr b="0" i="0" sz="6800" u="none" cap="none" strike="noStrike">
                <a:solidFill>
                  <a:srgbClr val="3F3F3F"/>
                </a:solidFill>
                <a:latin typeface="Lustria"/>
                <a:ea typeface="Lustria"/>
                <a:cs typeface="Lustria"/>
                <a:sym typeface="Lustria"/>
              </a:defRPr>
            </a:lvl8pPr>
            <a:lvl9pPr indent="0" lvl="8" marL="1828800" marR="0" rtl="0" algn="ctr">
              <a:spcBef>
                <a:spcPts val="0"/>
              </a:spcBef>
              <a:spcAft>
                <a:spcPts val="0"/>
              </a:spcAft>
              <a:buNone/>
              <a:defRPr b="0" i="0" sz="6800" u="none" cap="none" strike="noStrike">
                <a:solidFill>
                  <a:srgbClr val="3F3F3F"/>
                </a:solidFill>
                <a:latin typeface="Lustria"/>
                <a:ea typeface="Lustria"/>
                <a:cs typeface="Lustria"/>
                <a:sym typeface="Lustria"/>
              </a:defRPr>
            </a:lvl9pPr>
          </a:lstStyle>
          <a:p/>
        </p:txBody>
      </p:sp>
      <p:sp>
        <p:nvSpPr>
          <p:cNvPr id="319" name="Shape 319"/>
          <p:cNvSpPr txBox="1"/>
          <p:nvPr>
            <p:ph idx="1" type="body"/>
          </p:nvPr>
        </p:nvSpPr>
        <p:spPr>
          <a:xfrm>
            <a:off x="1027112" y="4133850"/>
            <a:ext cx="11053761" cy="2133599"/>
          </a:xfrm>
          <a:prstGeom prst="rect">
            <a:avLst/>
          </a:prstGeom>
          <a:noFill/>
          <a:ln>
            <a:noFill/>
          </a:ln>
        </p:spPr>
        <p:txBody>
          <a:bodyPr anchorCtr="0" anchor="b" bIns="91425" lIns="91425" rIns="91425" tIns="91425"/>
          <a:lstStyle>
            <a:lvl1pPr indent="0" lvl="0" marL="0" marR="0" rtl="0" algn="l">
              <a:spcBef>
                <a:spcPts val="2800"/>
              </a:spcBef>
              <a:spcAft>
                <a:spcPts val="0"/>
              </a:spcAft>
              <a:buClr>
                <a:srgbClr val="3F3F3F"/>
              </a:buClr>
              <a:buFont typeface="Arial"/>
              <a:buNone/>
              <a:defRPr b="0" i="0" sz="2000" u="none" cap="none" strike="noStrike">
                <a:solidFill>
                  <a:srgbClr val="3F3F3F"/>
                </a:solidFill>
                <a:latin typeface="Lustria"/>
                <a:ea typeface="Lustria"/>
                <a:cs typeface="Lustria"/>
                <a:sym typeface="Lustria"/>
              </a:defRPr>
            </a:lvl1pPr>
            <a:lvl2pPr indent="0" lvl="1" marL="457200" marR="0" rtl="0" algn="l">
              <a:spcBef>
                <a:spcPts val="900"/>
              </a:spcBef>
              <a:spcAft>
                <a:spcPts val="0"/>
              </a:spcAft>
              <a:buClr>
                <a:srgbClr val="B0BBC0"/>
              </a:buClr>
              <a:buFont typeface="Arial"/>
              <a:buNone/>
              <a:defRPr b="0" i="0" sz="1800" u="none" cap="none" strike="noStrike">
                <a:solidFill>
                  <a:srgbClr val="3F3F3F"/>
                </a:solidFill>
                <a:latin typeface="Lustria"/>
                <a:ea typeface="Lustria"/>
                <a:cs typeface="Lustria"/>
                <a:sym typeface="Lustria"/>
              </a:defRPr>
            </a:lvl2pPr>
            <a:lvl3pPr indent="0" lvl="2" marL="914400" marR="0" rtl="0" algn="l">
              <a:spcBef>
                <a:spcPts val="900"/>
              </a:spcBef>
              <a:spcAft>
                <a:spcPts val="0"/>
              </a:spcAft>
              <a:buClr>
                <a:srgbClr val="3F3F3F"/>
              </a:buClr>
              <a:buFont typeface="Arial"/>
              <a:buNone/>
              <a:defRPr b="0" i="0" sz="1600" u="none" cap="none" strike="noStrike">
                <a:solidFill>
                  <a:srgbClr val="3F3F3F"/>
                </a:solidFill>
                <a:latin typeface="Lustria"/>
                <a:ea typeface="Lustria"/>
                <a:cs typeface="Lustria"/>
                <a:sym typeface="Lustria"/>
              </a:defRPr>
            </a:lvl3pPr>
            <a:lvl4pPr indent="0" lvl="3" marL="1371600" marR="0" rtl="0" algn="l">
              <a:spcBef>
                <a:spcPts val="900"/>
              </a:spcBef>
              <a:spcAft>
                <a:spcPts val="0"/>
              </a:spcAft>
              <a:buClr>
                <a:srgbClr val="B0BBC0"/>
              </a:buClr>
              <a:buFont typeface="Arial"/>
              <a:buNone/>
              <a:defRPr b="0" i="0" sz="1400" u="none" cap="none" strike="noStrike">
                <a:solidFill>
                  <a:srgbClr val="3F3F3F"/>
                </a:solidFill>
                <a:latin typeface="Lustria"/>
                <a:ea typeface="Lustria"/>
                <a:cs typeface="Lustria"/>
                <a:sym typeface="Lustria"/>
              </a:defRPr>
            </a:lvl4pPr>
            <a:lvl5pPr indent="0" lvl="4" marL="1828800" marR="0" rtl="0" algn="l">
              <a:spcBef>
                <a:spcPts val="900"/>
              </a:spcBef>
              <a:spcAft>
                <a:spcPts val="0"/>
              </a:spcAft>
              <a:buClr>
                <a:srgbClr val="3F3F3F"/>
              </a:buClr>
              <a:buFont typeface="Arial"/>
              <a:buNone/>
              <a:defRPr b="0" i="0" sz="1400" u="none" cap="none" strike="noStrike">
                <a:solidFill>
                  <a:srgbClr val="3F3F3F"/>
                </a:solidFill>
                <a:latin typeface="Lustria"/>
                <a:ea typeface="Lustria"/>
                <a:cs typeface="Lustria"/>
                <a:sym typeface="Lustria"/>
              </a:defRPr>
            </a:lvl5pPr>
            <a:lvl6pPr indent="0" lvl="5" marL="2286000" marR="0" rtl="0" algn="l">
              <a:spcBef>
                <a:spcPts val="900"/>
              </a:spcBef>
              <a:spcAft>
                <a:spcPts val="0"/>
              </a:spcAft>
              <a:buClr>
                <a:srgbClr val="3F3F3F"/>
              </a:buClr>
              <a:buFont typeface="Arial"/>
              <a:buNone/>
              <a:defRPr b="0" i="0" sz="1400" u="none" cap="none" strike="noStrike">
                <a:solidFill>
                  <a:srgbClr val="3F3F3F"/>
                </a:solidFill>
                <a:latin typeface="Lustria"/>
                <a:ea typeface="Lustria"/>
                <a:cs typeface="Lustria"/>
                <a:sym typeface="Lustria"/>
              </a:defRPr>
            </a:lvl6pPr>
            <a:lvl7pPr indent="0" lvl="6" marL="2743200" marR="0" rtl="0" algn="l">
              <a:spcBef>
                <a:spcPts val="900"/>
              </a:spcBef>
              <a:spcAft>
                <a:spcPts val="0"/>
              </a:spcAft>
              <a:buClr>
                <a:srgbClr val="3F3F3F"/>
              </a:buClr>
              <a:buFont typeface="Arial"/>
              <a:buNone/>
              <a:defRPr b="0" i="0" sz="1400" u="none" cap="none" strike="noStrike">
                <a:solidFill>
                  <a:srgbClr val="3F3F3F"/>
                </a:solidFill>
                <a:latin typeface="Lustria"/>
                <a:ea typeface="Lustria"/>
                <a:cs typeface="Lustria"/>
                <a:sym typeface="Lustria"/>
              </a:defRPr>
            </a:lvl7pPr>
            <a:lvl8pPr indent="0" lvl="7" marL="3200400" marR="0" rtl="0" algn="l">
              <a:spcBef>
                <a:spcPts val="900"/>
              </a:spcBef>
              <a:spcAft>
                <a:spcPts val="0"/>
              </a:spcAft>
              <a:buClr>
                <a:srgbClr val="3F3F3F"/>
              </a:buClr>
              <a:buFont typeface="Arial"/>
              <a:buNone/>
              <a:defRPr b="0" i="0" sz="1400" u="none" cap="none" strike="noStrike">
                <a:solidFill>
                  <a:srgbClr val="3F3F3F"/>
                </a:solidFill>
                <a:latin typeface="Lustria"/>
                <a:ea typeface="Lustria"/>
                <a:cs typeface="Lustria"/>
                <a:sym typeface="Lustria"/>
              </a:defRPr>
            </a:lvl8pPr>
            <a:lvl9pPr indent="0" lvl="8" marL="3657600" marR="0" rtl="0" algn="l">
              <a:spcBef>
                <a:spcPts val="900"/>
              </a:spcBef>
              <a:spcAft>
                <a:spcPts val="0"/>
              </a:spcAft>
              <a:buClr>
                <a:srgbClr val="3F3F3F"/>
              </a:buClr>
              <a:buFont typeface="Arial"/>
              <a:buNone/>
              <a:defRPr b="0" i="0" sz="1400" u="none" cap="none" strike="noStrike">
                <a:solidFill>
                  <a:srgbClr val="3F3F3F"/>
                </a:solidFill>
                <a:latin typeface="Lustria"/>
                <a:ea typeface="Lustria"/>
                <a:cs typeface="Lustria"/>
                <a:sym typeface="Lustria"/>
              </a:defRPr>
            </a:lvl9pPr>
          </a:lstStyle>
          <a:p/>
        </p:txBody>
      </p:sp>
      <p:sp>
        <p:nvSpPr>
          <p:cNvPr id="320" name="Shape 320"/>
          <p:cNvSpPr txBox="1"/>
          <p:nvPr>
            <p:ph idx="12" type="sldNum"/>
          </p:nvPr>
        </p:nvSpPr>
        <p:spPr>
          <a:xfrm>
            <a:off x="6353175" y="9109075"/>
            <a:ext cx="296861" cy="317500"/>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B0BBC0"/>
              </a:buClr>
              <a:buSzPct val="25000"/>
              <a:buFont typeface="Lustria"/>
              <a:buNone/>
            </a:pPr>
            <a:fld id="{00000000-1234-1234-1234-123412341234}" type="slidenum">
              <a:rPr b="0" i="0" lang="en-US" sz="1600" u="none">
                <a:solidFill>
                  <a:srgbClr val="B0BBC0"/>
                </a:solidFill>
                <a:latin typeface="Lustria"/>
                <a:ea typeface="Lustria"/>
                <a:cs typeface="Lustria"/>
                <a:sym typeface="Lustria"/>
              </a:rPr>
              <a:t>‹#›</a:t>
            </a:fld>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321" name="Shape 321"/>
        <p:cNvGrpSpPr/>
        <p:nvPr/>
      </p:nvGrpSpPr>
      <p:grpSpPr>
        <a:xfrm>
          <a:off x="0" y="0"/>
          <a:ext cx="0" cy="0"/>
          <a:chOff x="0" y="0"/>
          <a:chExt cx="0" cy="0"/>
        </a:xfrm>
      </p:grpSpPr>
      <p:sp>
        <p:nvSpPr>
          <p:cNvPr id="322" name="Shape 322"/>
          <p:cNvSpPr txBox="1"/>
          <p:nvPr>
            <p:ph type="ctrTitle"/>
          </p:nvPr>
        </p:nvSpPr>
        <p:spPr>
          <a:xfrm>
            <a:off x="974725" y="3030538"/>
            <a:ext cx="11055350" cy="2090737"/>
          </a:xfrm>
          <a:prstGeom prst="rect">
            <a:avLst/>
          </a:prstGeom>
          <a:noFill/>
          <a:ln>
            <a:noFill/>
          </a:ln>
        </p:spPr>
        <p:txBody>
          <a:bodyPr anchorCtr="0" anchor="ctr" bIns="91425" lIns="91425" rIns="91425" tIns="91425"/>
          <a:lstStyle>
            <a:lvl1pPr indent="0" lvl="0" marL="0" marR="0" rtl="0" algn="ctr">
              <a:spcBef>
                <a:spcPts val="0"/>
              </a:spcBef>
              <a:spcAft>
                <a:spcPts val="0"/>
              </a:spcAft>
              <a:buNone/>
              <a:defRPr b="0" i="0" sz="6800" u="none" cap="none" strike="noStrike">
                <a:solidFill>
                  <a:srgbClr val="3F3F3F"/>
                </a:solidFill>
                <a:latin typeface="Lustria"/>
                <a:ea typeface="Lustria"/>
                <a:cs typeface="Lustria"/>
                <a:sym typeface="Lustria"/>
              </a:defRPr>
            </a:lvl1pPr>
            <a:lvl2pPr indent="0" lvl="1" marL="0" marR="0" rtl="0" algn="ctr">
              <a:spcBef>
                <a:spcPts val="0"/>
              </a:spcBef>
              <a:spcAft>
                <a:spcPts val="0"/>
              </a:spcAft>
              <a:buNone/>
              <a:defRPr b="0" i="0" sz="6800" u="none" cap="none" strike="noStrike">
                <a:solidFill>
                  <a:srgbClr val="3F3F3F"/>
                </a:solidFill>
                <a:latin typeface="Lustria"/>
                <a:ea typeface="Lustria"/>
                <a:cs typeface="Lustria"/>
                <a:sym typeface="Lustria"/>
              </a:defRPr>
            </a:lvl2pPr>
            <a:lvl3pPr indent="0" lvl="2" marL="0" marR="0" rtl="0" algn="ctr">
              <a:spcBef>
                <a:spcPts val="0"/>
              </a:spcBef>
              <a:spcAft>
                <a:spcPts val="0"/>
              </a:spcAft>
              <a:buNone/>
              <a:defRPr b="0" i="0" sz="6800" u="none" cap="none" strike="noStrike">
                <a:solidFill>
                  <a:srgbClr val="3F3F3F"/>
                </a:solidFill>
                <a:latin typeface="Lustria"/>
                <a:ea typeface="Lustria"/>
                <a:cs typeface="Lustria"/>
                <a:sym typeface="Lustria"/>
              </a:defRPr>
            </a:lvl3pPr>
            <a:lvl4pPr indent="0" lvl="3" marL="0" marR="0" rtl="0" algn="ctr">
              <a:spcBef>
                <a:spcPts val="0"/>
              </a:spcBef>
              <a:spcAft>
                <a:spcPts val="0"/>
              </a:spcAft>
              <a:buNone/>
              <a:defRPr b="0" i="0" sz="6800" u="none" cap="none" strike="noStrike">
                <a:solidFill>
                  <a:srgbClr val="3F3F3F"/>
                </a:solidFill>
                <a:latin typeface="Lustria"/>
                <a:ea typeface="Lustria"/>
                <a:cs typeface="Lustria"/>
                <a:sym typeface="Lustria"/>
              </a:defRPr>
            </a:lvl4pPr>
            <a:lvl5pPr indent="0" lvl="4" marL="0" marR="0" rtl="0" algn="ctr">
              <a:spcBef>
                <a:spcPts val="0"/>
              </a:spcBef>
              <a:spcAft>
                <a:spcPts val="0"/>
              </a:spcAft>
              <a:buNone/>
              <a:defRPr b="0" i="0" sz="6800" u="none" cap="none" strike="noStrike">
                <a:solidFill>
                  <a:srgbClr val="3F3F3F"/>
                </a:solidFill>
                <a:latin typeface="Lustria"/>
                <a:ea typeface="Lustria"/>
                <a:cs typeface="Lustria"/>
                <a:sym typeface="Lustria"/>
              </a:defRPr>
            </a:lvl5pPr>
            <a:lvl6pPr indent="0" lvl="5" marL="457200" marR="0" rtl="0" algn="ctr">
              <a:spcBef>
                <a:spcPts val="0"/>
              </a:spcBef>
              <a:spcAft>
                <a:spcPts val="0"/>
              </a:spcAft>
              <a:buNone/>
              <a:defRPr b="0" i="0" sz="6800" u="none" cap="none" strike="noStrike">
                <a:solidFill>
                  <a:srgbClr val="3F3F3F"/>
                </a:solidFill>
                <a:latin typeface="Lustria"/>
                <a:ea typeface="Lustria"/>
                <a:cs typeface="Lustria"/>
                <a:sym typeface="Lustria"/>
              </a:defRPr>
            </a:lvl6pPr>
            <a:lvl7pPr indent="0" lvl="6" marL="914400" marR="0" rtl="0" algn="ctr">
              <a:spcBef>
                <a:spcPts val="0"/>
              </a:spcBef>
              <a:spcAft>
                <a:spcPts val="0"/>
              </a:spcAft>
              <a:buNone/>
              <a:defRPr b="0" i="0" sz="6800" u="none" cap="none" strike="noStrike">
                <a:solidFill>
                  <a:srgbClr val="3F3F3F"/>
                </a:solidFill>
                <a:latin typeface="Lustria"/>
                <a:ea typeface="Lustria"/>
                <a:cs typeface="Lustria"/>
                <a:sym typeface="Lustria"/>
              </a:defRPr>
            </a:lvl7pPr>
            <a:lvl8pPr indent="0" lvl="7" marL="1371600" marR="0" rtl="0" algn="ctr">
              <a:spcBef>
                <a:spcPts val="0"/>
              </a:spcBef>
              <a:spcAft>
                <a:spcPts val="0"/>
              </a:spcAft>
              <a:buNone/>
              <a:defRPr b="0" i="0" sz="6800" u="none" cap="none" strike="noStrike">
                <a:solidFill>
                  <a:srgbClr val="3F3F3F"/>
                </a:solidFill>
                <a:latin typeface="Lustria"/>
                <a:ea typeface="Lustria"/>
                <a:cs typeface="Lustria"/>
                <a:sym typeface="Lustria"/>
              </a:defRPr>
            </a:lvl8pPr>
            <a:lvl9pPr indent="0" lvl="8" marL="1828800" marR="0" rtl="0" algn="ctr">
              <a:spcBef>
                <a:spcPts val="0"/>
              </a:spcBef>
              <a:spcAft>
                <a:spcPts val="0"/>
              </a:spcAft>
              <a:buNone/>
              <a:defRPr b="0" i="0" sz="6800" u="none" cap="none" strike="noStrike">
                <a:solidFill>
                  <a:srgbClr val="3F3F3F"/>
                </a:solidFill>
                <a:latin typeface="Lustria"/>
                <a:ea typeface="Lustria"/>
                <a:cs typeface="Lustria"/>
                <a:sym typeface="Lustria"/>
              </a:defRPr>
            </a:lvl9pPr>
          </a:lstStyle>
          <a:p/>
        </p:txBody>
      </p:sp>
      <p:sp>
        <p:nvSpPr>
          <p:cNvPr id="323" name="Shape 323"/>
          <p:cNvSpPr txBox="1"/>
          <p:nvPr>
            <p:ph idx="1" type="subTitle"/>
          </p:nvPr>
        </p:nvSpPr>
        <p:spPr>
          <a:xfrm>
            <a:off x="1951038" y="5527675"/>
            <a:ext cx="9102725" cy="2492374"/>
          </a:xfrm>
          <a:prstGeom prst="rect">
            <a:avLst/>
          </a:prstGeom>
          <a:noFill/>
          <a:ln>
            <a:noFill/>
          </a:ln>
        </p:spPr>
        <p:txBody>
          <a:bodyPr anchorCtr="0" anchor="t" bIns="91425" lIns="91425" rIns="91425" tIns="91425"/>
          <a:lstStyle>
            <a:lvl1pPr indent="0" lvl="0" marL="0" marR="0" rtl="0" algn="ctr">
              <a:spcBef>
                <a:spcPts val="2800"/>
              </a:spcBef>
              <a:spcAft>
                <a:spcPts val="0"/>
              </a:spcAft>
              <a:buClr>
                <a:srgbClr val="3F3F3F"/>
              </a:buClr>
              <a:buFont typeface="Arial"/>
              <a:buNone/>
              <a:defRPr b="0" i="0" sz="3400" u="none" cap="none" strike="noStrike">
                <a:solidFill>
                  <a:srgbClr val="3F3F3F"/>
                </a:solidFill>
                <a:latin typeface="Lustria"/>
                <a:ea typeface="Lustria"/>
                <a:cs typeface="Lustria"/>
                <a:sym typeface="Lustria"/>
              </a:defRPr>
            </a:lvl1pPr>
            <a:lvl2pPr indent="0" lvl="1" marL="457200" marR="0" rtl="0" algn="ctr">
              <a:spcBef>
                <a:spcPts val="900"/>
              </a:spcBef>
              <a:spcAft>
                <a:spcPts val="0"/>
              </a:spcAft>
              <a:buClr>
                <a:srgbClr val="B0BBC0"/>
              </a:buClr>
              <a:buFont typeface="Arial"/>
              <a:buNone/>
              <a:defRPr b="0" i="0" sz="3000" u="none" cap="none" strike="noStrike">
                <a:solidFill>
                  <a:srgbClr val="3F3F3F"/>
                </a:solidFill>
                <a:latin typeface="Lustria"/>
                <a:ea typeface="Lustria"/>
                <a:cs typeface="Lustria"/>
                <a:sym typeface="Lustria"/>
              </a:defRPr>
            </a:lvl2pPr>
            <a:lvl3pPr indent="0" lvl="2" marL="914400" marR="0" rtl="0" algn="ctr">
              <a:spcBef>
                <a:spcPts val="900"/>
              </a:spcBef>
              <a:spcAft>
                <a:spcPts val="0"/>
              </a:spcAft>
              <a:buClr>
                <a:srgbClr val="3F3F3F"/>
              </a:buClr>
              <a:buFont typeface="Arial"/>
              <a:buNone/>
              <a:defRPr b="0" i="0" sz="2800" u="none" cap="none" strike="noStrike">
                <a:solidFill>
                  <a:srgbClr val="3F3F3F"/>
                </a:solidFill>
                <a:latin typeface="Lustria"/>
                <a:ea typeface="Lustria"/>
                <a:cs typeface="Lustria"/>
                <a:sym typeface="Lustria"/>
              </a:defRPr>
            </a:lvl3pPr>
            <a:lvl4pPr indent="0" lvl="3" marL="1371600" marR="0" rtl="0" algn="ctr">
              <a:spcBef>
                <a:spcPts val="900"/>
              </a:spcBef>
              <a:spcAft>
                <a:spcPts val="0"/>
              </a:spcAft>
              <a:buClr>
                <a:srgbClr val="B0BBC0"/>
              </a:buClr>
              <a:buFont typeface="Arial"/>
              <a:buNone/>
              <a:defRPr b="0" i="0" sz="2400" u="none" cap="none" strike="noStrike">
                <a:solidFill>
                  <a:srgbClr val="3F3F3F"/>
                </a:solidFill>
                <a:latin typeface="Lustria"/>
                <a:ea typeface="Lustria"/>
                <a:cs typeface="Lustria"/>
                <a:sym typeface="Lustria"/>
              </a:defRPr>
            </a:lvl4pPr>
            <a:lvl5pPr indent="0" lvl="4" marL="1828800" marR="0" rtl="0" algn="ctr">
              <a:spcBef>
                <a:spcPts val="900"/>
              </a:spcBef>
              <a:spcAft>
                <a:spcPts val="0"/>
              </a:spcAft>
              <a:buClr>
                <a:srgbClr val="3F3F3F"/>
              </a:buClr>
              <a:buFont typeface="Arial"/>
              <a:buNone/>
              <a:defRPr b="0" i="0" sz="2400" u="none" cap="none" strike="noStrike">
                <a:solidFill>
                  <a:srgbClr val="3F3F3F"/>
                </a:solidFill>
                <a:latin typeface="Lustria"/>
                <a:ea typeface="Lustria"/>
                <a:cs typeface="Lustria"/>
                <a:sym typeface="Lustria"/>
              </a:defRPr>
            </a:lvl5pPr>
            <a:lvl6pPr indent="0" lvl="5" marL="2286000" marR="0" rtl="0" algn="ctr">
              <a:spcBef>
                <a:spcPts val="900"/>
              </a:spcBef>
              <a:spcAft>
                <a:spcPts val="0"/>
              </a:spcAft>
              <a:buClr>
                <a:srgbClr val="3F3F3F"/>
              </a:buClr>
              <a:buFont typeface="Arial"/>
              <a:buNone/>
              <a:defRPr b="0" i="0" sz="2400" u="none" cap="none" strike="noStrike">
                <a:solidFill>
                  <a:srgbClr val="3F3F3F"/>
                </a:solidFill>
                <a:latin typeface="Lustria"/>
                <a:ea typeface="Lustria"/>
                <a:cs typeface="Lustria"/>
                <a:sym typeface="Lustria"/>
              </a:defRPr>
            </a:lvl6pPr>
            <a:lvl7pPr indent="0" lvl="6" marL="2743200" marR="0" rtl="0" algn="ctr">
              <a:spcBef>
                <a:spcPts val="900"/>
              </a:spcBef>
              <a:spcAft>
                <a:spcPts val="0"/>
              </a:spcAft>
              <a:buClr>
                <a:srgbClr val="3F3F3F"/>
              </a:buClr>
              <a:buFont typeface="Arial"/>
              <a:buNone/>
              <a:defRPr b="0" i="0" sz="2400" u="none" cap="none" strike="noStrike">
                <a:solidFill>
                  <a:srgbClr val="3F3F3F"/>
                </a:solidFill>
                <a:latin typeface="Lustria"/>
                <a:ea typeface="Lustria"/>
                <a:cs typeface="Lustria"/>
                <a:sym typeface="Lustria"/>
              </a:defRPr>
            </a:lvl7pPr>
            <a:lvl8pPr indent="0" lvl="7" marL="3200400" marR="0" rtl="0" algn="ctr">
              <a:spcBef>
                <a:spcPts val="900"/>
              </a:spcBef>
              <a:spcAft>
                <a:spcPts val="0"/>
              </a:spcAft>
              <a:buClr>
                <a:srgbClr val="3F3F3F"/>
              </a:buClr>
              <a:buFont typeface="Arial"/>
              <a:buNone/>
              <a:defRPr b="0" i="0" sz="2400" u="none" cap="none" strike="noStrike">
                <a:solidFill>
                  <a:srgbClr val="3F3F3F"/>
                </a:solidFill>
                <a:latin typeface="Lustria"/>
                <a:ea typeface="Lustria"/>
                <a:cs typeface="Lustria"/>
                <a:sym typeface="Lustria"/>
              </a:defRPr>
            </a:lvl8pPr>
            <a:lvl9pPr indent="0" lvl="8" marL="3657600" marR="0" rtl="0" algn="ctr">
              <a:spcBef>
                <a:spcPts val="900"/>
              </a:spcBef>
              <a:spcAft>
                <a:spcPts val="0"/>
              </a:spcAft>
              <a:buClr>
                <a:srgbClr val="3F3F3F"/>
              </a:buClr>
              <a:buFont typeface="Arial"/>
              <a:buNone/>
              <a:defRPr b="0" i="0" sz="2400" u="none" cap="none" strike="noStrike">
                <a:solidFill>
                  <a:srgbClr val="3F3F3F"/>
                </a:solidFill>
                <a:latin typeface="Lustria"/>
                <a:ea typeface="Lustria"/>
                <a:cs typeface="Lustria"/>
                <a:sym typeface="Lustria"/>
              </a:defRPr>
            </a:lvl9pPr>
          </a:lstStyle>
          <a:p/>
        </p:txBody>
      </p:sp>
      <p:sp>
        <p:nvSpPr>
          <p:cNvPr id="324" name="Shape 324"/>
          <p:cNvSpPr txBox="1"/>
          <p:nvPr>
            <p:ph idx="12" type="sldNum"/>
          </p:nvPr>
        </p:nvSpPr>
        <p:spPr>
          <a:xfrm>
            <a:off x="6353175" y="9109075"/>
            <a:ext cx="296861" cy="317500"/>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B0BBC0"/>
              </a:buClr>
              <a:buSzPct val="25000"/>
              <a:buFont typeface="Lustria"/>
              <a:buNone/>
            </a:pPr>
            <a:fld id="{00000000-1234-1234-1234-123412341234}" type="slidenum">
              <a:rPr b="0" i="0" lang="en-US" sz="1600" u="none">
                <a:solidFill>
                  <a:srgbClr val="B0BBC0"/>
                </a:solidFill>
                <a:latin typeface="Lustria"/>
                <a:ea typeface="Lustria"/>
                <a:cs typeface="Lustria"/>
                <a:sym typeface="Lustria"/>
              </a:rPr>
              <a:t>‹#›</a:t>
            </a:fld>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
  <p:cSld name="Title and Content">
    <p:spTree>
      <p:nvGrpSpPr>
        <p:cNvPr id="327" name="Shape 327"/>
        <p:cNvGrpSpPr/>
        <p:nvPr/>
      </p:nvGrpSpPr>
      <p:grpSpPr>
        <a:xfrm>
          <a:off x="0" y="0"/>
          <a:ext cx="0" cy="0"/>
          <a:chOff x="0" y="0"/>
          <a:chExt cx="0" cy="0"/>
        </a:xfrm>
      </p:grpSpPr>
      <p:sp>
        <p:nvSpPr>
          <p:cNvPr id="328" name="Shape 328"/>
          <p:cNvSpPr txBox="1"/>
          <p:nvPr>
            <p:ph type="title"/>
          </p:nvPr>
        </p:nvSpPr>
        <p:spPr>
          <a:xfrm>
            <a:off x="650875" y="390525"/>
            <a:ext cx="11703050" cy="1625599"/>
          </a:xfrm>
          <a:prstGeom prst="rect">
            <a:avLst/>
          </a:prstGeom>
          <a:noFill/>
          <a:ln>
            <a:noFill/>
          </a:ln>
        </p:spPr>
        <p:txBody>
          <a:bodyPr anchorCtr="0" anchor="t" bIns="91425" lIns="91425" rIns="91425" tIns="91425"/>
          <a:lstStyle>
            <a:lvl1pPr indent="0" lvl="0" marL="0" marR="0" rtl="0" algn="ctr">
              <a:spcBef>
                <a:spcPts val="0"/>
              </a:spcBef>
              <a:spcAft>
                <a:spcPts val="0"/>
              </a:spcAft>
              <a:buNone/>
              <a:defRPr b="0" i="0" sz="6800" u="none" cap="none" strike="noStrike">
                <a:solidFill>
                  <a:srgbClr val="3F3F3F"/>
                </a:solidFill>
                <a:latin typeface="Lustria"/>
                <a:ea typeface="Lustria"/>
                <a:cs typeface="Lustria"/>
                <a:sym typeface="Lustria"/>
              </a:defRPr>
            </a:lvl1pPr>
            <a:lvl2pPr indent="0" lvl="1" marL="0" marR="0" rtl="0" algn="ctr">
              <a:spcBef>
                <a:spcPts val="0"/>
              </a:spcBef>
              <a:spcAft>
                <a:spcPts val="0"/>
              </a:spcAft>
              <a:buNone/>
              <a:defRPr b="0" i="0" sz="6800" u="none" cap="none" strike="noStrike">
                <a:solidFill>
                  <a:srgbClr val="3F3F3F"/>
                </a:solidFill>
                <a:latin typeface="Lustria"/>
                <a:ea typeface="Lustria"/>
                <a:cs typeface="Lustria"/>
                <a:sym typeface="Lustria"/>
              </a:defRPr>
            </a:lvl2pPr>
            <a:lvl3pPr indent="0" lvl="2" marL="0" marR="0" rtl="0" algn="ctr">
              <a:spcBef>
                <a:spcPts val="0"/>
              </a:spcBef>
              <a:spcAft>
                <a:spcPts val="0"/>
              </a:spcAft>
              <a:buNone/>
              <a:defRPr b="0" i="0" sz="6800" u="none" cap="none" strike="noStrike">
                <a:solidFill>
                  <a:srgbClr val="3F3F3F"/>
                </a:solidFill>
                <a:latin typeface="Lustria"/>
                <a:ea typeface="Lustria"/>
                <a:cs typeface="Lustria"/>
                <a:sym typeface="Lustria"/>
              </a:defRPr>
            </a:lvl3pPr>
            <a:lvl4pPr indent="0" lvl="3" marL="0" marR="0" rtl="0" algn="ctr">
              <a:spcBef>
                <a:spcPts val="0"/>
              </a:spcBef>
              <a:spcAft>
                <a:spcPts val="0"/>
              </a:spcAft>
              <a:buNone/>
              <a:defRPr b="0" i="0" sz="6800" u="none" cap="none" strike="noStrike">
                <a:solidFill>
                  <a:srgbClr val="3F3F3F"/>
                </a:solidFill>
                <a:latin typeface="Lustria"/>
                <a:ea typeface="Lustria"/>
                <a:cs typeface="Lustria"/>
                <a:sym typeface="Lustria"/>
              </a:defRPr>
            </a:lvl4pPr>
            <a:lvl5pPr indent="0" lvl="4" marL="0" marR="0" rtl="0" algn="ctr">
              <a:spcBef>
                <a:spcPts val="0"/>
              </a:spcBef>
              <a:spcAft>
                <a:spcPts val="0"/>
              </a:spcAft>
              <a:buNone/>
              <a:defRPr b="0" i="0" sz="6800" u="none" cap="none" strike="noStrike">
                <a:solidFill>
                  <a:srgbClr val="3F3F3F"/>
                </a:solidFill>
                <a:latin typeface="Lustria"/>
                <a:ea typeface="Lustria"/>
                <a:cs typeface="Lustria"/>
                <a:sym typeface="Lustria"/>
              </a:defRPr>
            </a:lvl5pPr>
            <a:lvl6pPr indent="0" lvl="5" marL="457200" marR="0" rtl="0" algn="ctr">
              <a:spcBef>
                <a:spcPts val="0"/>
              </a:spcBef>
              <a:spcAft>
                <a:spcPts val="0"/>
              </a:spcAft>
              <a:buNone/>
              <a:defRPr b="0" i="0" sz="6800" u="none" cap="none" strike="noStrike">
                <a:solidFill>
                  <a:srgbClr val="3F3F3F"/>
                </a:solidFill>
                <a:latin typeface="Lustria"/>
                <a:ea typeface="Lustria"/>
                <a:cs typeface="Lustria"/>
                <a:sym typeface="Lustria"/>
              </a:defRPr>
            </a:lvl6pPr>
            <a:lvl7pPr indent="0" lvl="6" marL="914400" marR="0" rtl="0" algn="ctr">
              <a:spcBef>
                <a:spcPts val="0"/>
              </a:spcBef>
              <a:spcAft>
                <a:spcPts val="0"/>
              </a:spcAft>
              <a:buNone/>
              <a:defRPr b="0" i="0" sz="6800" u="none" cap="none" strike="noStrike">
                <a:solidFill>
                  <a:srgbClr val="3F3F3F"/>
                </a:solidFill>
                <a:latin typeface="Lustria"/>
                <a:ea typeface="Lustria"/>
                <a:cs typeface="Lustria"/>
                <a:sym typeface="Lustria"/>
              </a:defRPr>
            </a:lvl7pPr>
            <a:lvl8pPr indent="0" lvl="7" marL="1371600" marR="0" rtl="0" algn="ctr">
              <a:spcBef>
                <a:spcPts val="0"/>
              </a:spcBef>
              <a:spcAft>
                <a:spcPts val="0"/>
              </a:spcAft>
              <a:buNone/>
              <a:defRPr b="0" i="0" sz="6800" u="none" cap="none" strike="noStrike">
                <a:solidFill>
                  <a:srgbClr val="3F3F3F"/>
                </a:solidFill>
                <a:latin typeface="Lustria"/>
                <a:ea typeface="Lustria"/>
                <a:cs typeface="Lustria"/>
                <a:sym typeface="Lustria"/>
              </a:defRPr>
            </a:lvl8pPr>
            <a:lvl9pPr indent="0" lvl="8" marL="1828800" marR="0" rtl="0" algn="ctr">
              <a:spcBef>
                <a:spcPts val="0"/>
              </a:spcBef>
              <a:spcAft>
                <a:spcPts val="0"/>
              </a:spcAft>
              <a:buNone/>
              <a:defRPr b="0" i="0" sz="6800" u="none" cap="none" strike="noStrike">
                <a:solidFill>
                  <a:srgbClr val="3F3F3F"/>
                </a:solidFill>
                <a:latin typeface="Lustria"/>
                <a:ea typeface="Lustria"/>
                <a:cs typeface="Lustria"/>
                <a:sym typeface="Lustria"/>
              </a:defRPr>
            </a:lvl9pPr>
          </a:lstStyle>
          <a:p/>
        </p:txBody>
      </p:sp>
      <p:sp>
        <p:nvSpPr>
          <p:cNvPr id="329" name="Shape 329"/>
          <p:cNvSpPr txBox="1"/>
          <p:nvPr>
            <p:ph idx="1" type="body"/>
          </p:nvPr>
        </p:nvSpPr>
        <p:spPr>
          <a:xfrm>
            <a:off x="650875" y="2276475"/>
            <a:ext cx="11703050" cy="6435725"/>
          </a:xfrm>
          <a:prstGeom prst="rect">
            <a:avLst/>
          </a:prstGeom>
          <a:noFill/>
          <a:ln>
            <a:noFill/>
          </a:ln>
        </p:spPr>
        <p:txBody>
          <a:bodyPr anchorCtr="0" anchor="t" bIns="91425" lIns="91425" rIns="91425" tIns="91425"/>
          <a:lstStyle>
            <a:lvl1pPr indent="-127000" lvl="0" marL="342900" marR="0" rtl="0" algn="l">
              <a:spcBef>
                <a:spcPts val="2800"/>
              </a:spcBef>
              <a:spcAft>
                <a:spcPts val="0"/>
              </a:spcAft>
              <a:buClr>
                <a:srgbClr val="3F3F3F"/>
              </a:buClr>
              <a:buSzPct val="100000"/>
              <a:buFont typeface="Arial"/>
              <a:buChar char="•"/>
              <a:defRPr b="0" i="0" sz="3400" u="none" cap="none" strike="noStrike">
                <a:solidFill>
                  <a:srgbClr val="3F3F3F"/>
                </a:solidFill>
                <a:latin typeface="Lustria"/>
                <a:ea typeface="Lustria"/>
                <a:cs typeface="Lustria"/>
                <a:sym typeface="Lustria"/>
              </a:defRPr>
            </a:lvl1pPr>
            <a:lvl2pPr indent="-46037" lvl="1" marL="579438" marR="0" rtl="0" algn="l">
              <a:spcBef>
                <a:spcPts val="900"/>
              </a:spcBef>
              <a:spcAft>
                <a:spcPts val="0"/>
              </a:spcAft>
              <a:buClr>
                <a:srgbClr val="B0BBC0"/>
              </a:buClr>
              <a:buSzPct val="100000"/>
              <a:buFont typeface="Arial"/>
              <a:buChar char="•"/>
              <a:defRPr b="0" i="0" sz="3000" u="none" cap="none" strike="noStrike">
                <a:solidFill>
                  <a:srgbClr val="3F3F3F"/>
                </a:solidFill>
                <a:latin typeface="Lustria"/>
                <a:ea typeface="Lustria"/>
                <a:cs typeface="Lustria"/>
                <a:sym typeface="Lustria"/>
              </a:defRPr>
            </a:lvl2pPr>
            <a:lvl3pPr indent="-58737" lvl="2" marL="808038" marR="0" rtl="0" algn="l">
              <a:spcBef>
                <a:spcPts val="900"/>
              </a:spcBef>
              <a:spcAft>
                <a:spcPts val="0"/>
              </a:spcAft>
              <a:buClr>
                <a:srgbClr val="3F3F3F"/>
              </a:buClr>
              <a:buSzPct val="100000"/>
              <a:buFont typeface="Arial"/>
              <a:buChar char="•"/>
              <a:defRPr b="0" i="0" sz="2800" u="none" cap="none" strike="noStrike">
                <a:solidFill>
                  <a:srgbClr val="3F3F3F"/>
                </a:solidFill>
                <a:latin typeface="Lustria"/>
                <a:ea typeface="Lustria"/>
                <a:cs typeface="Lustria"/>
                <a:sym typeface="Lustria"/>
              </a:defRPr>
            </a:lvl3pPr>
            <a:lvl4pPr indent="-84137" lvl="3" marL="1036638" marR="0" rtl="0" algn="l">
              <a:spcBef>
                <a:spcPts val="900"/>
              </a:spcBef>
              <a:spcAft>
                <a:spcPts val="0"/>
              </a:spcAft>
              <a:buClr>
                <a:srgbClr val="B0BBC0"/>
              </a:buClr>
              <a:buSzPct val="100000"/>
              <a:buFont typeface="Arial"/>
              <a:buChar char="•"/>
              <a:defRPr b="0" i="0" sz="2400" u="none" cap="none" strike="noStrike">
                <a:solidFill>
                  <a:srgbClr val="3F3F3F"/>
                </a:solidFill>
                <a:latin typeface="Lustria"/>
                <a:ea typeface="Lustria"/>
                <a:cs typeface="Lustria"/>
                <a:sym typeface="Lustria"/>
              </a:defRPr>
            </a:lvl4pPr>
            <a:lvl5pPr indent="-84137" lvl="4" marL="1265238" marR="0" rtl="0" algn="l">
              <a:spcBef>
                <a:spcPts val="900"/>
              </a:spcBef>
              <a:spcAft>
                <a:spcPts val="0"/>
              </a:spcAft>
              <a:buClr>
                <a:srgbClr val="3F3F3F"/>
              </a:buClr>
              <a:buSzPct val="100000"/>
              <a:buFont typeface="Arial"/>
              <a:buChar char="•"/>
              <a:defRPr b="0" i="0" sz="2400" u="none" cap="none" strike="noStrike">
                <a:solidFill>
                  <a:srgbClr val="3F3F3F"/>
                </a:solidFill>
                <a:latin typeface="Lustria"/>
                <a:ea typeface="Lustria"/>
                <a:cs typeface="Lustria"/>
                <a:sym typeface="Lustria"/>
              </a:defRPr>
            </a:lvl5pPr>
            <a:lvl6pPr indent="-84138" lvl="5" marL="1722438" marR="0" rtl="0" algn="l">
              <a:spcBef>
                <a:spcPts val="900"/>
              </a:spcBef>
              <a:spcAft>
                <a:spcPts val="0"/>
              </a:spcAft>
              <a:buClr>
                <a:srgbClr val="3F3F3F"/>
              </a:buClr>
              <a:buSzPct val="100000"/>
              <a:buFont typeface="Arial"/>
              <a:buChar char="•"/>
              <a:defRPr b="0" i="0" sz="2400" u="none" cap="none" strike="noStrike">
                <a:solidFill>
                  <a:srgbClr val="3F3F3F"/>
                </a:solidFill>
                <a:latin typeface="Lustria"/>
                <a:ea typeface="Lustria"/>
                <a:cs typeface="Lustria"/>
                <a:sym typeface="Lustria"/>
              </a:defRPr>
            </a:lvl6pPr>
            <a:lvl7pPr indent="-84138" lvl="6" marL="2179638" marR="0" rtl="0" algn="l">
              <a:spcBef>
                <a:spcPts val="900"/>
              </a:spcBef>
              <a:spcAft>
                <a:spcPts val="0"/>
              </a:spcAft>
              <a:buClr>
                <a:srgbClr val="3F3F3F"/>
              </a:buClr>
              <a:buSzPct val="100000"/>
              <a:buFont typeface="Arial"/>
              <a:buChar char="•"/>
              <a:defRPr b="0" i="0" sz="2400" u="none" cap="none" strike="noStrike">
                <a:solidFill>
                  <a:srgbClr val="3F3F3F"/>
                </a:solidFill>
                <a:latin typeface="Lustria"/>
                <a:ea typeface="Lustria"/>
                <a:cs typeface="Lustria"/>
                <a:sym typeface="Lustria"/>
              </a:defRPr>
            </a:lvl7pPr>
            <a:lvl8pPr indent="-84138" lvl="7" marL="2636838" marR="0" rtl="0" algn="l">
              <a:spcBef>
                <a:spcPts val="900"/>
              </a:spcBef>
              <a:spcAft>
                <a:spcPts val="0"/>
              </a:spcAft>
              <a:buClr>
                <a:srgbClr val="3F3F3F"/>
              </a:buClr>
              <a:buSzPct val="100000"/>
              <a:buFont typeface="Arial"/>
              <a:buChar char="•"/>
              <a:defRPr b="0" i="0" sz="2400" u="none" cap="none" strike="noStrike">
                <a:solidFill>
                  <a:srgbClr val="3F3F3F"/>
                </a:solidFill>
                <a:latin typeface="Lustria"/>
                <a:ea typeface="Lustria"/>
                <a:cs typeface="Lustria"/>
                <a:sym typeface="Lustria"/>
              </a:defRPr>
            </a:lvl8pPr>
            <a:lvl9pPr indent="-84138" lvl="8" marL="3094038" marR="0" rtl="0" algn="l">
              <a:spcBef>
                <a:spcPts val="900"/>
              </a:spcBef>
              <a:spcAft>
                <a:spcPts val="0"/>
              </a:spcAft>
              <a:buClr>
                <a:srgbClr val="3F3F3F"/>
              </a:buClr>
              <a:buSzPct val="100000"/>
              <a:buFont typeface="Arial"/>
              <a:buChar char="•"/>
              <a:defRPr b="0" i="0" sz="2400" u="none" cap="none" strike="noStrike">
                <a:solidFill>
                  <a:srgbClr val="3F3F3F"/>
                </a:solidFill>
                <a:latin typeface="Lustria"/>
                <a:ea typeface="Lustria"/>
                <a:cs typeface="Lustria"/>
                <a:sym typeface="Lustria"/>
              </a:defRPr>
            </a:lvl9pPr>
          </a:lstStyle>
          <a:p/>
        </p:txBody>
      </p:sp>
      <p:sp>
        <p:nvSpPr>
          <p:cNvPr id="330" name="Shape 330"/>
          <p:cNvSpPr txBox="1"/>
          <p:nvPr>
            <p:ph idx="12" type="sldNum"/>
          </p:nvPr>
        </p:nvSpPr>
        <p:spPr>
          <a:xfrm>
            <a:off x="6353175" y="9109075"/>
            <a:ext cx="296861" cy="317500"/>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B0BBC0"/>
              </a:buClr>
              <a:buSzPct val="25000"/>
              <a:buFont typeface="Lustria"/>
              <a:buNone/>
            </a:pPr>
            <a:fld id="{00000000-1234-1234-1234-123412341234}" type="slidenum">
              <a:rPr b="0" i="0" lang="en-US" sz="1600" u="none">
                <a:solidFill>
                  <a:srgbClr val="B0BBC0"/>
                </a:solidFill>
                <a:latin typeface="Lustria"/>
                <a:ea typeface="Lustria"/>
                <a:cs typeface="Lustria"/>
                <a:sym typeface="Lustria"/>
              </a:rPr>
              <a:t>‹#›</a:t>
            </a:fld>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vertTitleAndTx">
  <p:cSld name="Vertical Title and Text">
    <p:spTree>
      <p:nvGrpSpPr>
        <p:cNvPr id="331" name="Shape 331"/>
        <p:cNvGrpSpPr/>
        <p:nvPr/>
      </p:nvGrpSpPr>
      <p:grpSpPr>
        <a:xfrm>
          <a:off x="0" y="0"/>
          <a:ext cx="0" cy="0"/>
          <a:chOff x="0" y="0"/>
          <a:chExt cx="0" cy="0"/>
        </a:xfrm>
      </p:grpSpPr>
      <p:sp>
        <p:nvSpPr>
          <p:cNvPr id="332" name="Shape 332"/>
          <p:cNvSpPr txBox="1"/>
          <p:nvPr>
            <p:ph type="title"/>
          </p:nvPr>
        </p:nvSpPr>
        <p:spPr>
          <a:xfrm rot="5400000">
            <a:off x="6730206" y="3088481"/>
            <a:ext cx="8321675" cy="2925761"/>
          </a:xfrm>
          <a:prstGeom prst="rect">
            <a:avLst/>
          </a:prstGeom>
          <a:noFill/>
          <a:ln>
            <a:noFill/>
          </a:ln>
        </p:spPr>
        <p:txBody>
          <a:bodyPr anchorCtr="0" anchor="t" bIns="91425" lIns="91425" rIns="91425" tIns="91425"/>
          <a:lstStyle>
            <a:lvl1pPr indent="0" lvl="0" marL="0" marR="0" rtl="0" algn="ctr">
              <a:spcBef>
                <a:spcPts val="0"/>
              </a:spcBef>
              <a:spcAft>
                <a:spcPts val="0"/>
              </a:spcAft>
              <a:buNone/>
              <a:defRPr b="0" i="0" sz="6800" u="none" cap="none" strike="noStrike">
                <a:solidFill>
                  <a:srgbClr val="3F3F3F"/>
                </a:solidFill>
                <a:latin typeface="Lustria"/>
                <a:ea typeface="Lustria"/>
                <a:cs typeface="Lustria"/>
                <a:sym typeface="Lustria"/>
              </a:defRPr>
            </a:lvl1pPr>
            <a:lvl2pPr indent="0" lvl="1" marL="0" marR="0" rtl="0" algn="ctr">
              <a:spcBef>
                <a:spcPts val="0"/>
              </a:spcBef>
              <a:spcAft>
                <a:spcPts val="0"/>
              </a:spcAft>
              <a:buNone/>
              <a:defRPr b="0" i="0" sz="6800" u="none" cap="none" strike="noStrike">
                <a:solidFill>
                  <a:srgbClr val="3F3F3F"/>
                </a:solidFill>
                <a:latin typeface="Lustria"/>
                <a:ea typeface="Lustria"/>
                <a:cs typeface="Lustria"/>
                <a:sym typeface="Lustria"/>
              </a:defRPr>
            </a:lvl2pPr>
            <a:lvl3pPr indent="0" lvl="2" marL="0" marR="0" rtl="0" algn="ctr">
              <a:spcBef>
                <a:spcPts val="0"/>
              </a:spcBef>
              <a:spcAft>
                <a:spcPts val="0"/>
              </a:spcAft>
              <a:buNone/>
              <a:defRPr b="0" i="0" sz="6800" u="none" cap="none" strike="noStrike">
                <a:solidFill>
                  <a:srgbClr val="3F3F3F"/>
                </a:solidFill>
                <a:latin typeface="Lustria"/>
                <a:ea typeface="Lustria"/>
                <a:cs typeface="Lustria"/>
                <a:sym typeface="Lustria"/>
              </a:defRPr>
            </a:lvl3pPr>
            <a:lvl4pPr indent="0" lvl="3" marL="0" marR="0" rtl="0" algn="ctr">
              <a:spcBef>
                <a:spcPts val="0"/>
              </a:spcBef>
              <a:spcAft>
                <a:spcPts val="0"/>
              </a:spcAft>
              <a:buNone/>
              <a:defRPr b="0" i="0" sz="6800" u="none" cap="none" strike="noStrike">
                <a:solidFill>
                  <a:srgbClr val="3F3F3F"/>
                </a:solidFill>
                <a:latin typeface="Lustria"/>
                <a:ea typeface="Lustria"/>
                <a:cs typeface="Lustria"/>
                <a:sym typeface="Lustria"/>
              </a:defRPr>
            </a:lvl4pPr>
            <a:lvl5pPr indent="0" lvl="4" marL="0" marR="0" rtl="0" algn="ctr">
              <a:spcBef>
                <a:spcPts val="0"/>
              </a:spcBef>
              <a:spcAft>
                <a:spcPts val="0"/>
              </a:spcAft>
              <a:buNone/>
              <a:defRPr b="0" i="0" sz="6800" u="none" cap="none" strike="noStrike">
                <a:solidFill>
                  <a:srgbClr val="3F3F3F"/>
                </a:solidFill>
                <a:latin typeface="Lustria"/>
                <a:ea typeface="Lustria"/>
                <a:cs typeface="Lustria"/>
                <a:sym typeface="Lustria"/>
              </a:defRPr>
            </a:lvl5pPr>
            <a:lvl6pPr indent="0" lvl="5" marL="457200" marR="0" rtl="0" algn="ctr">
              <a:spcBef>
                <a:spcPts val="0"/>
              </a:spcBef>
              <a:spcAft>
                <a:spcPts val="0"/>
              </a:spcAft>
              <a:buNone/>
              <a:defRPr b="0" i="0" sz="6800" u="none" cap="none" strike="noStrike">
                <a:solidFill>
                  <a:srgbClr val="3F3F3F"/>
                </a:solidFill>
                <a:latin typeface="Lustria"/>
                <a:ea typeface="Lustria"/>
                <a:cs typeface="Lustria"/>
                <a:sym typeface="Lustria"/>
              </a:defRPr>
            </a:lvl6pPr>
            <a:lvl7pPr indent="0" lvl="6" marL="914400" marR="0" rtl="0" algn="ctr">
              <a:spcBef>
                <a:spcPts val="0"/>
              </a:spcBef>
              <a:spcAft>
                <a:spcPts val="0"/>
              </a:spcAft>
              <a:buNone/>
              <a:defRPr b="0" i="0" sz="6800" u="none" cap="none" strike="noStrike">
                <a:solidFill>
                  <a:srgbClr val="3F3F3F"/>
                </a:solidFill>
                <a:latin typeface="Lustria"/>
                <a:ea typeface="Lustria"/>
                <a:cs typeface="Lustria"/>
                <a:sym typeface="Lustria"/>
              </a:defRPr>
            </a:lvl7pPr>
            <a:lvl8pPr indent="0" lvl="7" marL="1371600" marR="0" rtl="0" algn="ctr">
              <a:spcBef>
                <a:spcPts val="0"/>
              </a:spcBef>
              <a:spcAft>
                <a:spcPts val="0"/>
              </a:spcAft>
              <a:buNone/>
              <a:defRPr b="0" i="0" sz="6800" u="none" cap="none" strike="noStrike">
                <a:solidFill>
                  <a:srgbClr val="3F3F3F"/>
                </a:solidFill>
                <a:latin typeface="Lustria"/>
                <a:ea typeface="Lustria"/>
                <a:cs typeface="Lustria"/>
                <a:sym typeface="Lustria"/>
              </a:defRPr>
            </a:lvl8pPr>
            <a:lvl9pPr indent="0" lvl="8" marL="1828800" marR="0" rtl="0" algn="ctr">
              <a:spcBef>
                <a:spcPts val="0"/>
              </a:spcBef>
              <a:spcAft>
                <a:spcPts val="0"/>
              </a:spcAft>
              <a:buNone/>
              <a:defRPr b="0" i="0" sz="6800" u="none" cap="none" strike="noStrike">
                <a:solidFill>
                  <a:srgbClr val="3F3F3F"/>
                </a:solidFill>
                <a:latin typeface="Lustria"/>
                <a:ea typeface="Lustria"/>
                <a:cs typeface="Lustria"/>
                <a:sym typeface="Lustria"/>
              </a:defRPr>
            </a:lvl9pPr>
          </a:lstStyle>
          <a:p/>
        </p:txBody>
      </p:sp>
      <p:sp>
        <p:nvSpPr>
          <p:cNvPr id="333" name="Shape 333"/>
          <p:cNvSpPr txBox="1"/>
          <p:nvPr>
            <p:ph idx="1" type="body"/>
          </p:nvPr>
        </p:nvSpPr>
        <p:spPr>
          <a:xfrm rot="5400000">
            <a:off x="802481" y="238918"/>
            <a:ext cx="8321675" cy="8624887"/>
          </a:xfrm>
          <a:prstGeom prst="rect">
            <a:avLst/>
          </a:prstGeom>
          <a:noFill/>
          <a:ln>
            <a:noFill/>
          </a:ln>
        </p:spPr>
        <p:txBody>
          <a:bodyPr anchorCtr="0" anchor="t" bIns="91425" lIns="91425" rIns="91425" tIns="91425"/>
          <a:lstStyle>
            <a:lvl1pPr indent="-127000" lvl="0" marL="342900" marR="0" rtl="0" algn="l">
              <a:spcBef>
                <a:spcPts val="2800"/>
              </a:spcBef>
              <a:spcAft>
                <a:spcPts val="0"/>
              </a:spcAft>
              <a:buClr>
                <a:srgbClr val="3F3F3F"/>
              </a:buClr>
              <a:buSzPct val="100000"/>
              <a:buFont typeface="Arial"/>
              <a:buChar char="•"/>
              <a:defRPr b="0" i="0" sz="3400" u="none" cap="none" strike="noStrike">
                <a:solidFill>
                  <a:srgbClr val="3F3F3F"/>
                </a:solidFill>
                <a:latin typeface="Lustria"/>
                <a:ea typeface="Lustria"/>
                <a:cs typeface="Lustria"/>
                <a:sym typeface="Lustria"/>
              </a:defRPr>
            </a:lvl1pPr>
            <a:lvl2pPr indent="-46037" lvl="1" marL="579438" marR="0" rtl="0" algn="l">
              <a:spcBef>
                <a:spcPts val="900"/>
              </a:spcBef>
              <a:spcAft>
                <a:spcPts val="0"/>
              </a:spcAft>
              <a:buClr>
                <a:srgbClr val="B0BBC0"/>
              </a:buClr>
              <a:buSzPct val="100000"/>
              <a:buFont typeface="Arial"/>
              <a:buChar char="•"/>
              <a:defRPr b="0" i="0" sz="3000" u="none" cap="none" strike="noStrike">
                <a:solidFill>
                  <a:srgbClr val="3F3F3F"/>
                </a:solidFill>
                <a:latin typeface="Lustria"/>
                <a:ea typeface="Lustria"/>
                <a:cs typeface="Lustria"/>
                <a:sym typeface="Lustria"/>
              </a:defRPr>
            </a:lvl2pPr>
            <a:lvl3pPr indent="-58737" lvl="2" marL="808038" marR="0" rtl="0" algn="l">
              <a:spcBef>
                <a:spcPts val="900"/>
              </a:spcBef>
              <a:spcAft>
                <a:spcPts val="0"/>
              </a:spcAft>
              <a:buClr>
                <a:srgbClr val="3F3F3F"/>
              </a:buClr>
              <a:buSzPct val="100000"/>
              <a:buFont typeface="Arial"/>
              <a:buChar char="•"/>
              <a:defRPr b="0" i="0" sz="2800" u="none" cap="none" strike="noStrike">
                <a:solidFill>
                  <a:srgbClr val="3F3F3F"/>
                </a:solidFill>
                <a:latin typeface="Lustria"/>
                <a:ea typeface="Lustria"/>
                <a:cs typeface="Lustria"/>
                <a:sym typeface="Lustria"/>
              </a:defRPr>
            </a:lvl3pPr>
            <a:lvl4pPr indent="-84137" lvl="3" marL="1036638" marR="0" rtl="0" algn="l">
              <a:spcBef>
                <a:spcPts val="900"/>
              </a:spcBef>
              <a:spcAft>
                <a:spcPts val="0"/>
              </a:spcAft>
              <a:buClr>
                <a:srgbClr val="B0BBC0"/>
              </a:buClr>
              <a:buSzPct val="100000"/>
              <a:buFont typeface="Arial"/>
              <a:buChar char="•"/>
              <a:defRPr b="0" i="0" sz="2400" u="none" cap="none" strike="noStrike">
                <a:solidFill>
                  <a:srgbClr val="3F3F3F"/>
                </a:solidFill>
                <a:latin typeface="Lustria"/>
                <a:ea typeface="Lustria"/>
                <a:cs typeface="Lustria"/>
                <a:sym typeface="Lustria"/>
              </a:defRPr>
            </a:lvl4pPr>
            <a:lvl5pPr indent="-84137" lvl="4" marL="1265238" marR="0" rtl="0" algn="l">
              <a:spcBef>
                <a:spcPts val="900"/>
              </a:spcBef>
              <a:spcAft>
                <a:spcPts val="0"/>
              </a:spcAft>
              <a:buClr>
                <a:srgbClr val="3F3F3F"/>
              </a:buClr>
              <a:buSzPct val="100000"/>
              <a:buFont typeface="Arial"/>
              <a:buChar char="•"/>
              <a:defRPr b="0" i="0" sz="2400" u="none" cap="none" strike="noStrike">
                <a:solidFill>
                  <a:srgbClr val="3F3F3F"/>
                </a:solidFill>
                <a:latin typeface="Lustria"/>
                <a:ea typeface="Lustria"/>
                <a:cs typeface="Lustria"/>
                <a:sym typeface="Lustria"/>
              </a:defRPr>
            </a:lvl5pPr>
            <a:lvl6pPr indent="-84138" lvl="5" marL="1722438" marR="0" rtl="0" algn="l">
              <a:spcBef>
                <a:spcPts val="900"/>
              </a:spcBef>
              <a:spcAft>
                <a:spcPts val="0"/>
              </a:spcAft>
              <a:buClr>
                <a:srgbClr val="3F3F3F"/>
              </a:buClr>
              <a:buSzPct val="100000"/>
              <a:buFont typeface="Arial"/>
              <a:buChar char="•"/>
              <a:defRPr b="0" i="0" sz="2400" u="none" cap="none" strike="noStrike">
                <a:solidFill>
                  <a:srgbClr val="3F3F3F"/>
                </a:solidFill>
                <a:latin typeface="Lustria"/>
                <a:ea typeface="Lustria"/>
                <a:cs typeface="Lustria"/>
                <a:sym typeface="Lustria"/>
              </a:defRPr>
            </a:lvl6pPr>
            <a:lvl7pPr indent="-84138" lvl="6" marL="2179638" marR="0" rtl="0" algn="l">
              <a:spcBef>
                <a:spcPts val="900"/>
              </a:spcBef>
              <a:spcAft>
                <a:spcPts val="0"/>
              </a:spcAft>
              <a:buClr>
                <a:srgbClr val="3F3F3F"/>
              </a:buClr>
              <a:buSzPct val="100000"/>
              <a:buFont typeface="Arial"/>
              <a:buChar char="•"/>
              <a:defRPr b="0" i="0" sz="2400" u="none" cap="none" strike="noStrike">
                <a:solidFill>
                  <a:srgbClr val="3F3F3F"/>
                </a:solidFill>
                <a:latin typeface="Lustria"/>
                <a:ea typeface="Lustria"/>
                <a:cs typeface="Lustria"/>
                <a:sym typeface="Lustria"/>
              </a:defRPr>
            </a:lvl7pPr>
            <a:lvl8pPr indent="-84138" lvl="7" marL="2636838" marR="0" rtl="0" algn="l">
              <a:spcBef>
                <a:spcPts val="900"/>
              </a:spcBef>
              <a:spcAft>
                <a:spcPts val="0"/>
              </a:spcAft>
              <a:buClr>
                <a:srgbClr val="3F3F3F"/>
              </a:buClr>
              <a:buSzPct val="100000"/>
              <a:buFont typeface="Arial"/>
              <a:buChar char="•"/>
              <a:defRPr b="0" i="0" sz="2400" u="none" cap="none" strike="noStrike">
                <a:solidFill>
                  <a:srgbClr val="3F3F3F"/>
                </a:solidFill>
                <a:latin typeface="Lustria"/>
                <a:ea typeface="Lustria"/>
                <a:cs typeface="Lustria"/>
                <a:sym typeface="Lustria"/>
              </a:defRPr>
            </a:lvl8pPr>
            <a:lvl9pPr indent="-84138" lvl="8" marL="3094038" marR="0" rtl="0" algn="l">
              <a:spcBef>
                <a:spcPts val="900"/>
              </a:spcBef>
              <a:spcAft>
                <a:spcPts val="0"/>
              </a:spcAft>
              <a:buClr>
                <a:srgbClr val="3F3F3F"/>
              </a:buClr>
              <a:buSzPct val="100000"/>
              <a:buFont typeface="Arial"/>
              <a:buChar char="•"/>
              <a:defRPr b="0" i="0" sz="2400" u="none" cap="none" strike="noStrike">
                <a:solidFill>
                  <a:srgbClr val="3F3F3F"/>
                </a:solidFill>
                <a:latin typeface="Lustria"/>
                <a:ea typeface="Lustria"/>
                <a:cs typeface="Lustria"/>
                <a:sym typeface="Lustria"/>
              </a:defRPr>
            </a:lvl9pPr>
          </a:lstStyle>
          <a:p/>
        </p:txBody>
      </p:sp>
      <p:sp>
        <p:nvSpPr>
          <p:cNvPr id="334" name="Shape 334"/>
          <p:cNvSpPr txBox="1"/>
          <p:nvPr>
            <p:ph idx="12" type="sldNum"/>
          </p:nvPr>
        </p:nvSpPr>
        <p:spPr>
          <a:xfrm>
            <a:off x="6353175" y="9109075"/>
            <a:ext cx="296861" cy="317500"/>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B0BBC0"/>
              </a:buClr>
              <a:buSzPct val="25000"/>
              <a:buFont typeface="Lustria"/>
              <a:buNone/>
            </a:pPr>
            <a:fld id="{00000000-1234-1234-1234-123412341234}" type="slidenum">
              <a:rPr b="0" i="0" lang="en-US" sz="1600" u="none">
                <a:solidFill>
                  <a:srgbClr val="B0BBC0"/>
                </a:solidFill>
                <a:latin typeface="Lustria"/>
                <a:ea typeface="Lustria"/>
                <a:cs typeface="Lustria"/>
                <a:sym typeface="Lustria"/>
              </a:rPr>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TxTwoObj">
  <p:cSld name="Comparison">
    <p:spTree>
      <p:nvGrpSpPr>
        <p:cNvPr id="28" name="Shape 28"/>
        <p:cNvGrpSpPr/>
        <p:nvPr/>
      </p:nvGrpSpPr>
      <p:grpSpPr>
        <a:xfrm>
          <a:off x="0" y="0"/>
          <a:ext cx="0" cy="0"/>
          <a:chOff x="0" y="0"/>
          <a:chExt cx="0" cy="0"/>
        </a:xfrm>
      </p:grpSpPr>
      <p:sp>
        <p:nvSpPr>
          <p:cNvPr id="29" name="Shape 29"/>
          <p:cNvSpPr txBox="1"/>
          <p:nvPr>
            <p:ph type="title"/>
          </p:nvPr>
        </p:nvSpPr>
        <p:spPr>
          <a:xfrm>
            <a:off x="650875" y="390525"/>
            <a:ext cx="11703050" cy="1625599"/>
          </a:xfrm>
          <a:prstGeom prst="rect">
            <a:avLst/>
          </a:prstGeom>
          <a:noFill/>
          <a:ln>
            <a:noFill/>
          </a:ln>
          <a:effectLst>
            <a:outerShdw blurRad="63500" dir="16200000" dist="25399">
              <a:schemeClr val="lt2">
                <a:alpha val="29803"/>
              </a:schemeClr>
            </a:outerShdw>
          </a:effectLst>
        </p:spPr>
        <p:txBody>
          <a:bodyPr anchorCtr="0" anchor="b" bIns="91425" lIns="91425" rIns="91425" tIns="91425"/>
          <a:lstStyle>
            <a:lvl1pPr indent="0" lvl="0" marL="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1pPr>
            <a:lvl2pPr indent="0" lvl="1" marL="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2pPr>
            <a:lvl3pPr indent="0" lvl="2" marL="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3pPr>
            <a:lvl4pPr indent="0" lvl="3" marL="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4pPr>
            <a:lvl5pPr indent="0" lvl="4" marL="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5pPr>
            <a:lvl6pPr indent="0" lvl="5" marL="45720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6pPr>
            <a:lvl7pPr indent="0" lvl="6" marL="91440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7pPr>
            <a:lvl8pPr indent="0" lvl="7" marL="137160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8pPr>
            <a:lvl9pPr indent="0" lvl="8" marL="182880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9pPr>
          </a:lstStyle>
          <a:p/>
        </p:txBody>
      </p:sp>
      <p:sp>
        <p:nvSpPr>
          <p:cNvPr id="30" name="Shape 30"/>
          <p:cNvSpPr txBox="1"/>
          <p:nvPr>
            <p:ph idx="1" type="body"/>
          </p:nvPr>
        </p:nvSpPr>
        <p:spPr>
          <a:xfrm>
            <a:off x="650875" y="2182813"/>
            <a:ext cx="5745162" cy="909637"/>
          </a:xfrm>
          <a:prstGeom prst="rect">
            <a:avLst/>
          </a:prstGeom>
          <a:noFill/>
          <a:ln>
            <a:noFill/>
          </a:ln>
          <a:effectLst>
            <a:outerShdw blurRad="63500" dir="16200000" dist="25399">
              <a:schemeClr val="lt2">
                <a:alpha val="29803"/>
              </a:schemeClr>
            </a:outerShdw>
          </a:effectLst>
        </p:spPr>
        <p:txBody>
          <a:bodyPr anchorCtr="0" anchor="b" bIns="91425" lIns="91425" rIns="91425" tIns="91425"/>
          <a:lstStyle>
            <a:lvl1pPr indent="0" lvl="0" marL="0" marR="0" rtl="0" algn="ctr">
              <a:lnSpc>
                <a:spcPct val="120000"/>
              </a:lnSpc>
              <a:spcBef>
                <a:spcPts val="0"/>
              </a:spcBef>
              <a:spcAft>
                <a:spcPts val="0"/>
              </a:spcAft>
              <a:buClr>
                <a:srgbClr val="F2D99B"/>
              </a:buClr>
              <a:buFont typeface="Arial"/>
              <a:buNone/>
              <a:defRPr b="1" i="1" sz="2400" u="none" cap="none" strike="noStrike">
                <a:solidFill>
                  <a:srgbClr val="F2D99B"/>
                </a:solidFill>
                <a:latin typeface="Arial"/>
                <a:ea typeface="Arial"/>
                <a:cs typeface="Arial"/>
                <a:sym typeface="Arial"/>
              </a:defRPr>
            </a:lvl1pPr>
            <a:lvl2pPr indent="0" lvl="1" marL="457200" marR="0" rtl="0" algn="ctr">
              <a:lnSpc>
                <a:spcPct val="120000"/>
              </a:lnSpc>
              <a:spcBef>
                <a:spcPts val="0"/>
              </a:spcBef>
              <a:spcAft>
                <a:spcPts val="0"/>
              </a:spcAft>
              <a:buClr>
                <a:srgbClr val="F2D99B"/>
              </a:buClr>
              <a:buFont typeface="Arial"/>
              <a:buNone/>
              <a:defRPr b="1" i="1" sz="2000" u="none" cap="none" strike="noStrike">
                <a:solidFill>
                  <a:srgbClr val="F2D99B"/>
                </a:solidFill>
                <a:latin typeface="Arial"/>
                <a:ea typeface="Arial"/>
                <a:cs typeface="Arial"/>
                <a:sym typeface="Arial"/>
              </a:defRPr>
            </a:lvl2pPr>
            <a:lvl3pPr indent="0" lvl="2" marL="914400" marR="0" rtl="0" algn="ctr">
              <a:lnSpc>
                <a:spcPct val="120000"/>
              </a:lnSpc>
              <a:spcBef>
                <a:spcPts val="0"/>
              </a:spcBef>
              <a:spcAft>
                <a:spcPts val="0"/>
              </a:spcAft>
              <a:buClr>
                <a:srgbClr val="F2D99B"/>
              </a:buClr>
              <a:buFont typeface="Arial"/>
              <a:buNone/>
              <a:defRPr b="1" i="1" sz="1800" u="none" cap="none" strike="noStrike">
                <a:solidFill>
                  <a:srgbClr val="F2D99B"/>
                </a:solidFill>
                <a:latin typeface="Arial"/>
                <a:ea typeface="Arial"/>
                <a:cs typeface="Arial"/>
                <a:sym typeface="Arial"/>
              </a:defRPr>
            </a:lvl3pPr>
            <a:lvl4pPr indent="0" lvl="3" marL="1371600" marR="0" rtl="0" algn="ctr">
              <a:lnSpc>
                <a:spcPct val="120000"/>
              </a:lnSpc>
              <a:spcBef>
                <a:spcPts val="0"/>
              </a:spcBef>
              <a:spcAft>
                <a:spcPts val="0"/>
              </a:spcAft>
              <a:buClr>
                <a:srgbClr val="F2D99B"/>
              </a:buClr>
              <a:buFont typeface="Arial"/>
              <a:buNone/>
              <a:defRPr b="1" i="1" sz="1600" u="none" cap="none" strike="noStrike">
                <a:solidFill>
                  <a:srgbClr val="F2D99B"/>
                </a:solidFill>
                <a:latin typeface="Arial"/>
                <a:ea typeface="Arial"/>
                <a:cs typeface="Arial"/>
                <a:sym typeface="Arial"/>
              </a:defRPr>
            </a:lvl4pPr>
            <a:lvl5pPr indent="0" lvl="4" marL="1828800" marR="0" rtl="0" algn="ctr">
              <a:lnSpc>
                <a:spcPct val="120000"/>
              </a:lnSpc>
              <a:spcBef>
                <a:spcPts val="0"/>
              </a:spcBef>
              <a:spcAft>
                <a:spcPts val="0"/>
              </a:spcAft>
              <a:buClr>
                <a:srgbClr val="F2D99B"/>
              </a:buClr>
              <a:buFont typeface="Arial"/>
              <a:buNone/>
              <a:defRPr b="1" i="1" sz="1600" u="none" cap="none" strike="noStrike">
                <a:solidFill>
                  <a:srgbClr val="F2D99B"/>
                </a:solidFill>
                <a:latin typeface="Arial"/>
                <a:ea typeface="Arial"/>
                <a:cs typeface="Arial"/>
                <a:sym typeface="Arial"/>
              </a:defRPr>
            </a:lvl5pPr>
            <a:lvl6pPr indent="0" lvl="5" marL="2286000" marR="0" rtl="0" algn="ctr">
              <a:lnSpc>
                <a:spcPct val="120000"/>
              </a:lnSpc>
              <a:spcBef>
                <a:spcPts val="0"/>
              </a:spcBef>
              <a:spcAft>
                <a:spcPts val="0"/>
              </a:spcAft>
              <a:buClr>
                <a:srgbClr val="F2D99B"/>
              </a:buClr>
              <a:buFont typeface="Arial"/>
              <a:buNone/>
              <a:defRPr b="1" i="1" sz="1600" u="none" cap="none" strike="noStrike">
                <a:solidFill>
                  <a:srgbClr val="F2D99B"/>
                </a:solidFill>
                <a:latin typeface="Arial"/>
                <a:ea typeface="Arial"/>
                <a:cs typeface="Arial"/>
                <a:sym typeface="Arial"/>
              </a:defRPr>
            </a:lvl6pPr>
            <a:lvl7pPr indent="0" lvl="6" marL="2743200" marR="0" rtl="0" algn="ctr">
              <a:lnSpc>
                <a:spcPct val="120000"/>
              </a:lnSpc>
              <a:spcBef>
                <a:spcPts val="0"/>
              </a:spcBef>
              <a:spcAft>
                <a:spcPts val="0"/>
              </a:spcAft>
              <a:buClr>
                <a:srgbClr val="F2D99B"/>
              </a:buClr>
              <a:buFont typeface="Arial"/>
              <a:buNone/>
              <a:defRPr b="1" i="1" sz="1600" u="none" cap="none" strike="noStrike">
                <a:solidFill>
                  <a:srgbClr val="F2D99B"/>
                </a:solidFill>
                <a:latin typeface="Arial"/>
                <a:ea typeface="Arial"/>
                <a:cs typeface="Arial"/>
                <a:sym typeface="Arial"/>
              </a:defRPr>
            </a:lvl7pPr>
            <a:lvl8pPr indent="0" lvl="7" marL="3200400" marR="0" rtl="0" algn="ctr">
              <a:lnSpc>
                <a:spcPct val="120000"/>
              </a:lnSpc>
              <a:spcBef>
                <a:spcPts val="0"/>
              </a:spcBef>
              <a:spcAft>
                <a:spcPts val="0"/>
              </a:spcAft>
              <a:buClr>
                <a:srgbClr val="F2D99B"/>
              </a:buClr>
              <a:buFont typeface="Arial"/>
              <a:buNone/>
              <a:defRPr b="1" i="1" sz="1600" u="none" cap="none" strike="noStrike">
                <a:solidFill>
                  <a:srgbClr val="F2D99B"/>
                </a:solidFill>
                <a:latin typeface="Arial"/>
                <a:ea typeface="Arial"/>
                <a:cs typeface="Arial"/>
                <a:sym typeface="Arial"/>
              </a:defRPr>
            </a:lvl8pPr>
            <a:lvl9pPr indent="0" lvl="8" marL="3657600" marR="0" rtl="0" algn="ctr">
              <a:lnSpc>
                <a:spcPct val="120000"/>
              </a:lnSpc>
              <a:spcBef>
                <a:spcPts val="0"/>
              </a:spcBef>
              <a:spcAft>
                <a:spcPts val="0"/>
              </a:spcAft>
              <a:buClr>
                <a:srgbClr val="F2D99B"/>
              </a:buClr>
              <a:buFont typeface="Arial"/>
              <a:buNone/>
              <a:defRPr b="1" i="1" sz="1600" u="none" cap="none" strike="noStrike">
                <a:solidFill>
                  <a:srgbClr val="F2D99B"/>
                </a:solidFill>
                <a:latin typeface="Arial"/>
                <a:ea typeface="Arial"/>
                <a:cs typeface="Arial"/>
                <a:sym typeface="Arial"/>
              </a:defRPr>
            </a:lvl9pPr>
          </a:lstStyle>
          <a:p/>
        </p:txBody>
      </p:sp>
      <p:sp>
        <p:nvSpPr>
          <p:cNvPr id="31" name="Shape 31"/>
          <p:cNvSpPr txBox="1"/>
          <p:nvPr>
            <p:ph idx="2" type="body"/>
          </p:nvPr>
        </p:nvSpPr>
        <p:spPr>
          <a:xfrm>
            <a:off x="650875" y="3092450"/>
            <a:ext cx="5745162" cy="5619750"/>
          </a:xfrm>
          <a:prstGeom prst="rect">
            <a:avLst/>
          </a:prstGeom>
          <a:noFill/>
          <a:ln>
            <a:noFill/>
          </a:ln>
          <a:effectLst>
            <a:outerShdw blurRad="63500" dir="16200000" dist="25399">
              <a:schemeClr val="lt2">
                <a:alpha val="29803"/>
              </a:schemeClr>
            </a:outerShdw>
          </a:effectLst>
        </p:spPr>
        <p:txBody>
          <a:bodyPr anchorCtr="0" anchor="t" bIns="91425" lIns="91425" rIns="91425" tIns="91425"/>
          <a:lstStyle>
            <a:lvl1pPr indent="0" lvl="0" marL="0" marR="0" rtl="0" algn="ctr">
              <a:lnSpc>
                <a:spcPct val="120000"/>
              </a:lnSpc>
              <a:spcBef>
                <a:spcPts val="0"/>
              </a:spcBef>
              <a:spcAft>
                <a:spcPts val="0"/>
              </a:spcAft>
              <a:buNone/>
              <a:defRPr b="0" i="1" sz="2400" u="none" cap="none" strike="noStrike">
                <a:solidFill>
                  <a:srgbClr val="F2D99B"/>
                </a:solidFill>
                <a:latin typeface="Arial"/>
                <a:ea typeface="Arial"/>
                <a:cs typeface="Arial"/>
                <a:sym typeface="Arial"/>
              </a:defRPr>
            </a:lvl1pPr>
            <a:lvl2pPr indent="0" lvl="1" marL="457200" marR="0" rtl="0" algn="ctr">
              <a:lnSpc>
                <a:spcPct val="120000"/>
              </a:lnSpc>
              <a:spcBef>
                <a:spcPts val="0"/>
              </a:spcBef>
              <a:spcAft>
                <a:spcPts val="0"/>
              </a:spcAft>
              <a:buNone/>
              <a:defRPr b="0" i="1" sz="2000" u="none" cap="none" strike="noStrike">
                <a:solidFill>
                  <a:srgbClr val="F2D99B"/>
                </a:solidFill>
                <a:latin typeface="Arial"/>
                <a:ea typeface="Arial"/>
                <a:cs typeface="Arial"/>
                <a:sym typeface="Arial"/>
              </a:defRPr>
            </a:lvl2pPr>
            <a:lvl3pPr indent="0" lvl="2" marL="914400" marR="0" rtl="0" algn="ctr">
              <a:lnSpc>
                <a:spcPct val="120000"/>
              </a:lnSpc>
              <a:spcBef>
                <a:spcPts val="0"/>
              </a:spcBef>
              <a:spcAft>
                <a:spcPts val="0"/>
              </a:spcAft>
              <a:buNone/>
              <a:defRPr b="0" i="1" sz="1800" u="none" cap="none" strike="noStrike">
                <a:solidFill>
                  <a:srgbClr val="F2D99B"/>
                </a:solidFill>
                <a:latin typeface="Arial"/>
                <a:ea typeface="Arial"/>
                <a:cs typeface="Arial"/>
                <a:sym typeface="Arial"/>
              </a:defRPr>
            </a:lvl3pPr>
            <a:lvl4pPr indent="0" lvl="3" marL="1371600" marR="0" rtl="0" algn="ctr">
              <a:lnSpc>
                <a:spcPct val="120000"/>
              </a:lnSpc>
              <a:spcBef>
                <a:spcPts val="0"/>
              </a:spcBef>
              <a:spcAft>
                <a:spcPts val="0"/>
              </a:spcAft>
              <a:buNone/>
              <a:defRPr b="0" i="1" sz="1600" u="none" cap="none" strike="noStrike">
                <a:solidFill>
                  <a:srgbClr val="F2D99B"/>
                </a:solidFill>
                <a:latin typeface="Arial"/>
                <a:ea typeface="Arial"/>
                <a:cs typeface="Arial"/>
                <a:sym typeface="Arial"/>
              </a:defRPr>
            </a:lvl4pPr>
            <a:lvl5pPr indent="0" lvl="4" marL="1828800" marR="0" rtl="0" algn="ctr">
              <a:lnSpc>
                <a:spcPct val="120000"/>
              </a:lnSpc>
              <a:spcBef>
                <a:spcPts val="0"/>
              </a:spcBef>
              <a:spcAft>
                <a:spcPts val="0"/>
              </a:spcAft>
              <a:buNone/>
              <a:defRPr b="0" i="1" sz="1600" u="none" cap="none" strike="noStrike">
                <a:solidFill>
                  <a:srgbClr val="F2D99B"/>
                </a:solidFill>
                <a:latin typeface="Arial"/>
                <a:ea typeface="Arial"/>
                <a:cs typeface="Arial"/>
                <a:sym typeface="Arial"/>
              </a:defRPr>
            </a:lvl5pPr>
            <a:lvl6pPr indent="0" lvl="5" marL="457200" marR="0" rtl="0" algn="ctr">
              <a:lnSpc>
                <a:spcPct val="120000"/>
              </a:lnSpc>
              <a:spcBef>
                <a:spcPts val="0"/>
              </a:spcBef>
              <a:spcAft>
                <a:spcPts val="0"/>
              </a:spcAft>
              <a:buNone/>
              <a:defRPr b="0" i="1" sz="1600" u="none" cap="none" strike="noStrike">
                <a:solidFill>
                  <a:srgbClr val="F2D99B"/>
                </a:solidFill>
                <a:latin typeface="Arial"/>
                <a:ea typeface="Arial"/>
                <a:cs typeface="Arial"/>
                <a:sym typeface="Arial"/>
              </a:defRPr>
            </a:lvl6pPr>
            <a:lvl7pPr indent="0" lvl="6" marL="914400" marR="0" rtl="0" algn="ctr">
              <a:lnSpc>
                <a:spcPct val="120000"/>
              </a:lnSpc>
              <a:spcBef>
                <a:spcPts val="0"/>
              </a:spcBef>
              <a:spcAft>
                <a:spcPts val="0"/>
              </a:spcAft>
              <a:buNone/>
              <a:defRPr b="0" i="1" sz="1600" u="none" cap="none" strike="noStrike">
                <a:solidFill>
                  <a:srgbClr val="F2D99B"/>
                </a:solidFill>
                <a:latin typeface="Arial"/>
                <a:ea typeface="Arial"/>
                <a:cs typeface="Arial"/>
                <a:sym typeface="Arial"/>
              </a:defRPr>
            </a:lvl7pPr>
            <a:lvl8pPr indent="0" lvl="7" marL="1371600" marR="0" rtl="0" algn="ctr">
              <a:lnSpc>
                <a:spcPct val="120000"/>
              </a:lnSpc>
              <a:spcBef>
                <a:spcPts val="0"/>
              </a:spcBef>
              <a:spcAft>
                <a:spcPts val="0"/>
              </a:spcAft>
              <a:buNone/>
              <a:defRPr b="0" i="1" sz="1600" u="none" cap="none" strike="noStrike">
                <a:solidFill>
                  <a:srgbClr val="F2D99B"/>
                </a:solidFill>
                <a:latin typeface="Arial"/>
                <a:ea typeface="Arial"/>
                <a:cs typeface="Arial"/>
                <a:sym typeface="Arial"/>
              </a:defRPr>
            </a:lvl8pPr>
            <a:lvl9pPr indent="0" lvl="8" marL="1828800" marR="0" rtl="0" algn="ctr">
              <a:lnSpc>
                <a:spcPct val="120000"/>
              </a:lnSpc>
              <a:spcBef>
                <a:spcPts val="0"/>
              </a:spcBef>
              <a:spcAft>
                <a:spcPts val="0"/>
              </a:spcAft>
              <a:buNone/>
              <a:defRPr b="0" i="1" sz="1600" u="none" cap="none" strike="noStrike">
                <a:solidFill>
                  <a:srgbClr val="F2D99B"/>
                </a:solidFill>
                <a:latin typeface="Arial"/>
                <a:ea typeface="Arial"/>
                <a:cs typeface="Arial"/>
                <a:sym typeface="Arial"/>
              </a:defRPr>
            </a:lvl9pPr>
          </a:lstStyle>
          <a:p/>
        </p:txBody>
      </p:sp>
      <p:sp>
        <p:nvSpPr>
          <p:cNvPr id="32" name="Shape 32"/>
          <p:cNvSpPr txBox="1"/>
          <p:nvPr>
            <p:ph idx="3" type="body"/>
          </p:nvPr>
        </p:nvSpPr>
        <p:spPr>
          <a:xfrm>
            <a:off x="6605588" y="2182813"/>
            <a:ext cx="5748336" cy="909637"/>
          </a:xfrm>
          <a:prstGeom prst="rect">
            <a:avLst/>
          </a:prstGeom>
          <a:noFill/>
          <a:ln>
            <a:noFill/>
          </a:ln>
          <a:effectLst>
            <a:outerShdw blurRad="63500" dir="16200000" dist="25399">
              <a:schemeClr val="lt2">
                <a:alpha val="29803"/>
              </a:schemeClr>
            </a:outerShdw>
          </a:effectLst>
        </p:spPr>
        <p:txBody>
          <a:bodyPr anchorCtr="0" anchor="b" bIns="91425" lIns="91425" rIns="91425" tIns="91425"/>
          <a:lstStyle>
            <a:lvl1pPr indent="0" lvl="0" marL="0" marR="0" rtl="0" algn="ctr">
              <a:lnSpc>
                <a:spcPct val="120000"/>
              </a:lnSpc>
              <a:spcBef>
                <a:spcPts val="0"/>
              </a:spcBef>
              <a:spcAft>
                <a:spcPts val="0"/>
              </a:spcAft>
              <a:buClr>
                <a:srgbClr val="F2D99B"/>
              </a:buClr>
              <a:buFont typeface="Arial"/>
              <a:buNone/>
              <a:defRPr b="1" i="1" sz="2400" u="none" cap="none" strike="noStrike">
                <a:solidFill>
                  <a:srgbClr val="F2D99B"/>
                </a:solidFill>
                <a:latin typeface="Arial"/>
                <a:ea typeface="Arial"/>
                <a:cs typeface="Arial"/>
                <a:sym typeface="Arial"/>
              </a:defRPr>
            </a:lvl1pPr>
            <a:lvl2pPr indent="0" lvl="1" marL="457200" marR="0" rtl="0" algn="ctr">
              <a:lnSpc>
                <a:spcPct val="120000"/>
              </a:lnSpc>
              <a:spcBef>
                <a:spcPts val="0"/>
              </a:spcBef>
              <a:spcAft>
                <a:spcPts val="0"/>
              </a:spcAft>
              <a:buClr>
                <a:srgbClr val="F2D99B"/>
              </a:buClr>
              <a:buFont typeface="Arial"/>
              <a:buNone/>
              <a:defRPr b="1" i="1" sz="2000" u="none" cap="none" strike="noStrike">
                <a:solidFill>
                  <a:srgbClr val="F2D99B"/>
                </a:solidFill>
                <a:latin typeface="Arial"/>
                <a:ea typeface="Arial"/>
                <a:cs typeface="Arial"/>
                <a:sym typeface="Arial"/>
              </a:defRPr>
            </a:lvl2pPr>
            <a:lvl3pPr indent="0" lvl="2" marL="914400" marR="0" rtl="0" algn="ctr">
              <a:lnSpc>
                <a:spcPct val="120000"/>
              </a:lnSpc>
              <a:spcBef>
                <a:spcPts val="0"/>
              </a:spcBef>
              <a:spcAft>
                <a:spcPts val="0"/>
              </a:spcAft>
              <a:buClr>
                <a:srgbClr val="F2D99B"/>
              </a:buClr>
              <a:buFont typeface="Arial"/>
              <a:buNone/>
              <a:defRPr b="1" i="1" sz="1800" u="none" cap="none" strike="noStrike">
                <a:solidFill>
                  <a:srgbClr val="F2D99B"/>
                </a:solidFill>
                <a:latin typeface="Arial"/>
                <a:ea typeface="Arial"/>
                <a:cs typeface="Arial"/>
                <a:sym typeface="Arial"/>
              </a:defRPr>
            </a:lvl3pPr>
            <a:lvl4pPr indent="0" lvl="3" marL="1371600" marR="0" rtl="0" algn="ctr">
              <a:lnSpc>
                <a:spcPct val="120000"/>
              </a:lnSpc>
              <a:spcBef>
                <a:spcPts val="0"/>
              </a:spcBef>
              <a:spcAft>
                <a:spcPts val="0"/>
              </a:spcAft>
              <a:buClr>
                <a:srgbClr val="F2D99B"/>
              </a:buClr>
              <a:buFont typeface="Arial"/>
              <a:buNone/>
              <a:defRPr b="1" i="1" sz="1600" u="none" cap="none" strike="noStrike">
                <a:solidFill>
                  <a:srgbClr val="F2D99B"/>
                </a:solidFill>
                <a:latin typeface="Arial"/>
                <a:ea typeface="Arial"/>
                <a:cs typeface="Arial"/>
                <a:sym typeface="Arial"/>
              </a:defRPr>
            </a:lvl4pPr>
            <a:lvl5pPr indent="0" lvl="4" marL="1828800" marR="0" rtl="0" algn="ctr">
              <a:lnSpc>
                <a:spcPct val="120000"/>
              </a:lnSpc>
              <a:spcBef>
                <a:spcPts val="0"/>
              </a:spcBef>
              <a:spcAft>
                <a:spcPts val="0"/>
              </a:spcAft>
              <a:buClr>
                <a:srgbClr val="F2D99B"/>
              </a:buClr>
              <a:buFont typeface="Arial"/>
              <a:buNone/>
              <a:defRPr b="1" i="1" sz="1600" u="none" cap="none" strike="noStrike">
                <a:solidFill>
                  <a:srgbClr val="F2D99B"/>
                </a:solidFill>
                <a:latin typeface="Arial"/>
                <a:ea typeface="Arial"/>
                <a:cs typeface="Arial"/>
                <a:sym typeface="Arial"/>
              </a:defRPr>
            </a:lvl5pPr>
            <a:lvl6pPr indent="0" lvl="5" marL="2286000" marR="0" rtl="0" algn="ctr">
              <a:lnSpc>
                <a:spcPct val="120000"/>
              </a:lnSpc>
              <a:spcBef>
                <a:spcPts val="0"/>
              </a:spcBef>
              <a:spcAft>
                <a:spcPts val="0"/>
              </a:spcAft>
              <a:buClr>
                <a:srgbClr val="F2D99B"/>
              </a:buClr>
              <a:buFont typeface="Arial"/>
              <a:buNone/>
              <a:defRPr b="1" i="1" sz="1600" u="none" cap="none" strike="noStrike">
                <a:solidFill>
                  <a:srgbClr val="F2D99B"/>
                </a:solidFill>
                <a:latin typeface="Arial"/>
                <a:ea typeface="Arial"/>
                <a:cs typeface="Arial"/>
                <a:sym typeface="Arial"/>
              </a:defRPr>
            </a:lvl6pPr>
            <a:lvl7pPr indent="0" lvl="6" marL="2743200" marR="0" rtl="0" algn="ctr">
              <a:lnSpc>
                <a:spcPct val="120000"/>
              </a:lnSpc>
              <a:spcBef>
                <a:spcPts val="0"/>
              </a:spcBef>
              <a:spcAft>
                <a:spcPts val="0"/>
              </a:spcAft>
              <a:buClr>
                <a:srgbClr val="F2D99B"/>
              </a:buClr>
              <a:buFont typeface="Arial"/>
              <a:buNone/>
              <a:defRPr b="1" i="1" sz="1600" u="none" cap="none" strike="noStrike">
                <a:solidFill>
                  <a:srgbClr val="F2D99B"/>
                </a:solidFill>
                <a:latin typeface="Arial"/>
                <a:ea typeface="Arial"/>
                <a:cs typeface="Arial"/>
                <a:sym typeface="Arial"/>
              </a:defRPr>
            </a:lvl7pPr>
            <a:lvl8pPr indent="0" lvl="7" marL="3200400" marR="0" rtl="0" algn="ctr">
              <a:lnSpc>
                <a:spcPct val="120000"/>
              </a:lnSpc>
              <a:spcBef>
                <a:spcPts val="0"/>
              </a:spcBef>
              <a:spcAft>
                <a:spcPts val="0"/>
              </a:spcAft>
              <a:buClr>
                <a:srgbClr val="F2D99B"/>
              </a:buClr>
              <a:buFont typeface="Arial"/>
              <a:buNone/>
              <a:defRPr b="1" i="1" sz="1600" u="none" cap="none" strike="noStrike">
                <a:solidFill>
                  <a:srgbClr val="F2D99B"/>
                </a:solidFill>
                <a:latin typeface="Arial"/>
                <a:ea typeface="Arial"/>
                <a:cs typeface="Arial"/>
                <a:sym typeface="Arial"/>
              </a:defRPr>
            </a:lvl8pPr>
            <a:lvl9pPr indent="0" lvl="8" marL="3657600" marR="0" rtl="0" algn="ctr">
              <a:lnSpc>
                <a:spcPct val="120000"/>
              </a:lnSpc>
              <a:spcBef>
                <a:spcPts val="0"/>
              </a:spcBef>
              <a:spcAft>
                <a:spcPts val="0"/>
              </a:spcAft>
              <a:buClr>
                <a:srgbClr val="F2D99B"/>
              </a:buClr>
              <a:buFont typeface="Arial"/>
              <a:buNone/>
              <a:defRPr b="1" i="1" sz="1600" u="none" cap="none" strike="noStrike">
                <a:solidFill>
                  <a:srgbClr val="F2D99B"/>
                </a:solidFill>
                <a:latin typeface="Arial"/>
                <a:ea typeface="Arial"/>
                <a:cs typeface="Arial"/>
                <a:sym typeface="Arial"/>
              </a:defRPr>
            </a:lvl9pPr>
          </a:lstStyle>
          <a:p/>
        </p:txBody>
      </p:sp>
      <p:sp>
        <p:nvSpPr>
          <p:cNvPr id="33" name="Shape 33"/>
          <p:cNvSpPr txBox="1"/>
          <p:nvPr>
            <p:ph idx="4" type="body"/>
          </p:nvPr>
        </p:nvSpPr>
        <p:spPr>
          <a:xfrm>
            <a:off x="6605588" y="3092450"/>
            <a:ext cx="5748336" cy="5619750"/>
          </a:xfrm>
          <a:prstGeom prst="rect">
            <a:avLst/>
          </a:prstGeom>
          <a:noFill/>
          <a:ln>
            <a:noFill/>
          </a:ln>
          <a:effectLst>
            <a:outerShdw blurRad="63500" dir="16200000" dist="25399">
              <a:schemeClr val="lt2">
                <a:alpha val="29803"/>
              </a:schemeClr>
            </a:outerShdw>
          </a:effectLst>
        </p:spPr>
        <p:txBody>
          <a:bodyPr anchorCtr="0" anchor="t" bIns="91425" lIns="91425" rIns="91425" tIns="91425"/>
          <a:lstStyle>
            <a:lvl1pPr indent="0" lvl="0" marL="0" marR="0" rtl="0" algn="ctr">
              <a:lnSpc>
                <a:spcPct val="120000"/>
              </a:lnSpc>
              <a:spcBef>
                <a:spcPts val="0"/>
              </a:spcBef>
              <a:spcAft>
                <a:spcPts val="0"/>
              </a:spcAft>
              <a:buNone/>
              <a:defRPr b="0" i="1" sz="2400" u="none" cap="none" strike="noStrike">
                <a:solidFill>
                  <a:srgbClr val="F2D99B"/>
                </a:solidFill>
                <a:latin typeface="Arial"/>
                <a:ea typeface="Arial"/>
                <a:cs typeface="Arial"/>
                <a:sym typeface="Arial"/>
              </a:defRPr>
            </a:lvl1pPr>
            <a:lvl2pPr indent="0" lvl="1" marL="457200" marR="0" rtl="0" algn="ctr">
              <a:lnSpc>
                <a:spcPct val="120000"/>
              </a:lnSpc>
              <a:spcBef>
                <a:spcPts val="0"/>
              </a:spcBef>
              <a:spcAft>
                <a:spcPts val="0"/>
              </a:spcAft>
              <a:buNone/>
              <a:defRPr b="0" i="1" sz="2000" u="none" cap="none" strike="noStrike">
                <a:solidFill>
                  <a:srgbClr val="F2D99B"/>
                </a:solidFill>
                <a:latin typeface="Arial"/>
                <a:ea typeface="Arial"/>
                <a:cs typeface="Arial"/>
                <a:sym typeface="Arial"/>
              </a:defRPr>
            </a:lvl2pPr>
            <a:lvl3pPr indent="0" lvl="2" marL="914400" marR="0" rtl="0" algn="ctr">
              <a:lnSpc>
                <a:spcPct val="120000"/>
              </a:lnSpc>
              <a:spcBef>
                <a:spcPts val="0"/>
              </a:spcBef>
              <a:spcAft>
                <a:spcPts val="0"/>
              </a:spcAft>
              <a:buNone/>
              <a:defRPr b="0" i="1" sz="1800" u="none" cap="none" strike="noStrike">
                <a:solidFill>
                  <a:srgbClr val="F2D99B"/>
                </a:solidFill>
                <a:latin typeface="Arial"/>
                <a:ea typeface="Arial"/>
                <a:cs typeface="Arial"/>
                <a:sym typeface="Arial"/>
              </a:defRPr>
            </a:lvl3pPr>
            <a:lvl4pPr indent="0" lvl="3" marL="1371600" marR="0" rtl="0" algn="ctr">
              <a:lnSpc>
                <a:spcPct val="120000"/>
              </a:lnSpc>
              <a:spcBef>
                <a:spcPts val="0"/>
              </a:spcBef>
              <a:spcAft>
                <a:spcPts val="0"/>
              </a:spcAft>
              <a:buNone/>
              <a:defRPr b="0" i="1" sz="1600" u="none" cap="none" strike="noStrike">
                <a:solidFill>
                  <a:srgbClr val="F2D99B"/>
                </a:solidFill>
                <a:latin typeface="Arial"/>
                <a:ea typeface="Arial"/>
                <a:cs typeface="Arial"/>
                <a:sym typeface="Arial"/>
              </a:defRPr>
            </a:lvl4pPr>
            <a:lvl5pPr indent="0" lvl="4" marL="1828800" marR="0" rtl="0" algn="ctr">
              <a:lnSpc>
                <a:spcPct val="120000"/>
              </a:lnSpc>
              <a:spcBef>
                <a:spcPts val="0"/>
              </a:spcBef>
              <a:spcAft>
                <a:spcPts val="0"/>
              </a:spcAft>
              <a:buNone/>
              <a:defRPr b="0" i="1" sz="1600" u="none" cap="none" strike="noStrike">
                <a:solidFill>
                  <a:srgbClr val="F2D99B"/>
                </a:solidFill>
                <a:latin typeface="Arial"/>
                <a:ea typeface="Arial"/>
                <a:cs typeface="Arial"/>
                <a:sym typeface="Arial"/>
              </a:defRPr>
            </a:lvl5pPr>
            <a:lvl6pPr indent="0" lvl="5" marL="457200" marR="0" rtl="0" algn="ctr">
              <a:lnSpc>
                <a:spcPct val="120000"/>
              </a:lnSpc>
              <a:spcBef>
                <a:spcPts val="0"/>
              </a:spcBef>
              <a:spcAft>
                <a:spcPts val="0"/>
              </a:spcAft>
              <a:buNone/>
              <a:defRPr b="0" i="1" sz="1600" u="none" cap="none" strike="noStrike">
                <a:solidFill>
                  <a:srgbClr val="F2D99B"/>
                </a:solidFill>
                <a:latin typeface="Arial"/>
                <a:ea typeface="Arial"/>
                <a:cs typeface="Arial"/>
                <a:sym typeface="Arial"/>
              </a:defRPr>
            </a:lvl6pPr>
            <a:lvl7pPr indent="0" lvl="6" marL="914400" marR="0" rtl="0" algn="ctr">
              <a:lnSpc>
                <a:spcPct val="120000"/>
              </a:lnSpc>
              <a:spcBef>
                <a:spcPts val="0"/>
              </a:spcBef>
              <a:spcAft>
                <a:spcPts val="0"/>
              </a:spcAft>
              <a:buNone/>
              <a:defRPr b="0" i="1" sz="1600" u="none" cap="none" strike="noStrike">
                <a:solidFill>
                  <a:srgbClr val="F2D99B"/>
                </a:solidFill>
                <a:latin typeface="Arial"/>
                <a:ea typeface="Arial"/>
                <a:cs typeface="Arial"/>
                <a:sym typeface="Arial"/>
              </a:defRPr>
            </a:lvl7pPr>
            <a:lvl8pPr indent="0" lvl="7" marL="1371600" marR="0" rtl="0" algn="ctr">
              <a:lnSpc>
                <a:spcPct val="120000"/>
              </a:lnSpc>
              <a:spcBef>
                <a:spcPts val="0"/>
              </a:spcBef>
              <a:spcAft>
                <a:spcPts val="0"/>
              </a:spcAft>
              <a:buNone/>
              <a:defRPr b="0" i="1" sz="1600" u="none" cap="none" strike="noStrike">
                <a:solidFill>
                  <a:srgbClr val="F2D99B"/>
                </a:solidFill>
                <a:latin typeface="Arial"/>
                <a:ea typeface="Arial"/>
                <a:cs typeface="Arial"/>
                <a:sym typeface="Arial"/>
              </a:defRPr>
            </a:lvl8pPr>
            <a:lvl9pPr indent="0" lvl="8" marL="1828800" marR="0" rtl="0" algn="ctr">
              <a:lnSpc>
                <a:spcPct val="120000"/>
              </a:lnSpc>
              <a:spcBef>
                <a:spcPts val="0"/>
              </a:spcBef>
              <a:spcAft>
                <a:spcPts val="0"/>
              </a:spcAft>
              <a:buNone/>
              <a:defRPr b="0" i="1" sz="1600" u="none" cap="none" strike="noStrike">
                <a:solidFill>
                  <a:srgbClr val="F2D99B"/>
                </a:solidFill>
                <a:latin typeface="Arial"/>
                <a:ea typeface="Arial"/>
                <a:cs typeface="Arial"/>
                <a:sym typeface="Arial"/>
              </a:defRPr>
            </a:lvl9pPr>
          </a:lstStyle>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vertTx">
  <p:cSld name="Title and Vertical Text">
    <p:spTree>
      <p:nvGrpSpPr>
        <p:cNvPr id="335" name="Shape 335"/>
        <p:cNvGrpSpPr/>
        <p:nvPr/>
      </p:nvGrpSpPr>
      <p:grpSpPr>
        <a:xfrm>
          <a:off x="0" y="0"/>
          <a:ext cx="0" cy="0"/>
          <a:chOff x="0" y="0"/>
          <a:chExt cx="0" cy="0"/>
        </a:xfrm>
      </p:grpSpPr>
      <p:sp>
        <p:nvSpPr>
          <p:cNvPr id="336" name="Shape 336"/>
          <p:cNvSpPr txBox="1"/>
          <p:nvPr>
            <p:ph type="title"/>
          </p:nvPr>
        </p:nvSpPr>
        <p:spPr>
          <a:xfrm>
            <a:off x="650875" y="390525"/>
            <a:ext cx="11703050" cy="1625599"/>
          </a:xfrm>
          <a:prstGeom prst="rect">
            <a:avLst/>
          </a:prstGeom>
          <a:noFill/>
          <a:ln>
            <a:noFill/>
          </a:ln>
        </p:spPr>
        <p:txBody>
          <a:bodyPr anchorCtr="0" anchor="t" bIns="91425" lIns="91425" rIns="91425" tIns="91425"/>
          <a:lstStyle>
            <a:lvl1pPr indent="0" lvl="0" marL="0" marR="0" rtl="0" algn="ctr">
              <a:spcBef>
                <a:spcPts val="0"/>
              </a:spcBef>
              <a:spcAft>
                <a:spcPts val="0"/>
              </a:spcAft>
              <a:buNone/>
              <a:defRPr b="0" i="0" sz="6800" u="none" cap="none" strike="noStrike">
                <a:solidFill>
                  <a:srgbClr val="3F3F3F"/>
                </a:solidFill>
                <a:latin typeface="Lustria"/>
                <a:ea typeface="Lustria"/>
                <a:cs typeface="Lustria"/>
                <a:sym typeface="Lustria"/>
              </a:defRPr>
            </a:lvl1pPr>
            <a:lvl2pPr indent="0" lvl="1" marL="0" marR="0" rtl="0" algn="ctr">
              <a:spcBef>
                <a:spcPts val="0"/>
              </a:spcBef>
              <a:spcAft>
                <a:spcPts val="0"/>
              </a:spcAft>
              <a:buNone/>
              <a:defRPr b="0" i="0" sz="6800" u="none" cap="none" strike="noStrike">
                <a:solidFill>
                  <a:srgbClr val="3F3F3F"/>
                </a:solidFill>
                <a:latin typeface="Lustria"/>
                <a:ea typeface="Lustria"/>
                <a:cs typeface="Lustria"/>
                <a:sym typeface="Lustria"/>
              </a:defRPr>
            </a:lvl2pPr>
            <a:lvl3pPr indent="0" lvl="2" marL="0" marR="0" rtl="0" algn="ctr">
              <a:spcBef>
                <a:spcPts val="0"/>
              </a:spcBef>
              <a:spcAft>
                <a:spcPts val="0"/>
              </a:spcAft>
              <a:buNone/>
              <a:defRPr b="0" i="0" sz="6800" u="none" cap="none" strike="noStrike">
                <a:solidFill>
                  <a:srgbClr val="3F3F3F"/>
                </a:solidFill>
                <a:latin typeface="Lustria"/>
                <a:ea typeface="Lustria"/>
                <a:cs typeface="Lustria"/>
                <a:sym typeface="Lustria"/>
              </a:defRPr>
            </a:lvl3pPr>
            <a:lvl4pPr indent="0" lvl="3" marL="0" marR="0" rtl="0" algn="ctr">
              <a:spcBef>
                <a:spcPts val="0"/>
              </a:spcBef>
              <a:spcAft>
                <a:spcPts val="0"/>
              </a:spcAft>
              <a:buNone/>
              <a:defRPr b="0" i="0" sz="6800" u="none" cap="none" strike="noStrike">
                <a:solidFill>
                  <a:srgbClr val="3F3F3F"/>
                </a:solidFill>
                <a:latin typeface="Lustria"/>
                <a:ea typeface="Lustria"/>
                <a:cs typeface="Lustria"/>
                <a:sym typeface="Lustria"/>
              </a:defRPr>
            </a:lvl4pPr>
            <a:lvl5pPr indent="0" lvl="4" marL="0" marR="0" rtl="0" algn="ctr">
              <a:spcBef>
                <a:spcPts val="0"/>
              </a:spcBef>
              <a:spcAft>
                <a:spcPts val="0"/>
              </a:spcAft>
              <a:buNone/>
              <a:defRPr b="0" i="0" sz="6800" u="none" cap="none" strike="noStrike">
                <a:solidFill>
                  <a:srgbClr val="3F3F3F"/>
                </a:solidFill>
                <a:latin typeface="Lustria"/>
                <a:ea typeface="Lustria"/>
                <a:cs typeface="Lustria"/>
                <a:sym typeface="Lustria"/>
              </a:defRPr>
            </a:lvl5pPr>
            <a:lvl6pPr indent="0" lvl="5" marL="457200" marR="0" rtl="0" algn="ctr">
              <a:spcBef>
                <a:spcPts val="0"/>
              </a:spcBef>
              <a:spcAft>
                <a:spcPts val="0"/>
              </a:spcAft>
              <a:buNone/>
              <a:defRPr b="0" i="0" sz="6800" u="none" cap="none" strike="noStrike">
                <a:solidFill>
                  <a:srgbClr val="3F3F3F"/>
                </a:solidFill>
                <a:latin typeface="Lustria"/>
                <a:ea typeface="Lustria"/>
                <a:cs typeface="Lustria"/>
                <a:sym typeface="Lustria"/>
              </a:defRPr>
            </a:lvl6pPr>
            <a:lvl7pPr indent="0" lvl="6" marL="914400" marR="0" rtl="0" algn="ctr">
              <a:spcBef>
                <a:spcPts val="0"/>
              </a:spcBef>
              <a:spcAft>
                <a:spcPts val="0"/>
              </a:spcAft>
              <a:buNone/>
              <a:defRPr b="0" i="0" sz="6800" u="none" cap="none" strike="noStrike">
                <a:solidFill>
                  <a:srgbClr val="3F3F3F"/>
                </a:solidFill>
                <a:latin typeface="Lustria"/>
                <a:ea typeface="Lustria"/>
                <a:cs typeface="Lustria"/>
                <a:sym typeface="Lustria"/>
              </a:defRPr>
            </a:lvl7pPr>
            <a:lvl8pPr indent="0" lvl="7" marL="1371600" marR="0" rtl="0" algn="ctr">
              <a:spcBef>
                <a:spcPts val="0"/>
              </a:spcBef>
              <a:spcAft>
                <a:spcPts val="0"/>
              </a:spcAft>
              <a:buNone/>
              <a:defRPr b="0" i="0" sz="6800" u="none" cap="none" strike="noStrike">
                <a:solidFill>
                  <a:srgbClr val="3F3F3F"/>
                </a:solidFill>
                <a:latin typeface="Lustria"/>
                <a:ea typeface="Lustria"/>
                <a:cs typeface="Lustria"/>
                <a:sym typeface="Lustria"/>
              </a:defRPr>
            </a:lvl8pPr>
            <a:lvl9pPr indent="0" lvl="8" marL="1828800" marR="0" rtl="0" algn="ctr">
              <a:spcBef>
                <a:spcPts val="0"/>
              </a:spcBef>
              <a:spcAft>
                <a:spcPts val="0"/>
              </a:spcAft>
              <a:buNone/>
              <a:defRPr b="0" i="0" sz="6800" u="none" cap="none" strike="noStrike">
                <a:solidFill>
                  <a:srgbClr val="3F3F3F"/>
                </a:solidFill>
                <a:latin typeface="Lustria"/>
                <a:ea typeface="Lustria"/>
                <a:cs typeface="Lustria"/>
                <a:sym typeface="Lustria"/>
              </a:defRPr>
            </a:lvl9pPr>
          </a:lstStyle>
          <a:p/>
        </p:txBody>
      </p:sp>
      <p:sp>
        <p:nvSpPr>
          <p:cNvPr id="337" name="Shape 337"/>
          <p:cNvSpPr txBox="1"/>
          <p:nvPr>
            <p:ph idx="1" type="body"/>
          </p:nvPr>
        </p:nvSpPr>
        <p:spPr>
          <a:xfrm rot="5400000">
            <a:off x="3284537" y="-357187"/>
            <a:ext cx="6435725" cy="11703050"/>
          </a:xfrm>
          <a:prstGeom prst="rect">
            <a:avLst/>
          </a:prstGeom>
          <a:noFill/>
          <a:ln>
            <a:noFill/>
          </a:ln>
        </p:spPr>
        <p:txBody>
          <a:bodyPr anchorCtr="0" anchor="t" bIns="91425" lIns="91425" rIns="91425" tIns="91425"/>
          <a:lstStyle>
            <a:lvl1pPr indent="-127000" lvl="0" marL="342900" marR="0" rtl="0" algn="l">
              <a:spcBef>
                <a:spcPts val="2800"/>
              </a:spcBef>
              <a:spcAft>
                <a:spcPts val="0"/>
              </a:spcAft>
              <a:buClr>
                <a:srgbClr val="3F3F3F"/>
              </a:buClr>
              <a:buSzPct val="100000"/>
              <a:buFont typeface="Arial"/>
              <a:buChar char="•"/>
              <a:defRPr b="0" i="0" sz="3400" u="none" cap="none" strike="noStrike">
                <a:solidFill>
                  <a:srgbClr val="3F3F3F"/>
                </a:solidFill>
                <a:latin typeface="Lustria"/>
                <a:ea typeface="Lustria"/>
                <a:cs typeface="Lustria"/>
                <a:sym typeface="Lustria"/>
              </a:defRPr>
            </a:lvl1pPr>
            <a:lvl2pPr indent="-46037" lvl="1" marL="579438" marR="0" rtl="0" algn="l">
              <a:spcBef>
                <a:spcPts val="900"/>
              </a:spcBef>
              <a:spcAft>
                <a:spcPts val="0"/>
              </a:spcAft>
              <a:buClr>
                <a:srgbClr val="B0BBC0"/>
              </a:buClr>
              <a:buSzPct val="100000"/>
              <a:buFont typeface="Arial"/>
              <a:buChar char="•"/>
              <a:defRPr b="0" i="0" sz="3000" u="none" cap="none" strike="noStrike">
                <a:solidFill>
                  <a:srgbClr val="3F3F3F"/>
                </a:solidFill>
                <a:latin typeface="Lustria"/>
                <a:ea typeface="Lustria"/>
                <a:cs typeface="Lustria"/>
                <a:sym typeface="Lustria"/>
              </a:defRPr>
            </a:lvl2pPr>
            <a:lvl3pPr indent="-58737" lvl="2" marL="808038" marR="0" rtl="0" algn="l">
              <a:spcBef>
                <a:spcPts val="900"/>
              </a:spcBef>
              <a:spcAft>
                <a:spcPts val="0"/>
              </a:spcAft>
              <a:buClr>
                <a:srgbClr val="3F3F3F"/>
              </a:buClr>
              <a:buSzPct val="100000"/>
              <a:buFont typeface="Arial"/>
              <a:buChar char="•"/>
              <a:defRPr b="0" i="0" sz="2800" u="none" cap="none" strike="noStrike">
                <a:solidFill>
                  <a:srgbClr val="3F3F3F"/>
                </a:solidFill>
                <a:latin typeface="Lustria"/>
                <a:ea typeface="Lustria"/>
                <a:cs typeface="Lustria"/>
                <a:sym typeface="Lustria"/>
              </a:defRPr>
            </a:lvl3pPr>
            <a:lvl4pPr indent="-84137" lvl="3" marL="1036638" marR="0" rtl="0" algn="l">
              <a:spcBef>
                <a:spcPts val="900"/>
              </a:spcBef>
              <a:spcAft>
                <a:spcPts val="0"/>
              </a:spcAft>
              <a:buClr>
                <a:srgbClr val="B0BBC0"/>
              </a:buClr>
              <a:buSzPct val="100000"/>
              <a:buFont typeface="Arial"/>
              <a:buChar char="•"/>
              <a:defRPr b="0" i="0" sz="2400" u="none" cap="none" strike="noStrike">
                <a:solidFill>
                  <a:srgbClr val="3F3F3F"/>
                </a:solidFill>
                <a:latin typeface="Lustria"/>
                <a:ea typeface="Lustria"/>
                <a:cs typeface="Lustria"/>
                <a:sym typeface="Lustria"/>
              </a:defRPr>
            </a:lvl4pPr>
            <a:lvl5pPr indent="-84137" lvl="4" marL="1265238" marR="0" rtl="0" algn="l">
              <a:spcBef>
                <a:spcPts val="900"/>
              </a:spcBef>
              <a:spcAft>
                <a:spcPts val="0"/>
              </a:spcAft>
              <a:buClr>
                <a:srgbClr val="3F3F3F"/>
              </a:buClr>
              <a:buSzPct val="100000"/>
              <a:buFont typeface="Arial"/>
              <a:buChar char="•"/>
              <a:defRPr b="0" i="0" sz="2400" u="none" cap="none" strike="noStrike">
                <a:solidFill>
                  <a:srgbClr val="3F3F3F"/>
                </a:solidFill>
                <a:latin typeface="Lustria"/>
                <a:ea typeface="Lustria"/>
                <a:cs typeface="Lustria"/>
                <a:sym typeface="Lustria"/>
              </a:defRPr>
            </a:lvl5pPr>
            <a:lvl6pPr indent="-84138" lvl="5" marL="1722438" marR="0" rtl="0" algn="l">
              <a:spcBef>
                <a:spcPts val="900"/>
              </a:spcBef>
              <a:spcAft>
                <a:spcPts val="0"/>
              </a:spcAft>
              <a:buClr>
                <a:srgbClr val="3F3F3F"/>
              </a:buClr>
              <a:buSzPct val="100000"/>
              <a:buFont typeface="Arial"/>
              <a:buChar char="•"/>
              <a:defRPr b="0" i="0" sz="2400" u="none" cap="none" strike="noStrike">
                <a:solidFill>
                  <a:srgbClr val="3F3F3F"/>
                </a:solidFill>
                <a:latin typeface="Lustria"/>
                <a:ea typeface="Lustria"/>
                <a:cs typeface="Lustria"/>
                <a:sym typeface="Lustria"/>
              </a:defRPr>
            </a:lvl6pPr>
            <a:lvl7pPr indent="-84138" lvl="6" marL="2179638" marR="0" rtl="0" algn="l">
              <a:spcBef>
                <a:spcPts val="900"/>
              </a:spcBef>
              <a:spcAft>
                <a:spcPts val="0"/>
              </a:spcAft>
              <a:buClr>
                <a:srgbClr val="3F3F3F"/>
              </a:buClr>
              <a:buSzPct val="100000"/>
              <a:buFont typeface="Arial"/>
              <a:buChar char="•"/>
              <a:defRPr b="0" i="0" sz="2400" u="none" cap="none" strike="noStrike">
                <a:solidFill>
                  <a:srgbClr val="3F3F3F"/>
                </a:solidFill>
                <a:latin typeface="Lustria"/>
                <a:ea typeface="Lustria"/>
                <a:cs typeface="Lustria"/>
                <a:sym typeface="Lustria"/>
              </a:defRPr>
            </a:lvl7pPr>
            <a:lvl8pPr indent="-84138" lvl="7" marL="2636838" marR="0" rtl="0" algn="l">
              <a:spcBef>
                <a:spcPts val="900"/>
              </a:spcBef>
              <a:spcAft>
                <a:spcPts val="0"/>
              </a:spcAft>
              <a:buClr>
                <a:srgbClr val="3F3F3F"/>
              </a:buClr>
              <a:buSzPct val="100000"/>
              <a:buFont typeface="Arial"/>
              <a:buChar char="•"/>
              <a:defRPr b="0" i="0" sz="2400" u="none" cap="none" strike="noStrike">
                <a:solidFill>
                  <a:srgbClr val="3F3F3F"/>
                </a:solidFill>
                <a:latin typeface="Lustria"/>
                <a:ea typeface="Lustria"/>
                <a:cs typeface="Lustria"/>
                <a:sym typeface="Lustria"/>
              </a:defRPr>
            </a:lvl8pPr>
            <a:lvl9pPr indent="-84138" lvl="8" marL="3094038" marR="0" rtl="0" algn="l">
              <a:spcBef>
                <a:spcPts val="900"/>
              </a:spcBef>
              <a:spcAft>
                <a:spcPts val="0"/>
              </a:spcAft>
              <a:buClr>
                <a:srgbClr val="3F3F3F"/>
              </a:buClr>
              <a:buSzPct val="100000"/>
              <a:buFont typeface="Arial"/>
              <a:buChar char="•"/>
              <a:defRPr b="0" i="0" sz="2400" u="none" cap="none" strike="noStrike">
                <a:solidFill>
                  <a:srgbClr val="3F3F3F"/>
                </a:solidFill>
                <a:latin typeface="Lustria"/>
                <a:ea typeface="Lustria"/>
                <a:cs typeface="Lustria"/>
                <a:sym typeface="Lustria"/>
              </a:defRPr>
            </a:lvl9pPr>
          </a:lstStyle>
          <a:p/>
        </p:txBody>
      </p:sp>
      <p:sp>
        <p:nvSpPr>
          <p:cNvPr id="338" name="Shape 338"/>
          <p:cNvSpPr txBox="1"/>
          <p:nvPr>
            <p:ph idx="12" type="sldNum"/>
          </p:nvPr>
        </p:nvSpPr>
        <p:spPr>
          <a:xfrm>
            <a:off x="6353175" y="9109075"/>
            <a:ext cx="296861" cy="317500"/>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B0BBC0"/>
              </a:buClr>
              <a:buSzPct val="25000"/>
              <a:buFont typeface="Lustria"/>
              <a:buNone/>
            </a:pPr>
            <a:fld id="{00000000-1234-1234-1234-123412341234}" type="slidenum">
              <a:rPr b="0" i="0" lang="en-US" sz="1600" u="none">
                <a:solidFill>
                  <a:srgbClr val="B0BBC0"/>
                </a:solidFill>
                <a:latin typeface="Lustria"/>
                <a:ea typeface="Lustria"/>
                <a:cs typeface="Lustria"/>
                <a:sym typeface="Lustria"/>
              </a:rPr>
              <a:t>‹#›</a:t>
            </a:fld>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picTx">
  <p:cSld name="Picture with Caption">
    <p:spTree>
      <p:nvGrpSpPr>
        <p:cNvPr id="339" name="Shape 339"/>
        <p:cNvGrpSpPr/>
        <p:nvPr/>
      </p:nvGrpSpPr>
      <p:grpSpPr>
        <a:xfrm>
          <a:off x="0" y="0"/>
          <a:ext cx="0" cy="0"/>
          <a:chOff x="0" y="0"/>
          <a:chExt cx="0" cy="0"/>
        </a:xfrm>
      </p:grpSpPr>
      <p:sp>
        <p:nvSpPr>
          <p:cNvPr id="340" name="Shape 340"/>
          <p:cNvSpPr txBox="1"/>
          <p:nvPr>
            <p:ph type="title"/>
          </p:nvPr>
        </p:nvSpPr>
        <p:spPr>
          <a:xfrm>
            <a:off x="2549525" y="6827838"/>
            <a:ext cx="7802563" cy="806450"/>
          </a:xfrm>
          <a:prstGeom prst="rect">
            <a:avLst/>
          </a:prstGeom>
          <a:noFill/>
          <a:ln>
            <a:noFill/>
          </a:ln>
        </p:spPr>
        <p:txBody>
          <a:bodyPr anchorCtr="0" anchor="b" bIns="91425" lIns="91425" rIns="91425" tIns="91425"/>
          <a:lstStyle>
            <a:lvl1pPr indent="0" lvl="0" marL="0" marR="0" rtl="0" algn="l">
              <a:spcBef>
                <a:spcPts val="0"/>
              </a:spcBef>
              <a:spcAft>
                <a:spcPts val="0"/>
              </a:spcAft>
              <a:buNone/>
              <a:defRPr b="1" i="0" sz="2000" u="none" cap="none" strike="noStrike">
                <a:solidFill>
                  <a:srgbClr val="3F3F3F"/>
                </a:solidFill>
                <a:latin typeface="Lustria"/>
                <a:ea typeface="Lustria"/>
                <a:cs typeface="Lustria"/>
                <a:sym typeface="Lustria"/>
              </a:defRPr>
            </a:lvl1pPr>
            <a:lvl2pPr indent="0" lvl="1" marL="0" marR="0" rtl="0" algn="ctr">
              <a:spcBef>
                <a:spcPts val="0"/>
              </a:spcBef>
              <a:spcAft>
                <a:spcPts val="0"/>
              </a:spcAft>
              <a:buNone/>
              <a:defRPr b="0" i="0" sz="6800" u="none" cap="none" strike="noStrike">
                <a:solidFill>
                  <a:srgbClr val="3F3F3F"/>
                </a:solidFill>
                <a:latin typeface="Lustria"/>
                <a:ea typeface="Lustria"/>
                <a:cs typeface="Lustria"/>
                <a:sym typeface="Lustria"/>
              </a:defRPr>
            </a:lvl2pPr>
            <a:lvl3pPr indent="0" lvl="2" marL="0" marR="0" rtl="0" algn="ctr">
              <a:spcBef>
                <a:spcPts val="0"/>
              </a:spcBef>
              <a:spcAft>
                <a:spcPts val="0"/>
              </a:spcAft>
              <a:buNone/>
              <a:defRPr b="0" i="0" sz="6800" u="none" cap="none" strike="noStrike">
                <a:solidFill>
                  <a:srgbClr val="3F3F3F"/>
                </a:solidFill>
                <a:latin typeface="Lustria"/>
                <a:ea typeface="Lustria"/>
                <a:cs typeface="Lustria"/>
                <a:sym typeface="Lustria"/>
              </a:defRPr>
            </a:lvl3pPr>
            <a:lvl4pPr indent="0" lvl="3" marL="0" marR="0" rtl="0" algn="ctr">
              <a:spcBef>
                <a:spcPts val="0"/>
              </a:spcBef>
              <a:spcAft>
                <a:spcPts val="0"/>
              </a:spcAft>
              <a:buNone/>
              <a:defRPr b="0" i="0" sz="6800" u="none" cap="none" strike="noStrike">
                <a:solidFill>
                  <a:srgbClr val="3F3F3F"/>
                </a:solidFill>
                <a:latin typeface="Lustria"/>
                <a:ea typeface="Lustria"/>
                <a:cs typeface="Lustria"/>
                <a:sym typeface="Lustria"/>
              </a:defRPr>
            </a:lvl4pPr>
            <a:lvl5pPr indent="0" lvl="4" marL="0" marR="0" rtl="0" algn="ctr">
              <a:spcBef>
                <a:spcPts val="0"/>
              </a:spcBef>
              <a:spcAft>
                <a:spcPts val="0"/>
              </a:spcAft>
              <a:buNone/>
              <a:defRPr b="0" i="0" sz="6800" u="none" cap="none" strike="noStrike">
                <a:solidFill>
                  <a:srgbClr val="3F3F3F"/>
                </a:solidFill>
                <a:latin typeface="Lustria"/>
                <a:ea typeface="Lustria"/>
                <a:cs typeface="Lustria"/>
                <a:sym typeface="Lustria"/>
              </a:defRPr>
            </a:lvl5pPr>
            <a:lvl6pPr indent="0" lvl="5" marL="457200" marR="0" rtl="0" algn="ctr">
              <a:spcBef>
                <a:spcPts val="0"/>
              </a:spcBef>
              <a:spcAft>
                <a:spcPts val="0"/>
              </a:spcAft>
              <a:buNone/>
              <a:defRPr b="0" i="0" sz="6800" u="none" cap="none" strike="noStrike">
                <a:solidFill>
                  <a:srgbClr val="3F3F3F"/>
                </a:solidFill>
                <a:latin typeface="Lustria"/>
                <a:ea typeface="Lustria"/>
                <a:cs typeface="Lustria"/>
                <a:sym typeface="Lustria"/>
              </a:defRPr>
            </a:lvl6pPr>
            <a:lvl7pPr indent="0" lvl="6" marL="914400" marR="0" rtl="0" algn="ctr">
              <a:spcBef>
                <a:spcPts val="0"/>
              </a:spcBef>
              <a:spcAft>
                <a:spcPts val="0"/>
              </a:spcAft>
              <a:buNone/>
              <a:defRPr b="0" i="0" sz="6800" u="none" cap="none" strike="noStrike">
                <a:solidFill>
                  <a:srgbClr val="3F3F3F"/>
                </a:solidFill>
                <a:latin typeface="Lustria"/>
                <a:ea typeface="Lustria"/>
                <a:cs typeface="Lustria"/>
                <a:sym typeface="Lustria"/>
              </a:defRPr>
            </a:lvl7pPr>
            <a:lvl8pPr indent="0" lvl="7" marL="1371600" marR="0" rtl="0" algn="ctr">
              <a:spcBef>
                <a:spcPts val="0"/>
              </a:spcBef>
              <a:spcAft>
                <a:spcPts val="0"/>
              </a:spcAft>
              <a:buNone/>
              <a:defRPr b="0" i="0" sz="6800" u="none" cap="none" strike="noStrike">
                <a:solidFill>
                  <a:srgbClr val="3F3F3F"/>
                </a:solidFill>
                <a:latin typeface="Lustria"/>
                <a:ea typeface="Lustria"/>
                <a:cs typeface="Lustria"/>
                <a:sym typeface="Lustria"/>
              </a:defRPr>
            </a:lvl8pPr>
            <a:lvl9pPr indent="0" lvl="8" marL="1828800" marR="0" rtl="0" algn="ctr">
              <a:spcBef>
                <a:spcPts val="0"/>
              </a:spcBef>
              <a:spcAft>
                <a:spcPts val="0"/>
              </a:spcAft>
              <a:buNone/>
              <a:defRPr b="0" i="0" sz="6800" u="none" cap="none" strike="noStrike">
                <a:solidFill>
                  <a:srgbClr val="3F3F3F"/>
                </a:solidFill>
                <a:latin typeface="Lustria"/>
                <a:ea typeface="Lustria"/>
                <a:cs typeface="Lustria"/>
                <a:sym typeface="Lustria"/>
              </a:defRPr>
            </a:lvl9pPr>
          </a:lstStyle>
          <a:p/>
        </p:txBody>
      </p:sp>
      <p:sp>
        <p:nvSpPr>
          <p:cNvPr id="341" name="Shape 341"/>
          <p:cNvSpPr/>
          <p:nvPr>
            <p:ph idx="2" type="pic"/>
          </p:nvPr>
        </p:nvSpPr>
        <p:spPr>
          <a:xfrm>
            <a:off x="2549525" y="871537"/>
            <a:ext cx="7802563" cy="5851525"/>
          </a:xfrm>
          <a:prstGeom prst="rect">
            <a:avLst/>
          </a:prstGeom>
          <a:noFill/>
          <a:ln>
            <a:noFill/>
          </a:ln>
        </p:spPr>
        <p:txBody>
          <a:bodyPr anchorCtr="0" anchor="t" bIns="91425" lIns="91425" rIns="91425" tIns="91425"/>
          <a:lstStyle>
            <a:lvl1pPr indent="0" lvl="0" marL="0" marR="0" rtl="0" algn="l">
              <a:spcBef>
                <a:spcPts val="2800"/>
              </a:spcBef>
              <a:spcAft>
                <a:spcPts val="0"/>
              </a:spcAft>
              <a:buClr>
                <a:srgbClr val="3F3F3F"/>
              </a:buClr>
              <a:buFont typeface="Arial"/>
              <a:buNone/>
              <a:defRPr b="0" i="0" sz="3200" u="none" cap="none" strike="noStrike">
                <a:solidFill>
                  <a:srgbClr val="3F3F3F"/>
                </a:solidFill>
                <a:latin typeface="Lustria"/>
                <a:ea typeface="Lustria"/>
                <a:cs typeface="Lustria"/>
                <a:sym typeface="Lustria"/>
              </a:defRPr>
            </a:lvl1pPr>
            <a:lvl2pPr indent="0" lvl="1" marL="457200" marR="0" rtl="0" algn="l">
              <a:spcBef>
                <a:spcPts val="900"/>
              </a:spcBef>
              <a:spcAft>
                <a:spcPts val="0"/>
              </a:spcAft>
              <a:buClr>
                <a:srgbClr val="B0BBC0"/>
              </a:buClr>
              <a:buFont typeface="Arial"/>
              <a:buNone/>
              <a:defRPr b="0" i="0" sz="2800" u="none" cap="none" strike="noStrike">
                <a:solidFill>
                  <a:srgbClr val="3F3F3F"/>
                </a:solidFill>
                <a:latin typeface="Lustria"/>
                <a:ea typeface="Lustria"/>
                <a:cs typeface="Lustria"/>
                <a:sym typeface="Lustria"/>
              </a:defRPr>
            </a:lvl2pPr>
            <a:lvl3pPr indent="0" lvl="2" marL="914400" marR="0" rtl="0" algn="l">
              <a:spcBef>
                <a:spcPts val="900"/>
              </a:spcBef>
              <a:spcAft>
                <a:spcPts val="0"/>
              </a:spcAft>
              <a:buClr>
                <a:srgbClr val="3F3F3F"/>
              </a:buClr>
              <a:buFont typeface="Arial"/>
              <a:buNone/>
              <a:defRPr b="0" i="0" sz="2400" u="none" cap="none" strike="noStrike">
                <a:solidFill>
                  <a:srgbClr val="3F3F3F"/>
                </a:solidFill>
                <a:latin typeface="Lustria"/>
                <a:ea typeface="Lustria"/>
                <a:cs typeface="Lustria"/>
                <a:sym typeface="Lustria"/>
              </a:defRPr>
            </a:lvl3pPr>
            <a:lvl4pPr indent="0" lvl="3" marL="1371600" marR="0" rtl="0" algn="l">
              <a:spcBef>
                <a:spcPts val="900"/>
              </a:spcBef>
              <a:spcAft>
                <a:spcPts val="0"/>
              </a:spcAft>
              <a:buClr>
                <a:srgbClr val="B0BBC0"/>
              </a:buClr>
              <a:buFont typeface="Arial"/>
              <a:buNone/>
              <a:defRPr b="0" i="0" sz="2000" u="none" cap="none" strike="noStrike">
                <a:solidFill>
                  <a:srgbClr val="3F3F3F"/>
                </a:solidFill>
                <a:latin typeface="Lustria"/>
                <a:ea typeface="Lustria"/>
                <a:cs typeface="Lustria"/>
                <a:sym typeface="Lustria"/>
              </a:defRPr>
            </a:lvl4pPr>
            <a:lvl5pPr indent="0" lvl="4" marL="1828800" marR="0" rtl="0" algn="l">
              <a:spcBef>
                <a:spcPts val="900"/>
              </a:spcBef>
              <a:spcAft>
                <a:spcPts val="0"/>
              </a:spcAft>
              <a:buClr>
                <a:srgbClr val="3F3F3F"/>
              </a:buClr>
              <a:buFont typeface="Arial"/>
              <a:buNone/>
              <a:defRPr b="0" i="0" sz="2000" u="none" cap="none" strike="noStrike">
                <a:solidFill>
                  <a:srgbClr val="3F3F3F"/>
                </a:solidFill>
                <a:latin typeface="Lustria"/>
                <a:ea typeface="Lustria"/>
                <a:cs typeface="Lustria"/>
                <a:sym typeface="Lustria"/>
              </a:defRPr>
            </a:lvl5pPr>
            <a:lvl6pPr indent="0" lvl="5" marL="2286000" marR="0" rtl="0" algn="l">
              <a:spcBef>
                <a:spcPts val="900"/>
              </a:spcBef>
              <a:spcAft>
                <a:spcPts val="0"/>
              </a:spcAft>
              <a:buClr>
                <a:srgbClr val="3F3F3F"/>
              </a:buClr>
              <a:buFont typeface="Arial"/>
              <a:buNone/>
              <a:defRPr b="0" i="0" sz="2000" u="none" cap="none" strike="noStrike">
                <a:solidFill>
                  <a:srgbClr val="3F3F3F"/>
                </a:solidFill>
                <a:latin typeface="Lustria"/>
                <a:ea typeface="Lustria"/>
                <a:cs typeface="Lustria"/>
                <a:sym typeface="Lustria"/>
              </a:defRPr>
            </a:lvl6pPr>
            <a:lvl7pPr indent="0" lvl="6" marL="2743200" marR="0" rtl="0" algn="l">
              <a:spcBef>
                <a:spcPts val="900"/>
              </a:spcBef>
              <a:spcAft>
                <a:spcPts val="0"/>
              </a:spcAft>
              <a:buClr>
                <a:srgbClr val="3F3F3F"/>
              </a:buClr>
              <a:buFont typeface="Arial"/>
              <a:buNone/>
              <a:defRPr b="0" i="0" sz="2000" u="none" cap="none" strike="noStrike">
                <a:solidFill>
                  <a:srgbClr val="3F3F3F"/>
                </a:solidFill>
                <a:latin typeface="Lustria"/>
                <a:ea typeface="Lustria"/>
                <a:cs typeface="Lustria"/>
                <a:sym typeface="Lustria"/>
              </a:defRPr>
            </a:lvl7pPr>
            <a:lvl8pPr indent="0" lvl="7" marL="3200400" marR="0" rtl="0" algn="l">
              <a:spcBef>
                <a:spcPts val="900"/>
              </a:spcBef>
              <a:spcAft>
                <a:spcPts val="0"/>
              </a:spcAft>
              <a:buClr>
                <a:srgbClr val="3F3F3F"/>
              </a:buClr>
              <a:buFont typeface="Arial"/>
              <a:buNone/>
              <a:defRPr b="0" i="0" sz="2000" u="none" cap="none" strike="noStrike">
                <a:solidFill>
                  <a:srgbClr val="3F3F3F"/>
                </a:solidFill>
                <a:latin typeface="Lustria"/>
                <a:ea typeface="Lustria"/>
                <a:cs typeface="Lustria"/>
                <a:sym typeface="Lustria"/>
              </a:defRPr>
            </a:lvl8pPr>
            <a:lvl9pPr indent="0" lvl="8" marL="3657600" marR="0" rtl="0" algn="l">
              <a:spcBef>
                <a:spcPts val="900"/>
              </a:spcBef>
              <a:spcAft>
                <a:spcPts val="0"/>
              </a:spcAft>
              <a:buClr>
                <a:srgbClr val="3F3F3F"/>
              </a:buClr>
              <a:buFont typeface="Arial"/>
              <a:buNone/>
              <a:defRPr b="0" i="0" sz="2000" u="none" cap="none" strike="noStrike">
                <a:solidFill>
                  <a:srgbClr val="3F3F3F"/>
                </a:solidFill>
                <a:latin typeface="Lustria"/>
                <a:ea typeface="Lustria"/>
                <a:cs typeface="Lustria"/>
                <a:sym typeface="Lustria"/>
              </a:defRPr>
            </a:lvl9pPr>
          </a:lstStyle>
          <a:p/>
        </p:txBody>
      </p:sp>
      <p:sp>
        <p:nvSpPr>
          <p:cNvPr id="342" name="Shape 342"/>
          <p:cNvSpPr txBox="1"/>
          <p:nvPr>
            <p:ph idx="1" type="body"/>
          </p:nvPr>
        </p:nvSpPr>
        <p:spPr>
          <a:xfrm>
            <a:off x="2549525" y="7634288"/>
            <a:ext cx="7802563" cy="1144587"/>
          </a:xfrm>
          <a:prstGeom prst="rect">
            <a:avLst/>
          </a:prstGeom>
          <a:noFill/>
          <a:ln>
            <a:noFill/>
          </a:ln>
        </p:spPr>
        <p:txBody>
          <a:bodyPr anchorCtr="0" anchor="t" bIns="91425" lIns="91425" rIns="91425" tIns="91425"/>
          <a:lstStyle>
            <a:lvl1pPr indent="0" lvl="0" marL="0" marR="0" rtl="0" algn="l">
              <a:spcBef>
                <a:spcPts val="2800"/>
              </a:spcBef>
              <a:spcAft>
                <a:spcPts val="0"/>
              </a:spcAft>
              <a:buClr>
                <a:srgbClr val="3F3F3F"/>
              </a:buClr>
              <a:buFont typeface="Arial"/>
              <a:buNone/>
              <a:defRPr b="0" i="0" sz="1400" u="none" cap="none" strike="noStrike">
                <a:solidFill>
                  <a:srgbClr val="3F3F3F"/>
                </a:solidFill>
                <a:latin typeface="Lustria"/>
                <a:ea typeface="Lustria"/>
                <a:cs typeface="Lustria"/>
                <a:sym typeface="Lustria"/>
              </a:defRPr>
            </a:lvl1pPr>
            <a:lvl2pPr indent="0" lvl="1" marL="457200" marR="0" rtl="0" algn="l">
              <a:spcBef>
                <a:spcPts val="900"/>
              </a:spcBef>
              <a:spcAft>
                <a:spcPts val="0"/>
              </a:spcAft>
              <a:buClr>
                <a:srgbClr val="B0BBC0"/>
              </a:buClr>
              <a:buFont typeface="Arial"/>
              <a:buNone/>
              <a:defRPr b="0" i="0" sz="1200" u="none" cap="none" strike="noStrike">
                <a:solidFill>
                  <a:srgbClr val="3F3F3F"/>
                </a:solidFill>
                <a:latin typeface="Lustria"/>
                <a:ea typeface="Lustria"/>
                <a:cs typeface="Lustria"/>
                <a:sym typeface="Lustria"/>
              </a:defRPr>
            </a:lvl2pPr>
            <a:lvl3pPr indent="0" lvl="2" marL="914400" marR="0" rtl="0" algn="l">
              <a:spcBef>
                <a:spcPts val="900"/>
              </a:spcBef>
              <a:spcAft>
                <a:spcPts val="0"/>
              </a:spcAft>
              <a:buClr>
                <a:srgbClr val="3F3F3F"/>
              </a:buClr>
              <a:buFont typeface="Arial"/>
              <a:buNone/>
              <a:defRPr b="0" i="0" sz="1000" u="none" cap="none" strike="noStrike">
                <a:solidFill>
                  <a:srgbClr val="3F3F3F"/>
                </a:solidFill>
                <a:latin typeface="Lustria"/>
                <a:ea typeface="Lustria"/>
                <a:cs typeface="Lustria"/>
                <a:sym typeface="Lustria"/>
              </a:defRPr>
            </a:lvl3pPr>
            <a:lvl4pPr indent="0" lvl="3" marL="1371600" marR="0" rtl="0" algn="l">
              <a:spcBef>
                <a:spcPts val="900"/>
              </a:spcBef>
              <a:spcAft>
                <a:spcPts val="0"/>
              </a:spcAft>
              <a:buClr>
                <a:srgbClr val="B0BBC0"/>
              </a:buClr>
              <a:buFont typeface="Arial"/>
              <a:buNone/>
              <a:defRPr b="0" i="0" sz="900" u="none" cap="none" strike="noStrike">
                <a:solidFill>
                  <a:srgbClr val="3F3F3F"/>
                </a:solidFill>
                <a:latin typeface="Lustria"/>
                <a:ea typeface="Lustria"/>
                <a:cs typeface="Lustria"/>
                <a:sym typeface="Lustria"/>
              </a:defRPr>
            </a:lvl4pPr>
            <a:lvl5pPr indent="0" lvl="4" marL="1828800" marR="0" rtl="0" algn="l">
              <a:spcBef>
                <a:spcPts val="900"/>
              </a:spcBef>
              <a:spcAft>
                <a:spcPts val="0"/>
              </a:spcAft>
              <a:buClr>
                <a:srgbClr val="3F3F3F"/>
              </a:buClr>
              <a:buFont typeface="Arial"/>
              <a:buNone/>
              <a:defRPr b="0" i="0" sz="900" u="none" cap="none" strike="noStrike">
                <a:solidFill>
                  <a:srgbClr val="3F3F3F"/>
                </a:solidFill>
                <a:latin typeface="Lustria"/>
                <a:ea typeface="Lustria"/>
                <a:cs typeface="Lustria"/>
                <a:sym typeface="Lustria"/>
              </a:defRPr>
            </a:lvl5pPr>
            <a:lvl6pPr indent="0" lvl="5" marL="2286000" marR="0" rtl="0" algn="l">
              <a:spcBef>
                <a:spcPts val="900"/>
              </a:spcBef>
              <a:spcAft>
                <a:spcPts val="0"/>
              </a:spcAft>
              <a:buClr>
                <a:srgbClr val="3F3F3F"/>
              </a:buClr>
              <a:buFont typeface="Arial"/>
              <a:buNone/>
              <a:defRPr b="0" i="0" sz="900" u="none" cap="none" strike="noStrike">
                <a:solidFill>
                  <a:srgbClr val="3F3F3F"/>
                </a:solidFill>
                <a:latin typeface="Lustria"/>
                <a:ea typeface="Lustria"/>
                <a:cs typeface="Lustria"/>
                <a:sym typeface="Lustria"/>
              </a:defRPr>
            </a:lvl6pPr>
            <a:lvl7pPr indent="0" lvl="6" marL="2743200" marR="0" rtl="0" algn="l">
              <a:spcBef>
                <a:spcPts val="900"/>
              </a:spcBef>
              <a:spcAft>
                <a:spcPts val="0"/>
              </a:spcAft>
              <a:buClr>
                <a:srgbClr val="3F3F3F"/>
              </a:buClr>
              <a:buFont typeface="Arial"/>
              <a:buNone/>
              <a:defRPr b="0" i="0" sz="900" u="none" cap="none" strike="noStrike">
                <a:solidFill>
                  <a:srgbClr val="3F3F3F"/>
                </a:solidFill>
                <a:latin typeface="Lustria"/>
                <a:ea typeface="Lustria"/>
                <a:cs typeface="Lustria"/>
                <a:sym typeface="Lustria"/>
              </a:defRPr>
            </a:lvl7pPr>
            <a:lvl8pPr indent="0" lvl="7" marL="3200400" marR="0" rtl="0" algn="l">
              <a:spcBef>
                <a:spcPts val="900"/>
              </a:spcBef>
              <a:spcAft>
                <a:spcPts val="0"/>
              </a:spcAft>
              <a:buClr>
                <a:srgbClr val="3F3F3F"/>
              </a:buClr>
              <a:buFont typeface="Arial"/>
              <a:buNone/>
              <a:defRPr b="0" i="0" sz="900" u="none" cap="none" strike="noStrike">
                <a:solidFill>
                  <a:srgbClr val="3F3F3F"/>
                </a:solidFill>
                <a:latin typeface="Lustria"/>
                <a:ea typeface="Lustria"/>
                <a:cs typeface="Lustria"/>
                <a:sym typeface="Lustria"/>
              </a:defRPr>
            </a:lvl8pPr>
            <a:lvl9pPr indent="0" lvl="8" marL="3657600" marR="0" rtl="0" algn="l">
              <a:spcBef>
                <a:spcPts val="900"/>
              </a:spcBef>
              <a:spcAft>
                <a:spcPts val="0"/>
              </a:spcAft>
              <a:buClr>
                <a:srgbClr val="3F3F3F"/>
              </a:buClr>
              <a:buFont typeface="Arial"/>
              <a:buNone/>
              <a:defRPr b="0" i="0" sz="900" u="none" cap="none" strike="noStrike">
                <a:solidFill>
                  <a:srgbClr val="3F3F3F"/>
                </a:solidFill>
                <a:latin typeface="Lustria"/>
                <a:ea typeface="Lustria"/>
                <a:cs typeface="Lustria"/>
                <a:sym typeface="Lustria"/>
              </a:defRPr>
            </a:lvl9pPr>
          </a:lstStyle>
          <a:p/>
        </p:txBody>
      </p:sp>
      <p:sp>
        <p:nvSpPr>
          <p:cNvPr id="343" name="Shape 343"/>
          <p:cNvSpPr txBox="1"/>
          <p:nvPr>
            <p:ph idx="12" type="sldNum"/>
          </p:nvPr>
        </p:nvSpPr>
        <p:spPr>
          <a:xfrm>
            <a:off x="6353175" y="9109075"/>
            <a:ext cx="296861" cy="317500"/>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B0BBC0"/>
              </a:buClr>
              <a:buSzPct val="25000"/>
              <a:buFont typeface="Lustria"/>
              <a:buNone/>
            </a:pPr>
            <a:fld id="{00000000-1234-1234-1234-123412341234}" type="slidenum">
              <a:rPr b="0" i="0" lang="en-US" sz="1600" u="none">
                <a:solidFill>
                  <a:srgbClr val="B0BBC0"/>
                </a:solidFill>
                <a:latin typeface="Lustria"/>
                <a:ea typeface="Lustria"/>
                <a:cs typeface="Lustria"/>
                <a:sym typeface="Lustria"/>
              </a:rPr>
              <a:t>‹#›</a:t>
            </a:fld>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Tx">
  <p:cSld name="Content with Caption">
    <p:spTree>
      <p:nvGrpSpPr>
        <p:cNvPr id="344" name="Shape 344"/>
        <p:cNvGrpSpPr/>
        <p:nvPr/>
      </p:nvGrpSpPr>
      <p:grpSpPr>
        <a:xfrm>
          <a:off x="0" y="0"/>
          <a:ext cx="0" cy="0"/>
          <a:chOff x="0" y="0"/>
          <a:chExt cx="0" cy="0"/>
        </a:xfrm>
      </p:grpSpPr>
      <p:sp>
        <p:nvSpPr>
          <p:cNvPr id="345" name="Shape 345"/>
          <p:cNvSpPr txBox="1"/>
          <p:nvPr>
            <p:ph type="title"/>
          </p:nvPr>
        </p:nvSpPr>
        <p:spPr>
          <a:xfrm>
            <a:off x="650875" y="388937"/>
            <a:ext cx="4278312" cy="1652586"/>
          </a:xfrm>
          <a:prstGeom prst="rect">
            <a:avLst/>
          </a:prstGeom>
          <a:noFill/>
          <a:ln>
            <a:noFill/>
          </a:ln>
        </p:spPr>
        <p:txBody>
          <a:bodyPr anchorCtr="0" anchor="b" bIns="91425" lIns="91425" rIns="91425" tIns="91425"/>
          <a:lstStyle>
            <a:lvl1pPr indent="0" lvl="0" marL="0" marR="0" rtl="0" algn="l">
              <a:spcBef>
                <a:spcPts val="0"/>
              </a:spcBef>
              <a:spcAft>
                <a:spcPts val="0"/>
              </a:spcAft>
              <a:buNone/>
              <a:defRPr b="1" i="0" sz="2000" u="none" cap="none" strike="noStrike">
                <a:solidFill>
                  <a:srgbClr val="3F3F3F"/>
                </a:solidFill>
                <a:latin typeface="Lustria"/>
                <a:ea typeface="Lustria"/>
                <a:cs typeface="Lustria"/>
                <a:sym typeface="Lustria"/>
              </a:defRPr>
            </a:lvl1pPr>
            <a:lvl2pPr indent="0" lvl="1" marL="0" marR="0" rtl="0" algn="ctr">
              <a:spcBef>
                <a:spcPts val="0"/>
              </a:spcBef>
              <a:spcAft>
                <a:spcPts val="0"/>
              </a:spcAft>
              <a:buNone/>
              <a:defRPr b="0" i="0" sz="6800" u="none" cap="none" strike="noStrike">
                <a:solidFill>
                  <a:srgbClr val="3F3F3F"/>
                </a:solidFill>
                <a:latin typeface="Lustria"/>
                <a:ea typeface="Lustria"/>
                <a:cs typeface="Lustria"/>
                <a:sym typeface="Lustria"/>
              </a:defRPr>
            </a:lvl2pPr>
            <a:lvl3pPr indent="0" lvl="2" marL="0" marR="0" rtl="0" algn="ctr">
              <a:spcBef>
                <a:spcPts val="0"/>
              </a:spcBef>
              <a:spcAft>
                <a:spcPts val="0"/>
              </a:spcAft>
              <a:buNone/>
              <a:defRPr b="0" i="0" sz="6800" u="none" cap="none" strike="noStrike">
                <a:solidFill>
                  <a:srgbClr val="3F3F3F"/>
                </a:solidFill>
                <a:latin typeface="Lustria"/>
                <a:ea typeface="Lustria"/>
                <a:cs typeface="Lustria"/>
                <a:sym typeface="Lustria"/>
              </a:defRPr>
            </a:lvl3pPr>
            <a:lvl4pPr indent="0" lvl="3" marL="0" marR="0" rtl="0" algn="ctr">
              <a:spcBef>
                <a:spcPts val="0"/>
              </a:spcBef>
              <a:spcAft>
                <a:spcPts val="0"/>
              </a:spcAft>
              <a:buNone/>
              <a:defRPr b="0" i="0" sz="6800" u="none" cap="none" strike="noStrike">
                <a:solidFill>
                  <a:srgbClr val="3F3F3F"/>
                </a:solidFill>
                <a:latin typeface="Lustria"/>
                <a:ea typeface="Lustria"/>
                <a:cs typeface="Lustria"/>
                <a:sym typeface="Lustria"/>
              </a:defRPr>
            </a:lvl4pPr>
            <a:lvl5pPr indent="0" lvl="4" marL="0" marR="0" rtl="0" algn="ctr">
              <a:spcBef>
                <a:spcPts val="0"/>
              </a:spcBef>
              <a:spcAft>
                <a:spcPts val="0"/>
              </a:spcAft>
              <a:buNone/>
              <a:defRPr b="0" i="0" sz="6800" u="none" cap="none" strike="noStrike">
                <a:solidFill>
                  <a:srgbClr val="3F3F3F"/>
                </a:solidFill>
                <a:latin typeface="Lustria"/>
                <a:ea typeface="Lustria"/>
                <a:cs typeface="Lustria"/>
                <a:sym typeface="Lustria"/>
              </a:defRPr>
            </a:lvl5pPr>
            <a:lvl6pPr indent="0" lvl="5" marL="457200" marR="0" rtl="0" algn="ctr">
              <a:spcBef>
                <a:spcPts val="0"/>
              </a:spcBef>
              <a:spcAft>
                <a:spcPts val="0"/>
              </a:spcAft>
              <a:buNone/>
              <a:defRPr b="0" i="0" sz="6800" u="none" cap="none" strike="noStrike">
                <a:solidFill>
                  <a:srgbClr val="3F3F3F"/>
                </a:solidFill>
                <a:latin typeface="Lustria"/>
                <a:ea typeface="Lustria"/>
                <a:cs typeface="Lustria"/>
                <a:sym typeface="Lustria"/>
              </a:defRPr>
            </a:lvl6pPr>
            <a:lvl7pPr indent="0" lvl="6" marL="914400" marR="0" rtl="0" algn="ctr">
              <a:spcBef>
                <a:spcPts val="0"/>
              </a:spcBef>
              <a:spcAft>
                <a:spcPts val="0"/>
              </a:spcAft>
              <a:buNone/>
              <a:defRPr b="0" i="0" sz="6800" u="none" cap="none" strike="noStrike">
                <a:solidFill>
                  <a:srgbClr val="3F3F3F"/>
                </a:solidFill>
                <a:latin typeface="Lustria"/>
                <a:ea typeface="Lustria"/>
                <a:cs typeface="Lustria"/>
                <a:sym typeface="Lustria"/>
              </a:defRPr>
            </a:lvl7pPr>
            <a:lvl8pPr indent="0" lvl="7" marL="1371600" marR="0" rtl="0" algn="ctr">
              <a:spcBef>
                <a:spcPts val="0"/>
              </a:spcBef>
              <a:spcAft>
                <a:spcPts val="0"/>
              </a:spcAft>
              <a:buNone/>
              <a:defRPr b="0" i="0" sz="6800" u="none" cap="none" strike="noStrike">
                <a:solidFill>
                  <a:srgbClr val="3F3F3F"/>
                </a:solidFill>
                <a:latin typeface="Lustria"/>
                <a:ea typeface="Lustria"/>
                <a:cs typeface="Lustria"/>
                <a:sym typeface="Lustria"/>
              </a:defRPr>
            </a:lvl8pPr>
            <a:lvl9pPr indent="0" lvl="8" marL="1828800" marR="0" rtl="0" algn="ctr">
              <a:spcBef>
                <a:spcPts val="0"/>
              </a:spcBef>
              <a:spcAft>
                <a:spcPts val="0"/>
              </a:spcAft>
              <a:buNone/>
              <a:defRPr b="0" i="0" sz="6800" u="none" cap="none" strike="noStrike">
                <a:solidFill>
                  <a:srgbClr val="3F3F3F"/>
                </a:solidFill>
                <a:latin typeface="Lustria"/>
                <a:ea typeface="Lustria"/>
                <a:cs typeface="Lustria"/>
                <a:sym typeface="Lustria"/>
              </a:defRPr>
            </a:lvl9pPr>
          </a:lstStyle>
          <a:p/>
        </p:txBody>
      </p:sp>
      <p:sp>
        <p:nvSpPr>
          <p:cNvPr id="346" name="Shape 346"/>
          <p:cNvSpPr txBox="1"/>
          <p:nvPr>
            <p:ph idx="1" type="body"/>
          </p:nvPr>
        </p:nvSpPr>
        <p:spPr>
          <a:xfrm>
            <a:off x="5084762" y="388937"/>
            <a:ext cx="7269161" cy="8323262"/>
          </a:xfrm>
          <a:prstGeom prst="rect">
            <a:avLst/>
          </a:prstGeom>
          <a:noFill/>
          <a:ln>
            <a:noFill/>
          </a:ln>
        </p:spPr>
        <p:txBody>
          <a:bodyPr anchorCtr="0" anchor="t" bIns="91425" lIns="91425" rIns="91425" tIns="91425"/>
          <a:lstStyle>
            <a:lvl1pPr indent="-139700" lvl="0" marL="342900" marR="0" rtl="0" algn="l">
              <a:spcBef>
                <a:spcPts val="2800"/>
              </a:spcBef>
              <a:spcAft>
                <a:spcPts val="0"/>
              </a:spcAft>
              <a:buClr>
                <a:srgbClr val="3F3F3F"/>
              </a:buClr>
              <a:buSzPct val="100000"/>
              <a:buFont typeface="Arial"/>
              <a:buChar char="•"/>
              <a:defRPr b="0" i="0" sz="3200" u="none" cap="none" strike="noStrike">
                <a:solidFill>
                  <a:srgbClr val="3F3F3F"/>
                </a:solidFill>
                <a:latin typeface="Lustria"/>
                <a:ea typeface="Lustria"/>
                <a:cs typeface="Lustria"/>
                <a:sym typeface="Lustria"/>
              </a:defRPr>
            </a:lvl1pPr>
            <a:lvl2pPr indent="-58737" lvl="1" marL="579438" marR="0" rtl="0" algn="l">
              <a:spcBef>
                <a:spcPts val="900"/>
              </a:spcBef>
              <a:spcAft>
                <a:spcPts val="0"/>
              </a:spcAft>
              <a:buClr>
                <a:srgbClr val="B0BBC0"/>
              </a:buClr>
              <a:buSzPct val="100000"/>
              <a:buFont typeface="Arial"/>
              <a:buChar char="•"/>
              <a:defRPr b="0" i="0" sz="2800" u="none" cap="none" strike="noStrike">
                <a:solidFill>
                  <a:srgbClr val="3F3F3F"/>
                </a:solidFill>
                <a:latin typeface="Lustria"/>
                <a:ea typeface="Lustria"/>
                <a:cs typeface="Lustria"/>
                <a:sym typeface="Lustria"/>
              </a:defRPr>
            </a:lvl2pPr>
            <a:lvl3pPr indent="-84137" lvl="2" marL="808038" marR="0" rtl="0" algn="l">
              <a:spcBef>
                <a:spcPts val="900"/>
              </a:spcBef>
              <a:spcAft>
                <a:spcPts val="0"/>
              </a:spcAft>
              <a:buClr>
                <a:srgbClr val="3F3F3F"/>
              </a:buClr>
              <a:buSzPct val="100000"/>
              <a:buFont typeface="Arial"/>
              <a:buChar char="•"/>
              <a:defRPr b="0" i="0" sz="2400" u="none" cap="none" strike="noStrike">
                <a:solidFill>
                  <a:srgbClr val="3F3F3F"/>
                </a:solidFill>
                <a:latin typeface="Lustria"/>
                <a:ea typeface="Lustria"/>
                <a:cs typeface="Lustria"/>
                <a:sym typeface="Lustria"/>
              </a:defRPr>
            </a:lvl3pPr>
            <a:lvl4pPr indent="-109537" lvl="3" marL="1036638" marR="0" rtl="0" algn="l">
              <a:spcBef>
                <a:spcPts val="900"/>
              </a:spcBef>
              <a:spcAft>
                <a:spcPts val="0"/>
              </a:spcAft>
              <a:buClr>
                <a:srgbClr val="B0BBC0"/>
              </a:buClr>
              <a:buSzPct val="100000"/>
              <a:buFont typeface="Arial"/>
              <a:buChar char="•"/>
              <a:defRPr b="0" i="0" sz="2000" u="none" cap="none" strike="noStrike">
                <a:solidFill>
                  <a:srgbClr val="3F3F3F"/>
                </a:solidFill>
                <a:latin typeface="Lustria"/>
                <a:ea typeface="Lustria"/>
                <a:cs typeface="Lustria"/>
                <a:sym typeface="Lustria"/>
              </a:defRPr>
            </a:lvl4pPr>
            <a:lvl5pPr indent="-109537" lvl="4" marL="1265238" marR="0" rtl="0" algn="l">
              <a:spcBef>
                <a:spcPts val="900"/>
              </a:spcBef>
              <a:spcAft>
                <a:spcPts val="0"/>
              </a:spcAft>
              <a:buClr>
                <a:srgbClr val="3F3F3F"/>
              </a:buClr>
              <a:buSzPct val="100000"/>
              <a:buFont typeface="Arial"/>
              <a:buChar char="•"/>
              <a:defRPr b="0" i="0" sz="2000" u="none" cap="none" strike="noStrike">
                <a:solidFill>
                  <a:srgbClr val="3F3F3F"/>
                </a:solidFill>
                <a:latin typeface="Lustria"/>
                <a:ea typeface="Lustria"/>
                <a:cs typeface="Lustria"/>
                <a:sym typeface="Lustria"/>
              </a:defRPr>
            </a:lvl5pPr>
            <a:lvl6pPr indent="-109538" lvl="5" marL="1722438" marR="0" rtl="0" algn="l">
              <a:spcBef>
                <a:spcPts val="900"/>
              </a:spcBef>
              <a:spcAft>
                <a:spcPts val="0"/>
              </a:spcAft>
              <a:buClr>
                <a:srgbClr val="3F3F3F"/>
              </a:buClr>
              <a:buSzPct val="100000"/>
              <a:buFont typeface="Arial"/>
              <a:buChar char="•"/>
              <a:defRPr b="0" i="0" sz="2000" u="none" cap="none" strike="noStrike">
                <a:solidFill>
                  <a:srgbClr val="3F3F3F"/>
                </a:solidFill>
                <a:latin typeface="Lustria"/>
                <a:ea typeface="Lustria"/>
                <a:cs typeface="Lustria"/>
                <a:sym typeface="Lustria"/>
              </a:defRPr>
            </a:lvl6pPr>
            <a:lvl7pPr indent="-109538" lvl="6" marL="2179638" marR="0" rtl="0" algn="l">
              <a:spcBef>
                <a:spcPts val="900"/>
              </a:spcBef>
              <a:spcAft>
                <a:spcPts val="0"/>
              </a:spcAft>
              <a:buClr>
                <a:srgbClr val="3F3F3F"/>
              </a:buClr>
              <a:buSzPct val="100000"/>
              <a:buFont typeface="Arial"/>
              <a:buChar char="•"/>
              <a:defRPr b="0" i="0" sz="2000" u="none" cap="none" strike="noStrike">
                <a:solidFill>
                  <a:srgbClr val="3F3F3F"/>
                </a:solidFill>
                <a:latin typeface="Lustria"/>
                <a:ea typeface="Lustria"/>
                <a:cs typeface="Lustria"/>
                <a:sym typeface="Lustria"/>
              </a:defRPr>
            </a:lvl7pPr>
            <a:lvl8pPr indent="-109538" lvl="7" marL="2636838" marR="0" rtl="0" algn="l">
              <a:spcBef>
                <a:spcPts val="900"/>
              </a:spcBef>
              <a:spcAft>
                <a:spcPts val="0"/>
              </a:spcAft>
              <a:buClr>
                <a:srgbClr val="3F3F3F"/>
              </a:buClr>
              <a:buSzPct val="100000"/>
              <a:buFont typeface="Arial"/>
              <a:buChar char="•"/>
              <a:defRPr b="0" i="0" sz="2000" u="none" cap="none" strike="noStrike">
                <a:solidFill>
                  <a:srgbClr val="3F3F3F"/>
                </a:solidFill>
                <a:latin typeface="Lustria"/>
                <a:ea typeface="Lustria"/>
                <a:cs typeface="Lustria"/>
                <a:sym typeface="Lustria"/>
              </a:defRPr>
            </a:lvl8pPr>
            <a:lvl9pPr indent="-109538" lvl="8" marL="3094038" marR="0" rtl="0" algn="l">
              <a:spcBef>
                <a:spcPts val="900"/>
              </a:spcBef>
              <a:spcAft>
                <a:spcPts val="0"/>
              </a:spcAft>
              <a:buClr>
                <a:srgbClr val="3F3F3F"/>
              </a:buClr>
              <a:buSzPct val="100000"/>
              <a:buFont typeface="Arial"/>
              <a:buChar char="•"/>
              <a:defRPr b="0" i="0" sz="2000" u="none" cap="none" strike="noStrike">
                <a:solidFill>
                  <a:srgbClr val="3F3F3F"/>
                </a:solidFill>
                <a:latin typeface="Lustria"/>
                <a:ea typeface="Lustria"/>
                <a:cs typeface="Lustria"/>
                <a:sym typeface="Lustria"/>
              </a:defRPr>
            </a:lvl9pPr>
          </a:lstStyle>
          <a:p/>
        </p:txBody>
      </p:sp>
      <p:sp>
        <p:nvSpPr>
          <p:cNvPr id="347" name="Shape 347"/>
          <p:cNvSpPr txBox="1"/>
          <p:nvPr>
            <p:ph idx="2" type="body"/>
          </p:nvPr>
        </p:nvSpPr>
        <p:spPr>
          <a:xfrm>
            <a:off x="650875" y="2041525"/>
            <a:ext cx="4278312" cy="6670675"/>
          </a:xfrm>
          <a:prstGeom prst="rect">
            <a:avLst/>
          </a:prstGeom>
          <a:noFill/>
          <a:ln>
            <a:noFill/>
          </a:ln>
        </p:spPr>
        <p:txBody>
          <a:bodyPr anchorCtr="0" anchor="t" bIns="91425" lIns="91425" rIns="91425" tIns="91425"/>
          <a:lstStyle>
            <a:lvl1pPr indent="0" lvl="0" marL="0" marR="0" rtl="0" algn="l">
              <a:spcBef>
                <a:spcPts val="2800"/>
              </a:spcBef>
              <a:spcAft>
                <a:spcPts val="0"/>
              </a:spcAft>
              <a:buClr>
                <a:srgbClr val="3F3F3F"/>
              </a:buClr>
              <a:buFont typeface="Arial"/>
              <a:buNone/>
              <a:defRPr b="0" i="0" sz="1400" u="none" cap="none" strike="noStrike">
                <a:solidFill>
                  <a:srgbClr val="3F3F3F"/>
                </a:solidFill>
                <a:latin typeface="Lustria"/>
                <a:ea typeface="Lustria"/>
                <a:cs typeface="Lustria"/>
                <a:sym typeface="Lustria"/>
              </a:defRPr>
            </a:lvl1pPr>
            <a:lvl2pPr indent="0" lvl="1" marL="457200" marR="0" rtl="0" algn="l">
              <a:spcBef>
                <a:spcPts val="900"/>
              </a:spcBef>
              <a:spcAft>
                <a:spcPts val="0"/>
              </a:spcAft>
              <a:buClr>
                <a:srgbClr val="B0BBC0"/>
              </a:buClr>
              <a:buFont typeface="Arial"/>
              <a:buNone/>
              <a:defRPr b="0" i="0" sz="1200" u="none" cap="none" strike="noStrike">
                <a:solidFill>
                  <a:srgbClr val="3F3F3F"/>
                </a:solidFill>
                <a:latin typeface="Lustria"/>
                <a:ea typeface="Lustria"/>
                <a:cs typeface="Lustria"/>
                <a:sym typeface="Lustria"/>
              </a:defRPr>
            </a:lvl2pPr>
            <a:lvl3pPr indent="0" lvl="2" marL="914400" marR="0" rtl="0" algn="l">
              <a:spcBef>
                <a:spcPts val="900"/>
              </a:spcBef>
              <a:spcAft>
                <a:spcPts val="0"/>
              </a:spcAft>
              <a:buClr>
                <a:srgbClr val="3F3F3F"/>
              </a:buClr>
              <a:buFont typeface="Arial"/>
              <a:buNone/>
              <a:defRPr b="0" i="0" sz="1000" u="none" cap="none" strike="noStrike">
                <a:solidFill>
                  <a:srgbClr val="3F3F3F"/>
                </a:solidFill>
                <a:latin typeface="Lustria"/>
                <a:ea typeface="Lustria"/>
                <a:cs typeface="Lustria"/>
                <a:sym typeface="Lustria"/>
              </a:defRPr>
            </a:lvl3pPr>
            <a:lvl4pPr indent="0" lvl="3" marL="1371600" marR="0" rtl="0" algn="l">
              <a:spcBef>
                <a:spcPts val="900"/>
              </a:spcBef>
              <a:spcAft>
                <a:spcPts val="0"/>
              </a:spcAft>
              <a:buClr>
                <a:srgbClr val="B0BBC0"/>
              </a:buClr>
              <a:buFont typeface="Arial"/>
              <a:buNone/>
              <a:defRPr b="0" i="0" sz="900" u="none" cap="none" strike="noStrike">
                <a:solidFill>
                  <a:srgbClr val="3F3F3F"/>
                </a:solidFill>
                <a:latin typeface="Lustria"/>
                <a:ea typeface="Lustria"/>
                <a:cs typeface="Lustria"/>
                <a:sym typeface="Lustria"/>
              </a:defRPr>
            </a:lvl4pPr>
            <a:lvl5pPr indent="0" lvl="4" marL="1828800" marR="0" rtl="0" algn="l">
              <a:spcBef>
                <a:spcPts val="900"/>
              </a:spcBef>
              <a:spcAft>
                <a:spcPts val="0"/>
              </a:spcAft>
              <a:buClr>
                <a:srgbClr val="3F3F3F"/>
              </a:buClr>
              <a:buFont typeface="Arial"/>
              <a:buNone/>
              <a:defRPr b="0" i="0" sz="900" u="none" cap="none" strike="noStrike">
                <a:solidFill>
                  <a:srgbClr val="3F3F3F"/>
                </a:solidFill>
                <a:latin typeface="Lustria"/>
                <a:ea typeface="Lustria"/>
                <a:cs typeface="Lustria"/>
                <a:sym typeface="Lustria"/>
              </a:defRPr>
            </a:lvl5pPr>
            <a:lvl6pPr indent="0" lvl="5" marL="2286000" marR="0" rtl="0" algn="l">
              <a:spcBef>
                <a:spcPts val="900"/>
              </a:spcBef>
              <a:spcAft>
                <a:spcPts val="0"/>
              </a:spcAft>
              <a:buClr>
                <a:srgbClr val="3F3F3F"/>
              </a:buClr>
              <a:buFont typeface="Arial"/>
              <a:buNone/>
              <a:defRPr b="0" i="0" sz="900" u="none" cap="none" strike="noStrike">
                <a:solidFill>
                  <a:srgbClr val="3F3F3F"/>
                </a:solidFill>
                <a:latin typeface="Lustria"/>
                <a:ea typeface="Lustria"/>
                <a:cs typeface="Lustria"/>
                <a:sym typeface="Lustria"/>
              </a:defRPr>
            </a:lvl6pPr>
            <a:lvl7pPr indent="0" lvl="6" marL="2743200" marR="0" rtl="0" algn="l">
              <a:spcBef>
                <a:spcPts val="900"/>
              </a:spcBef>
              <a:spcAft>
                <a:spcPts val="0"/>
              </a:spcAft>
              <a:buClr>
                <a:srgbClr val="3F3F3F"/>
              </a:buClr>
              <a:buFont typeface="Arial"/>
              <a:buNone/>
              <a:defRPr b="0" i="0" sz="900" u="none" cap="none" strike="noStrike">
                <a:solidFill>
                  <a:srgbClr val="3F3F3F"/>
                </a:solidFill>
                <a:latin typeface="Lustria"/>
                <a:ea typeface="Lustria"/>
                <a:cs typeface="Lustria"/>
                <a:sym typeface="Lustria"/>
              </a:defRPr>
            </a:lvl7pPr>
            <a:lvl8pPr indent="0" lvl="7" marL="3200400" marR="0" rtl="0" algn="l">
              <a:spcBef>
                <a:spcPts val="900"/>
              </a:spcBef>
              <a:spcAft>
                <a:spcPts val="0"/>
              </a:spcAft>
              <a:buClr>
                <a:srgbClr val="3F3F3F"/>
              </a:buClr>
              <a:buFont typeface="Arial"/>
              <a:buNone/>
              <a:defRPr b="0" i="0" sz="900" u="none" cap="none" strike="noStrike">
                <a:solidFill>
                  <a:srgbClr val="3F3F3F"/>
                </a:solidFill>
                <a:latin typeface="Lustria"/>
                <a:ea typeface="Lustria"/>
                <a:cs typeface="Lustria"/>
                <a:sym typeface="Lustria"/>
              </a:defRPr>
            </a:lvl8pPr>
            <a:lvl9pPr indent="0" lvl="8" marL="3657600" marR="0" rtl="0" algn="l">
              <a:spcBef>
                <a:spcPts val="900"/>
              </a:spcBef>
              <a:spcAft>
                <a:spcPts val="0"/>
              </a:spcAft>
              <a:buClr>
                <a:srgbClr val="3F3F3F"/>
              </a:buClr>
              <a:buFont typeface="Arial"/>
              <a:buNone/>
              <a:defRPr b="0" i="0" sz="900" u="none" cap="none" strike="noStrike">
                <a:solidFill>
                  <a:srgbClr val="3F3F3F"/>
                </a:solidFill>
                <a:latin typeface="Lustria"/>
                <a:ea typeface="Lustria"/>
                <a:cs typeface="Lustria"/>
                <a:sym typeface="Lustria"/>
              </a:defRPr>
            </a:lvl9pPr>
          </a:lstStyle>
          <a:p/>
        </p:txBody>
      </p:sp>
      <p:sp>
        <p:nvSpPr>
          <p:cNvPr id="348" name="Shape 348"/>
          <p:cNvSpPr txBox="1"/>
          <p:nvPr>
            <p:ph idx="12" type="sldNum"/>
          </p:nvPr>
        </p:nvSpPr>
        <p:spPr>
          <a:xfrm>
            <a:off x="6353175" y="9109075"/>
            <a:ext cx="296861" cy="317500"/>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B0BBC0"/>
              </a:buClr>
              <a:buSzPct val="25000"/>
              <a:buFont typeface="Lustria"/>
              <a:buNone/>
            </a:pPr>
            <a:fld id="{00000000-1234-1234-1234-123412341234}" type="slidenum">
              <a:rPr b="0" i="0" lang="en-US" sz="1600" u="none">
                <a:solidFill>
                  <a:srgbClr val="B0BBC0"/>
                </a:solidFill>
                <a:latin typeface="Lustria"/>
                <a:ea typeface="Lustria"/>
                <a:cs typeface="Lustria"/>
                <a:sym typeface="Lustria"/>
              </a:rPr>
              <a:t>‹#›</a:t>
            </a:fld>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349" name="Shape 349"/>
        <p:cNvGrpSpPr/>
        <p:nvPr/>
      </p:nvGrpSpPr>
      <p:grpSpPr>
        <a:xfrm>
          <a:off x="0" y="0"/>
          <a:ext cx="0" cy="0"/>
          <a:chOff x="0" y="0"/>
          <a:chExt cx="0" cy="0"/>
        </a:xfrm>
      </p:grpSpPr>
      <p:sp>
        <p:nvSpPr>
          <p:cNvPr id="350" name="Shape 350"/>
          <p:cNvSpPr txBox="1"/>
          <p:nvPr>
            <p:ph idx="12" type="sldNum"/>
          </p:nvPr>
        </p:nvSpPr>
        <p:spPr>
          <a:xfrm>
            <a:off x="6353175" y="9109075"/>
            <a:ext cx="296861" cy="317500"/>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B0BBC0"/>
              </a:buClr>
              <a:buSzPct val="25000"/>
              <a:buFont typeface="Lustria"/>
              <a:buNone/>
            </a:pPr>
            <a:fld id="{00000000-1234-1234-1234-123412341234}" type="slidenum">
              <a:rPr b="0" i="0" lang="en-US" sz="1600" u="none">
                <a:solidFill>
                  <a:srgbClr val="B0BBC0"/>
                </a:solidFill>
                <a:latin typeface="Lustria"/>
                <a:ea typeface="Lustria"/>
                <a:cs typeface="Lustria"/>
                <a:sym typeface="Lustria"/>
              </a:rPr>
              <a:t>‹#›</a:t>
            </a:fld>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351" name="Shape 351"/>
        <p:cNvGrpSpPr/>
        <p:nvPr/>
      </p:nvGrpSpPr>
      <p:grpSpPr>
        <a:xfrm>
          <a:off x="0" y="0"/>
          <a:ext cx="0" cy="0"/>
          <a:chOff x="0" y="0"/>
          <a:chExt cx="0" cy="0"/>
        </a:xfrm>
      </p:grpSpPr>
      <p:sp>
        <p:nvSpPr>
          <p:cNvPr id="352" name="Shape 352"/>
          <p:cNvSpPr txBox="1"/>
          <p:nvPr>
            <p:ph type="title"/>
          </p:nvPr>
        </p:nvSpPr>
        <p:spPr>
          <a:xfrm>
            <a:off x="650875" y="390525"/>
            <a:ext cx="11703050" cy="1625599"/>
          </a:xfrm>
          <a:prstGeom prst="rect">
            <a:avLst/>
          </a:prstGeom>
          <a:noFill/>
          <a:ln>
            <a:noFill/>
          </a:ln>
        </p:spPr>
        <p:txBody>
          <a:bodyPr anchorCtr="0" anchor="t" bIns="91425" lIns="91425" rIns="91425" tIns="91425"/>
          <a:lstStyle>
            <a:lvl1pPr indent="0" lvl="0" marL="0" marR="0" rtl="0" algn="ctr">
              <a:spcBef>
                <a:spcPts val="0"/>
              </a:spcBef>
              <a:spcAft>
                <a:spcPts val="0"/>
              </a:spcAft>
              <a:buNone/>
              <a:defRPr b="0" i="0" sz="6800" u="none" cap="none" strike="noStrike">
                <a:solidFill>
                  <a:srgbClr val="3F3F3F"/>
                </a:solidFill>
                <a:latin typeface="Lustria"/>
                <a:ea typeface="Lustria"/>
                <a:cs typeface="Lustria"/>
                <a:sym typeface="Lustria"/>
              </a:defRPr>
            </a:lvl1pPr>
            <a:lvl2pPr indent="0" lvl="1" marL="0" marR="0" rtl="0" algn="ctr">
              <a:spcBef>
                <a:spcPts val="0"/>
              </a:spcBef>
              <a:spcAft>
                <a:spcPts val="0"/>
              </a:spcAft>
              <a:buNone/>
              <a:defRPr b="0" i="0" sz="6800" u="none" cap="none" strike="noStrike">
                <a:solidFill>
                  <a:srgbClr val="3F3F3F"/>
                </a:solidFill>
                <a:latin typeface="Lustria"/>
                <a:ea typeface="Lustria"/>
                <a:cs typeface="Lustria"/>
                <a:sym typeface="Lustria"/>
              </a:defRPr>
            </a:lvl2pPr>
            <a:lvl3pPr indent="0" lvl="2" marL="0" marR="0" rtl="0" algn="ctr">
              <a:spcBef>
                <a:spcPts val="0"/>
              </a:spcBef>
              <a:spcAft>
                <a:spcPts val="0"/>
              </a:spcAft>
              <a:buNone/>
              <a:defRPr b="0" i="0" sz="6800" u="none" cap="none" strike="noStrike">
                <a:solidFill>
                  <a:srgbClr val="3F3F3F"/>
                </a:solidFill>
                <a:latin typeface="Lustria"/>
                <a:ea typeface="Lustria"/>
                <a:cs typeface="Lustria"/>
                <a:sym typeface="Lustria"/>
              </a:defRPr>
            </a:lvl3pPr>
            <a:lvl4pPr indent="0" lvl="3" marL="0" marR="0" rtl="0" algn="ctr">
              <a:spcBef>
                <a:spcPts val="0"/>
              </a:spcBef>
              <a:spcAft>
                <a:spcPts val="0"/>
              </a:spcAft>
              <a:buNone/>
              <a:defRPr b="0" i="0" sz="6800" u="none" cap="none" strike="noStrike">
                <a:solidFill>
                  <a:srgbClr val="3F3F3F"/>
                </a:solidFill>
                <a:latin typeface="Lustria"/>
                <a:ea typeface="Lustria"/>
                <a:cs typeface="Lustria"/>
                <a:sym typeface="Lustria"/>
              </a:defRPr>
            </a:lvl4pPr>
            <a:lvl5pPr indent="0" lvl="4" marL="0" marR="0" rtl="0" algn="ctr">
              <a:spcBef>
                <a:spcPts val="0"/>
              </a:spcBef>
              <a:spcAft>
                <a:spcPts val="0"/>
              </a:spcAft>
              <a:buNone/>
              <a:defRPr b="0" i="0" sz="6800" u="none" cap="none" strike="noStrike">
                <a:solidFill>
                  <a:srgbClr val="3F3F3F"/>
                </a:solidFill>
                <a:latin typeface="Lustria"/>
                <a:ea typeface="Lustria"/>
                <a:cs typeface="Lustria"/>
                <a:sym typeface="Lustria"/>
              </a:defRPr>
            </a:lvl5pPr>
            <a:lvl6pPr indent="0" lvl="5" marL="457200" marR="0" rtl="0" algn="ctr">
              <a:spcBef>
                <a:spcPts val="0"/>
              </a:spcBef>
              <a:spcAft>
                <a:spcPts val="0"/>
              </a:spcAft>
              <a:buNone/>
              <a:defRPr b="0" i="0" sz="6800" u="none" cap="none" strike="noStrike">
                <a:solidFill>
                  <a:srgbClr val="3F3F3F"/>
                </a:solidFill>
                <a:latin typeface="Lustria"/>
                <a:ea typeface="Lustria"/>
                <a:cs typeface="Lustria"/>
                <a:sym typeface="Lustria"/>
              </a:defRPr>
            </a:lvl6pPr>
            <a:lvl7pPr indent="0" lvl="6" marL="914400" marR="0" rtl="0" algn="ctr">
              <a:spcBef>
                <a:spcPts val="0"/>
              </a:spcBef>
              <a:spcAft>
                <a:spcPts val="0"/>
              </a:spcAft>
              <a:buNone/>
              <a:defRPr b="0" i="0" sz="6800" u="none" cap="none" strike="noStrike">
                <a:solidFill>
                  <a:srgbClr val="3F3F3F"/>
                </a:solidFill>
                <a:latin typeface="Lustria"/>
                <a:ea typeface="Lustria"/>
                <a:cs typeface="Lustria"/>
                <a:sym typeface="Lustria"/>
              </a:defRPr>
            </a:lvl7pPr>
            <a:lvl8pPr indent="0" lvl="7" marL="1371600" marR="0" rtl="0" algn="ctr">
              <a:spcBef>
                <a:spcPts val="0"/>
              </a:spcBef>
              <a:spcAft>
                <a:spcPts val="0"/>
              </a:spcAft>
              <a:buNone/>
              <a:defRPr b="0" i="0" sz="6800" u="none" cap="none" strike="noStrike">
                <a:solidFill>
                  <a:srgbClr val="3F3F3F"/>
                </a:solidFill>
                <a:latin typeface="Lustria"/>
                <a:ea typeface="Lustria"/>
                <a:cs typeface="Lustria"/>
                <a:sym typeface="Lustria"/>
              </a:defRPr>
            </a:lvl8pPr>
            <a:lvl9pPr indent="0" lvl="8" marL="1828800" marR="0" rtl="0" algn="ctr">
              <a:spcBef>
                <a:spcPts val="0"/>
              </a:spcBef>
              <a:spcAft>
                <a:spcPts val="0"/>
              </a:spcAft>
              <a:buNone/>
              <a:defRPr b="0" i="0" sz="6800" u="none" cap="none" strike="noStrike">
                <a:solidFill>
                  <a:srgbClr val="3F3F3F"/>
                </a:solidFill>
                <a:latin typeface="Lustria"/>
                <a:ea typeface="Lustria"/>
                <a:cs typeface="Lustria"/>
                <a:sym typeface="Lustria"/>
              </a:defRPr>
            </a:lvl9pPr>
          </a:lstStyle>
          <a:p/>
        </p:txBody>
      </p:sp>
      <p:sp>
        <p:nvSpPr>
          <p:cNvPr id="353" name="Shape 353"/>
          <p:cNvSpPr txBox="1"/>
          <p:nvPr>
            <p:ph idx="12" type="sldNum"/>
          </p:nvPr>
        </p:nvSpPr>
        <p:spPr>
          <a:xfrm>
            <a:off x="6353175" y="9109075"/>
            <a:ext cx="296861" cy="317500"/>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B0BBC0"/>
              </a:buClr>
              <a:buSzPct val="25000"/>
              <a:buFont typeface="Lustria"/>
              <a:buNone/>
            </a:pPr>
            <a:fld id="{00000000-1234-1234-1234-123412341234}" type="slidenum">
              <a:rPr b="0" i="0" lang="en-US" sz="1600" u="none">
                <a:solidFill>
                  <a:srgbClr val="B0BBC0"/>
                </a:solidFill>
                <a:latin typeface="Lustria"/>
                <a:ea typeface="Lustria"/>
                <a:cs typeface="Lustria"/>
                <a:sym typeface="Lustria"/>
              </a:rPr>
              <a:t>‹#›</a:t>
            </a:fld>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TxTwoObj">
  <p:cSld name="Comparison">
    <p:spTree>
      <p:nvGrpSpPr>
        <p:cNvPr id="354" name="Shape 354"/>
        <p:cNvGrpSpPr/>
        <p:nvPr/>
      </p:nvGrpSpPr>
      <p:grpSpPr>
        <a:xfrm>
          <a:off x="0" y="0"/>
          <a:ext cx="0" cy="0"/>
          <a:chOff x="0" y="0"/>
          <a:chExt cx="0" cy="0"/>
        </a:xfrm>
      </p:grpSpPr>
      <p:sp>
        <p:nvSpPr>
          <p:cNvPr id="355" name="Shape 355"/>
          <p:cNvSpPr txBox="1"/>
          <p:nvPr>
            <p:ph type="title"/>
          </p:nvPr>
        </p:nvSpPr>
        <p:spPr>
          <a:xfrm>
            <a:off x="650875" y="390525"/>
            <a:ext cx="11703050" cy="1625599"/>
          </a:xfrm>
          <a:prstGeom prst="rect">
            <a:avLst/>
          </a:prstGeom>
          <a:noFill/>
          <a:ln>
            <a:noFill/>
          </a:ln>
        </p:spPr>
        <p:txBody>
          <a:bodyPr anchorCtr="0" anchor="t" bIns="91425" lIns="91425" rIns="91425" tIns="91425"/>
          <a:lstStyle>
            <a:lvl1pPr indent="0" lvl="0" marL="0" marR="0" rtl="0" algn="ctr">
              <a:spcBef>
                <a:spcPts val="0"/>
              </a:spcBef>
              <a:spcAft>
                <a:spcPts val="0"/>
              </a:spcAft>
              <a:buNone/>
              <a:defRPr b="0" i="0" sz="6800" u="none" cap="none" strike="noStrike">
                <a:solidFill>
                  <a:srgbClr val="3F3F3F"/>
                </a:solidFill>
                <a:latin typeface="Lustria"/>
                <a:ea typeface="Lustria"/>
                <a:cs typeface="Lustria"/>
                <a:sym typeface="Lustria"/>
              </a:defRPr>
            </a:lvl1pPr>
            <a:lvl2pPr indent="0" lvl="1" marL="0" marR="0" rtl="0" algn="ctr">
              <a:spcBef>
                <a:spcPts val="0"/>
              </a:spcBef>
              <a:spcAft>
                <a:spcPts val="0"/>
              </a:spcAft>
              <a:buNone/>
              <a:defRPr b="0" i="0" sz="6800" u="none" cap="none" strike="noStrike">
                <a:solidFill>
                  <a:srgbClr val="3F3F3F"/>
                </a:solidFill>
                <a:latin typeface="Lustria"/>
                <a:ea typeface="Lustria"/>
                <a:cs typeface="Lustria"/>
                <a:sym typeface="Lustria"/>
              </a:defRPr>
            </a:lvl2pPr>
            <a:lvl3pPr indent="0" lvl="2" marL="0" marR="0" rtl="0" algn="ctr">
              <a:spcBef>
                <a:spcPts val="0"/>
              </a:spcBef>
              <a:spcAft>
                <a:spcPts val="0"/>
              </a:spcAft>
              <a:buNone/>
              <a:defRPr b="0" i="0" sz="6800" u="none" cap="none" strike="noStrike">
                <a:solidFill>
                  <a:srgbClr val="3F3F3F"/>
                </a:solidFill>
                <a:latin typeface="Lustria"/>
                <a:ea typeface="Lustria"/>
                <a:cs typeface="Lustria"/>
                <a:sym typeface="Lustria"/>
              </a:defRPr>
            </a:lvl3pPr>
            <a:lvl4pPr indent="0" lvl="3" marL="0" marR="0" rtl="0" algn="ctr">
              <a:spcBef>
                <a:spcPts val="0"/>
              </a:spcBef>
              <a:spcAft>
                <a:spcPts val="0"/>
              </a:spcAft>
              <a:buNone/>
              <a:defRPr b="0" i="0" sz="6800" u="none" cap="none" strike="noStrike">
                <a:solidFill>
                  <a:srgbClr val="3F3F3F"/>
                </a:solidFill>
                <a:latin typeface="Lustria"/>
                <a:ea typeface="Lustria"/>
                <a:cs typeface="Lustria"/>
                <a:sym typeface="Lustria"/>
              </a:defRPr>
            </a:lvl4pPr>
            <a:lvl5pPr indent="0" lvl="4" marL="0" marR="0" rtl="0" algn="ctr">
              <a:spcBef>
                <a:spcPts val="0"/>
              </a:spcBef>
              <a:spcAft>
                <a:spcPts val="0"/>
              </a:spcAft>
              <a:buNone/>
              <a:defRPr b="0" i="0" sz="6800" u="none" cap="none" strike="noStrike">
                <a:solidFill>
                  <a:srgbClr val="3F3F3F"/>
                </a:solidFill>
                <a:latin typeface="Lustria"/>
                <a:ea typeface="Lustria"/>
                <a:cs typeface="Lustria"/>
                <a:sym typeface="Lustria"/>
              </a:defRPr>
            </a:lvl5pPr>
            <a:lvl6pPr indent="0" lvl="5" marL="457200" marR="0" rtl="0" algn="ctr">
              <a:spcBef>
                <a:spcPts val="0"/>
              </a:spcBef>
              <a:spcAft>
                <a:spcPts val="0"/>
              </a:spcAft>
              <a:buNone/>
              <a:defRPr b="0" i="0" sz="6800" u="none" cap="none" strike="noStrike">
                <a:solidFill>
                  <a:srgbClr val="3F3F3F"/>
                </a:solidFill>
                <a:latin typeface="Lustria"/>
                <a:ea typeface="Lustria"/>
                <a:cs typeface="Lustria"/>
                <a:sym typeface="Lustria"/>
              </a:defRPr>
            </a:lvl6pPr>
            <a:lvl7pPr indent="0" lvl="6" marL="914400" marR="0" rtl="0" algn="ctr">
              <a:spcBef>
                <a:spcPts val="0"/>
              </a:spcBef>
              <a:spcAft>
                <a:spcPts val="0"/>
              </a:spcAft>
              <a:buNone/>
              <a:defRPr b="0" i="0" sz="6800" u="none" cap="none" strike="noStrike">
                <a:solidFill>
                  <a:srgbClr val="3F3F3F"/>
                </a:solidFill>
                <a:latin typeface="Lustria"/>
                <a:ea typeface="Lustria"/>
                <a:cs typeface="Lustria"/>
                <a:sym typeface="Lustria"/>
              </a:defRPr>
            </a:lvl7pPr>
            <a:lvl8pPr indent="0" lvl="7" marL="1371600" marR="0" rtl="0" algn="ctr">
              <a:spcBef>
                <a:spcPts val="0"/>
              </a:spcBef>
              <a:spcAft>
                <a:spcPts val="0"/>
              </a:spcAft>
              <a:buNone/>
              <a:defRPr b="0" i="0" sz="6800" u="none" cap="none" strike="noStrike">
                <a:solidFill>
                  <a:srgbClr val="3F3F3F"/>
                </a:solidFill>
                <a:latin typeface="Lustria"/>
                <a:ea typeface="Lustria"/>
                <a:cs typeface="Lustria"/>
                <a:sym typeface="Lustria"/>
              </a:defRPr>
            </a:lvl8pPr>
            <a:lvl9pPr indent="0" lvl="8" marL="1828800" marR="0" rtl="0" algn="ctr">
              <a:spcBef>
                <a:spcPts val="0"/>
              </a:spcBef>
              <a:spcAft>
                <a:spcPts val="0"/>
              </a:spcAft>
              <a:buNone/>
              <a:defRPr b="0" i="0" sz="6800" u="none" cap="none" strike="noStrike">
                <a:solidFill>
                  <a:srgbClr val="3F3F3F"/>
                </a:solidFill>
                <a:latin typeface="Lustria"/>
                <a:ea typeface="Lustria"/>
                <a:cs typeface="Lustria"/>
                <a:sym typeface="Lustria"/>
              </a:defRPr>
            </a:lvl9pPr>
          </a:lstStyle>
          <a:p/>
        </p:txBody>
      </p:sp>
      <p:sp>
        <p:nvSpPr>
          <p:cNvPr id="356" name="Shape 356"/>
          <p:cNvSpPr txBox="1"/>
          <p:nvPr>
            <p:ph idx="1" type="body"/>
          </p:nvPr>
        </p:nvSpPr>
        <p:spPr>
          <a:xfrm>
            <a:off x="650875" y="2182813"/>
            <a:ext cx="5745162" cy="909637"/>
          </a:xfrm>
          <a:prstGeom prst="rect">
            <a:avLst/>
          </a:prstGeom>
          <a:noFill/>
          <a:ln>
            <a:noFill/>
          </a:ln>
        </p:spPr>
        <p:txBody>
          <a:bodyPr anchorCtr="0" anchor="b" bIns="91425" lIns="91425" rIns="91425" tIns="91425"/>
          <a:lstStyle>
            <a:lvl1pPr indent="0" lvl="0" marL="0" marR="0" rtl="0" algn="l">
              <a:spcBef>
                <a:spcPts val="2800"/>
              </a:spcBef>
              <a:spcAft>
                <a:spcPts val="0"/>
              </a:spcAft>
              <a:buClr>
                <a:srgbClr val="3F3F3F"/>
              </a:buClr>
              <a:buFont typeface="Arial"/>
              <a:buNone/>
              <a:defRPr b="1" i="0" sz="2400" u="none" cap="none" strike="noStrike">
                <a:solidFill>
                  <a:srgbClr val="3F3F3F"/>
                </a:solidFill>
                <a:latin typeface="Lustria"/>
                <a:ea typeface="Lustria"/>
                <a:cs typeface="Lustria"/>
                <a:sym typeface="Lustria"/>
              </a:defRPr>
            </a:lvl1pPr>
            <a:lvl2pPr indent="0" lvl="1" marL="457200" marR="0" rtl="0" algn="l">
              <a:spcBef>
                <a:spcPts val="900"/>
              </a:spcBef>
              <a:spcAft>
                <a:spcPts val="0"/>
              </a:spcAft>
              <a:buClr>
                <a:srgbClr val="B0BBC0"/>
              </a:buClr>
              <a:buFont typeface="Arial"/>
              <a:buNone/>
              <a:defRPr b="1" i="0" sz="2000" u="none" cap="none" strike="noStrike">
                <a:solidFill>
                  <a:srgbClr val="3F3F3F"/>
                </a:solidFill>
                <a:latin typeface="Lustria"/>
                <a:ea typeface="Lustria"/>
                <a:cs typeface="Lustria"/>
                <a:sym typeface="Lustria"/>
              </a:defRPr>
            </a:lvl2pPr>
            <a:lvl3pPr indent="0" lvl="2" marL="914400" marR="0" rtl="0" algn="l">
              <a:spcBef>
                <a:spcPts val="900"/>
              </a:spcBef>
              <a:spcAft>
                <a:spcPts val="0"/>
              </a:spcAft>
              <a:buClr>
                <a:srgbClr val="3F3F3F"/>
              </a:buClr>
              <a:buFont typeface="Arial"/>
              <a:buNone/>
              <a:defRPr b="1" i="0" sz="1800" u="none" cap="none" strike="noStrike">
                <a:solidFill>
                  <a:srgbClr val="3F3F3F"/>
                </a:solidFill>
                <a:latin typeface="Lustria"/>
                <a:ea typeface="Lustria"/>
                <a:cs typeface="Lustria"/>
                <a:sym typeface="Lustria"/>
              </a:defRPr>
            </a:lvl3pPr>
            <a:lvl4pPr indent="0" lvl="3" marL="1371600" marR="0" rtl="0" algn="l">
              <a:spcBef>
                <a:spcPts val="900"/>
              </a:spcBef>
              <a:spcAft>
                <a:spcPts val="0"/>
              </a:spcAft>
              <a:buClr>
                <a:srgbClr val="B0BBC0"/>
              </a:buClr>
              <a:buFont typeface="Arial"/>
              <a:buNone/>
              <a:defRPr b="1" i="0" sz="1600" u="none" cap="none" strike="noStrike">
                <a:solidFill>
                  <a:srgbClr val="3F3F3F"/>
                </a:solidFill>
                <a:latin typeface="Lustria"/>
                <a:ea typeface="Lustria"/>
                <a:cs typeface="Lustria"/>
                <a:sym typeface="Lustria"/>
              </a:defRPr>
            </a:lvl4pPr>
            <a:lvl5pPr indent="0" lvl="4" marL="1828800" marR="0" rtl="0" algn="l">
              <a:spcBef>
                <a:spcPts val="900"/>
              </a:spcBef>
              <a:spcAft>
                <a:spcPts val="0"/>
              </a:spcAft>
              <a:buClr>
                <a:srgbClr val="3F3F3F"/>
              </a:buClr>
              <a:buFont typeface="Arial"/>
              <a:buNone/>
              <a:defRPr b="1" i="0" sz="1600" u="none" cap="none" strike="noStrike">
                <a:solidFill>
                  <a:srgbClr val="3F3F3F"/>
                </a:solidFill>
                <a:latin typeface="Lustria"/>
                <a:ea typeface="Lustria"/>
                <a:cs typeface="Lustria"/>
                <a:sym typeface="Lustria"/>
              </a:defRPr>
            </a:lvl5pPr>
            <a:lvl6pPr indent="0" lvl="5" marL="2286000" marR="0" rtl="0" algn="l">
              <a:spcBef>
                <a:spcPts val="900"/>
              </a:spcBef>
              <a:spcAft>
                <a:spcPts val="0"/>
              </a:spcAft>
              <a:buClr>
                <a:srgbClr val="3F3F3F"/>
              </a:buClr>
              <a:buFont typeface="Arial"/>
              <a:buNone/>
              <a:defRPr b="1" i="0" sz="1600" u="none" cap="none" strike="noStrike">
                <a:solidFill>
                  <a:srgbClr val="3F3F3F"/>
                </a:solidFill>
                <a:latin typeface="Lustria"/>
                <a:ea typeface="Lustria"/>
                <a:cs typeface="Lustria"/>
                <a:sym typeface="Lustria"/>
              </a:defRPr>
            </a:lvl6pPr>
            <a:lvl7pPr indent="0" lvl="6" marL="2743200" marR="0" rtl="0" algn="l">
              <a:spcBef>
                <a:spcPts val="900"/>
              </a:spcBef>
              <a:spcAft>
                <a:spcPts val="0"/>
              </a:spcAft>
              <a:buClr>
                <a:srgbClr val="3F3F3F"/>
              </a:buClr>
              <a:buFont typeface="Arial"/>
              <a:buNone/>
              <a:defRPr b="1" i="0" sz="1600" u="none" cap="none" strike="noStrike">
                <a:solidFill>
                  <a:srgbClr val="3F3F3F"/>
                </a:solidFill>
                <a:latin typeface="Lustria"/>
                <a:ea typeface="Lustria"/>
                <a:cs typeface="Lustria"/>
                <a:sym typeface="Lustria"/>
              </a:defRPr>
            </a:lvl7pPr>
            <a:lvl8pPr indent="0" lvl="7" marL="3200400" marR="0" rtl="0" algn="l">
              <a:spcBef>
                <a:spcPts val="900"/>
              </a:spcBef>
              <a:spcAft>
                <a:spcPts val="0"/>
              </a:spcAft>
              <a:buClr>
                <a:srgbClr val="3F3F3F"/>
              </a:buClr>
              <a:buFont typeface="Arial"/>
              <a:buNone/>
              <a:defRPr b="1" i="0" sz="1600" u="none" cap="none" strike="noStrike">
                <a:solidFill>
                  <a:srgbClr val="3F3F3F"/>
                </a:solidFill>
                <a:latin typeface="Lustria"/>
                <a:ea typeface="Lustria"/>
                <a:cs typeface="Lustria"/>
                <a:sym typeface="Lustria"/>
              </a:defRPr>
            </a:lvl8pPr>
            <a:lvl9pPr indent="0" lvl="8" marL="3657600" marR="0" rtl="0" algn="l">
              <a:spcBef>
                <a:spcPts val="900"/>
              </a:spcBef>
              <a:spcAft>
                <a:spcPts val="0"/>
              </a:spcAft>
              <a:buClr>
                <a:srgbClr val="3F3F3F"/>
              </a:buClr>
              <a:buFont typeface="Arial"/>
              <a:buNone/>
              <a:defRPr b="1" i="0" sz="1600" u="none" cap="none" strike="noStrike">
                <a:solidFill>
                  <a:srgbClr val="3F3F3F"/>
                </a:solidFill>
                <a:latin typeface="Lustria"/>
                <a:ea typeface="Lustria"/>
                <a:cs typeface="Lustria"/>
                <a:sym typeface="Lustria"/>
              </a:defRPr>
            </a:lvl9pPr>
          </a:lstStyle>
          <a:p/>
        </p:txBody>
      </p:sp>
      <p:sp>
        <p:nvSpPr>
          <p:cNvPr id="357" name="Shape 357"/>
          <p:cNvSpPr txBox="1"/>
          <p:nvPr>
            <p:ph idx="2" type="body"/>
          </p:nvPr>
        </p:nvSpPr>
        <p:spPr>
          <a:xfrm>
            <a:off x="650875" y="3092450"/>
            <a:ext cx="5745162" cy="5619750"/>
          </a:xfrm>
          <a:prstGeom prst="rect">
            <a:avLst/>
          </a:prstGeom>
          <a:noFill/>
          <a:ln>
            <a:noFill/>
          </a:ln>
        </p:spPr>
        <p:txBody>
          <a:bodyPr anchorCtr="0" anchor="t" bIns="91425" lIns="91425" rIns="91425" tIns="91425"/>
          <a:lstStyle>
            <a:lvl1pPr indent="-190500" lvl="0" marL="342900" marR="0" rtl="0" algn="l">
              <a:spcBef>
                <a:spcPts val="2800"/>
              </a:spcBef>
              <a:spcAft>
                <a:spcPts val="0"/>
              </a:spcAft>
              <a:buClr>
                <a:srgbClr val="3F3F3F"/>
              </a:buClr>
              <a:buSzPct val="100000"/>
              <a:buFont typeface="Arial"/>
              <a:buChar char="•"/>
              <a:defRPr b="0" i="0" sz="2400" u="none" cap="none" strike="noStrike">
                <a:solidFill>
                  <a:srgbClr val="3F3F3F"/>
                </a:solidFill>
                <a:latin typeface="Lustria"/>
                <a:ea typeface="Lustria"/>
                <a:cs typeface="Lustria"/>
                <a:sym typeface="Lustria"/>
              </a:defRPr>
            </a:lvl1pPr>
            <a:lvl2pPr indent="-109537" lvl="1" marL="579438" marR="0" rtl="0" algn="l">
              <a:spcBef>
                <a:spcPts val="900"/>
              </a:spcBef>
              <a:spcAft>
                <a:spcPts val="0"/>
              </a:spcAft>
              <a:buClr>
                <a:srgbClr val="B0BBC0"/>
              </a:buClr>
              <a:buSzPct val="100000"/>
              <a:buFont typeface="Arial"/>
              <a:buChar char="•"/>
              <a:defRPr b="0" i="0" sz="2000" u="none" cap="none" strike="noStrike">
                <a:solidFill>
                  <a:srgbClr val="3F3F3F"/>
                </a:solidFill>
                <a:latin typeface="Lustria"/>
                <a:ea typeface="Lustria"/>
                <a:cs typeface="Lustria"/>
                <a:sym typeface="Lustria"/>
              </a:defRPr>
            </a:lvl2pPr>
            <a:lvl3pPr indent="-122237" lvl="2" marL="808038" marR="0" rtl="0" algn="l">
              <a:spcBef>
                <a:spcPts val="900"/>
              </a:spcBef>
              <a:spcAft>
                <a:spcPts val="0"/>
              </a:spcAft>
              <a:buClr>
                <a:srgbClr val="3F3F3F"/>
              </a:buClr>
              <a:buSzPct val="100000"/>
              <a:buFont typeface="Arial"/>
              <a:buChar char="•"/>
              <a:defRPr b="0" i="0" sz="1800" u="none" cap="none" strike="noStrike">
                <a:solidFill>
                  <a:srgbClr val="3F3F3F"/>
                </a:solidFill>
                <a:latin typeface="Lustria"/>
                <a:ea typeface="Lustria"/>
                <a:cs typeface="Lustria"/>
                <a:sym typeface="Lustria"/>
              </a:defRPr>
            </a:lvl3pPr>
            <a:lvl4pPr indent="-134937" lvl="3" marL="1036638" marR="0" rtl="0" algn="l">
              <a:spcBef>
                <a:spcPts val="900"/>
              </a:spcBef>
              <a:spcAft>
                <a:spcPts val="0"/>
              </a:spcAft>
              <a:buClr>
                <a:srgbClr val="B0BBC0"/>
              </a:buClr>
              <a:buSzPct val="100000"/>
              <a:buFont typeface="Arial"/>
              <a:buChar char="•"/>
              <a:defRPr b="0" i="0" sz="1600" u="none" cap="none" strike="noStrike">
                <a:solidFill>
                  <a:srgbClr val="3F3F3F"/>
                </a:solidFill>
                <a:latin typeface="Lustria"/>
                <a:ea typeface="Lustria"/>
                <a:cs typeface="Lustria"/>
                <a:sym typeface="Lustria"/>
              </a:defRPr>
            </a:lvl4pPr>
            <a:lvl5pPr indent="-134937" lvl="4" marL="1265238" marR="0" rtl="0" algn="l">
              <a:spcBef>
                <a:spcPts val="900"/>
              </a:spcBef>
              <a:spcAft>
                <a:spcPts val="0"/>
              </a:spcAft>
              <a:buClr>
                <a:srgbClr val="3F3F3F"/>
              </a:buClr>
              <a:buSzPct val="100000"/>
              <a:buFont typeface="Arial"/>
              <a:buChar char="•"/>
              <a:defRPr b="0" i="0" sz="1600" u="none" cap="none" strike="noStrike">
                <a:solidFill>
                  <a:srgbClr val="3F3F3F"/>
                </a:solidFill>
                <a:latin typeface="Lustria"/>
                <a:ea typeface="Lustria"/>
                <a:cs typeface="Lustria"/>
                <a:sym typeface="Lustria"/>
              </a:defRPr>
            </a:lvl5pPr>
            <a:lvl6pPr indent="-134938" lvl="5" marL="1722438" marR="0" rtl="0" algn="l">
              <a:spcBef>
                <a:spcPts val="900"/>
              </a:spcBef>
              <a:spcAft>
                <a:spcPts val="0"/>
              </a:spcAft>
              <a:buClr>
                <a:srgbClr val="3F3F3F"/>
              </a:buClr>
              <a:buSzPct val="100000"/>
              <a:buFont typeface="Arial"/>
              <a:buChar char="•"/>
              <a:defRPr b="0" i="0" sz="1600" u="none" cap="none" strike="noStrike">
                <a:solidFill>
                  <a:srgbClr val="3F3F3F"/>
                </a:solidFill>
                <a:latin typeface="Lustria"/>
                <a:ea typeface="Lustria"/>
                <a:cs typeface="Lustria"/>
                <a:sym typeface="Lustria"/>
              </a:defRPr>
            </a:lvl6pPr>
            <a:lvl7pPr indent="-134938" lvl="6" marL="2179638" marR="0" rtl="0" algn="l">
              <a:spcBef>
                <a:spcPts val="900"/>
              </a:spcBef>
              <a:spcAft>
                <a:spcPts val="0"/>
              </a:spcAft>
              <a:buClr>
                <a:srgbClr val="3F3F3F"/>
              </a:buClr>
              <a:buSzPct val="100000"/>
              <a:buFont typeface="Arial"/>
              <a:buChar char="•"/>
              <a:defRPr b="0" i="0" sz="1600" u="none" cap="none" strike="noStrike">
                <a:solidFill>
                  <a:srgbClr val="3F3F3F"/>
                </a:solidFill>
                <a:latin typeface="Lustria"/>
                <a:ea typeface="Lustria"/>
                <a:cs typeface="Lustria"/>
                <a:sym typeface="Lustria"/>
              </a:defRPr>
            </a:lvl7pPr>
            <a:lvl8pPr indent="-134938" lvl="7" marL="2636838" marR="0" rtl="0" algn="l">
              <a:spcBef>
                <a:spcPts val="900"/>
              </a:spcBef>
              <a:spcAft>
                <a:spcPts val="0"/>
              </a:spcAft>
              <a:buClr>
                <a:srgbClr val="3F3F3F"/>
              </a:buClr>
              <a:buSzPct val="100000"/>
              <a:buFont typeface="Arial"/>
              <a:buChar char="•"/>
              <a:defRPr b="0" i="0" sz="1600" u="none" cap="none" strike="noStrike">
                <a:solidFill>
                  <a:srgbClr val="3F3F3F"/>
                </a:solidFill>
                <a:latin typeface="Lustria"/>
                <a:ea typeface="Lustria"/>
                <a:cs typeface="Lustria"/>
                <a:sym typeface="Lustria"/>
              </a:defRPr>
            </a:lvl8pPr>
            <a:lvl9pPr indent="-134938" lvl="8" marL="3094038" marR="0" rtl="0" algn="l">
              <a:spcBef>
                <a:spcPts val="900"/>
              </a:spcBef>
              <a:spcAft>
                <a:spcPts val="0"/>
              </a:spcAft>
              <a:buClr>
                <a:srgbClr val="3F3F3F"/>
              </a:buClr>
              <a:buSzPct val="100000"/>
              <a:buFont typeface="Arial"/>
              <a:buChar char="•"/>
              <a:defRPr b="0" i="0" sz="1600" u="none" cap="none" strike="noStrike">
                <a:solidFill>
                  <a:srgbClr val="3F3F3F"/>
                </a:solidFill>
                <a:latin typeface="Lustria"/>
                <a:ea typeface="Lustria"/>
                <a:cs typeface="Lustria"/>
                <a:sym typeface="Lustria"/>
              </a:defRPr>
            </a:lvl9pPr>
          </a:lstStyle>
          <a:p/>
        </p:txBody>
      </p:sp>
      <p:sp>
        <p:nvSpPr>
          <p:cNvPr id="358" name="Shape 358"/>
          <p:cNvSpPr txBox="1"/>
          <p:nvPr>
            <p:ph idx="3" type="body"/>
          </p:nvPr>
        </p:nvSpPr>
        <p:spPr>
          <a:xfrm>
            <a:off x="6605588" y="2182813"/>
            <a:ext cx="5748336" cy="909637"/>
          </a:xfrm>
          <a:prstGeom prst="rect">
            <a:avLst/>
          </a:prstGeom>
          <a:noFill/>
          <a:ln>
            <a:noFill/>
          </a:ln>
        </p:spPr>
        <p:txBody>
          <a:bodyPr anchorCtr="0" anchor="b" bIns="91425" lIns="91425" rIns="91425" tIns="91425"/>
          <a:lstStyle>
            <a:lvl1pPr indent="0" lvl="0" marL="0" marR="0" rtl="0" algn="l">
              <a:spcBef>
                <a:spcPts val="2800"/>
              </a:spcBef>
              <a:spcAft>
                <a:spcPts val="0"/>
              </a:spcAft>
              <a:buClr>
                <a:srgbClr val="3F3F3F"/>
              </a:buClr>
              <a:buFont typeface="Arial"/>
              <a:buNone/>
              <a:defRPr b="1" i="0" sz="2400" u="none" cap="none" strike="noStrike">
                <a:solidFill>
                  <a:srgbClr val="3F3F3F"/>
                </a:solidFill>
                <a:latin typeface="Lustria"/>
                <a:ea typeface="Lustria"/>
                <a:cs typeface="Lustria"/>
                <a:sym typeface="Lustria"/>
              </a:defRPr>
            </a:lvl1pPr>
            <a:lvl2pPr indent="0" lvl="1" marL="457200" marR="0" rtl="0" algn="l">
              <a:spcBef>
                <a:spcPts val="900"/>
              </a:spcBef>
              <a:spcAft>
                <a:spcPts val="0"/>
              </a:spcAft>
              <a:buClr>
                <a:srgbClr val="B0BBC0"/>
              </a:buClr>
              <a:buFont typeface="Arial"/>
              <a:buNone/>
              <a:defRPr b="1" i="0" sz="2000" u="none" cap="none" strike="noStrike">
                <a:solidFill>
                  <a:srgbClr val="3F3F3F"/>
                </a:solidFill>
                <a:latin typeface="Lustria"/>
                <a:ea typeface="Lustria"/>
                <a:cs typeface="Lustria"/>
                <a:sym typeface="Lustria"/>
              </a:defRPr>
            </a:lvl2pPr>
            <a:lvl3pPr indent="0" lvl="2" marL="914400" marR="0" rtl="0" algn="l">
              <a:spcBef>
                <a:spcPts val="900"/>
              </a:spcBef>
              <a:spcAft>
                <a:spcPts val="0"/>
              </a:spcAft>
              <a:buClr>
                <a:srgbClr val="3F3F3F"/>
              </a:buClr>
              <a:buFont typeface="Arial"/>
              <a:buNone/>
              <a:defRPr b="1" i="0" sz="1800" u="none" cap="none" strike="noStrike">
                <a:solidFill>
                  <a:srgbClr val="3F3F3F"/>
                </a:solidFill>
                <a:latin typeface="Lustria"/>
                <a:ea typeface="Lustria"/>
                <a:cs typeface="Lustria"/>
                <a:sym typeface="Lustria"/>
              </a:defRPr>
            </a:lvl3pPr>
            <a:lvl4pPr indent="0" lvl="3" marL="1371600" marR="0" rtl="0" algn="l">
              <a:spcBef>
                <a:spcPts val="900"/>
              </a:spcBef>
              <a:spcAft>
                <a:spcPts val="0"/>
              </a:spcAft>
              <a:buClr>
                <a:srgbClr val="B0BBC0"/>
              </a:buClr>
              <a:buFont typeface="Arial"/>
              <a:buNone/>
              <a:defRPr b="1" i="0" sz="1600" u="none" cap="none" strike="noStrike">
                <a:solidFill>
                  <a:srgbClr val="3F3F3F"/>
                </a:solidFill>
                <a:latin typeface="Lustria"/>
                <a:ea typeface="Lustria"/>
                <a:cs typeface="Lustria"/>
                <a:sym typeface="Lustria"/>
              </a:defRPr>
            </a:lvl4pPr>
            <a:lvl5pPr indent="0" lvl="4" marL="1828800" marR="0" rtl="0" algn="l">
              <a:spcBef>
                <a:spcPts val="900"/>
              </a:spcBef>
              <a:spcAft>
                <a:spcPts val="0"/>
              </a:spcAft>
              <a:buClr>
                <a:srgbClr val="3F3F3F"/>
              </a:buClr>
              <a:buFont typeface="Arial"/>
              <a:buNone/>
              <a:defRPr b="1" i="0" sz="1600" u="none" cap="none" strike="noStrike">
                <a:solidFill>
                  <a:srgbClr val="3F3F3F"/>
                </a:solidFill>
                <a:latin typeface="Lustria"/>
                <a:ea typeface="Lustria"/>
                <a:cs typeface="Lustria"/>
                <a:sym typeface="Lustria"/>
              </a:defRPr>
            </a:lvl5pPr>
            <a:lvl6pPr indent="0" lvl="5" marL="2286000" marR="0" rtl="0" algn="l">
              <a:spcBef>
                <a:spcPts val="900"/>
              </a:spcBef>
              <a:spcAft>
                <a:spcPts val="0"/>
              </a:spcAft>
              <a:buClr>
                <a:srgbClr val="3F3F3F"/>
              </a:buClr>
              <a:buFont typeface="Arial"/>
              <a:buNone/>
              <a:defRPr b="1" i="0" sz="1600" u="none" cap="none" strike="noStrike">
                <a:solidFill>
                  <a:srgbClr val="3F3F3F"/>
                </a:solidFill>
                <a:latin typeface="Lustria"/>
                <a:ea typeface="Lustria"/>
                <a:cs typeface="Lustria"/>
                <a:sym typeface="Lustria"/>
              </a:defRPr>
            </a:lvl6pPr>
            <a:lvl7pPr indent="0" lvl="6" marL="2743200" marR="0" rtl="0" algn="l">
              <a:spcBef>
                <a:spcPts val="900"/>
              </a:spcBef>
              <a:spcAft>
                <a:spcPts val="0"/>
              </a:spcAft>
              <a:buClr>
                <a:srgbClr val="3F3F3F"/>
              </a:buClr>
              <a:buFont typeface="Arial"/>
              <a:buNone/>
              <a:defRPr b="1" i="0" sz="1600" u="none" cap="none" strike="noStrike">
                <a:solidFill>
                  <a:srgbClr val="3F3F3F"/>
                </a:solidFill>
                <a:latin typeface="Lustria"/>
                <a:ea typeface="Lustria"/>
                <a:cs typeface="Lustria"/>
                <a:sym typeface="Lustria"/>
              </a:defRPr>
            </a:lvl7pPr>
            <a:lvl8pPr indent="0" lvl="7" marL="3200400" marR="0" rtl="0" algn="l">
              <a:spcBef>
                <a:spcPts val="900"/>
              </a:spcBef>
              <a:spcAft>
                <a:spcPts val="0"/>
              </a:spcAft>
              <a:buClr>
                <a:srgbClr val="3F3F3F"/>
              </a:buClr>
              <a:buFont typeface="Arial"/>
              <a:buNone/>
              <a:defRPr b="1" i="0" sz="1600" u="none" cap="none" strike="noStrike">
                <a:solidFill>
                  <a:srgbClr val="3F3F3F"/>
                </a:solidFill>
                <a:latin typeface="Lustria"/>
                <a:ea typeface="Lustria"/>
                <a:cs typeface="Lustria"/>
                <a:sym typeface="Lustria"/>
              </a:defRPr>
            </a:lvl8pPr>
            <a:lvl9pPr indent="0" lvl="8" marL="3657600" marR="0" rtl="0" algn="l">
              <a:spcBef>
                <a:spcPts val="900"/>
              </a:spcBef>
              <a:spcAft>
                <a:spcPts val="0"/>
              </a:spcAft>
              <a:buClr>
                <a:srgbClr val="3F3F3F"/>
              </a:buClr>
              <a:buFont typeface="Arial"/>
              <a:buNone/>
              <a:defRPr b="1" i="0" sz="1600" u="none" cap="none" strike="noStrike">
                <a:solidFill>
                  <a:srgbClr val="3F3F3F"/>
                </a:solidFill>
                <a:latin typeface="Lustria"/>
                <a:ea typeface="Lustria"/>
                <a:cs typeface="Lustria"/>
                <a:sym typeface="Lustria"/>
              </a:defRPr>
            </a:lvl9pPr>
          </a:lstStyle>
          <a:p/>
        </p:txBody>
      </p:sp>
      <p:sp>
        <p:nvSpPr>
          <p:cNvPr id="359" name="Shape 359"/>
          <p:cNvSpPr txBox="1"/>
          <p:nvPr>
            <p:ph idx="4" type="body"/>
          </p:nvPr>
        </p:nvSpPr>
        <p:spPr>
          <a:xfrm>
            <a:off x="6605588" y="3092450"/>
            <a:ext cx="5748336" cy="5619750"/>
          </a:xfrm>
          <a:prstGeom prst="rect">
            <a:avLst/>
          </a:prstGeom>
          <a:noFill/>
          <a:ln>
            <a:noFill/>
          </a:ln>
        </p:spPr>
        <p:txBody>
          <a:bodyPr anchorCtr="0" anchor="t" bIns="91425" lIns="91425" rIns="91425" tIns="91425"/>
          <a:lstStyle>
            <a:lvl1pPr indent="-190500" lvl="0" marL="342900" marR="0" rtl="0" algn="l">
              <a:spcBef>
                <a:spcPts val="2800"/>
              </a:spcBef>
              <a:spcAft>
                <a:spcPts val="0"/>
              </a:spcAft>
              <a:buClr>
                <a:srgbClr val="3F3F3F"/>
              </a:buClr>
              <a:buSzPct val="100000"/>
              <a:buFont typeface="Arial"/>
              <a:buChar char="•"/>
              <a:defRPr b="0" i="0" sz="2400" u="none" cap="none" strike="noStrike">
                <a:solidFill>
                  <a:srgbClr val="3F3F3F"/>
                </a:solidFill>
                <a:latin typeface="Lustria"/>
                <a:ea typeface="Lustria"/>
                <a:cs typeface="Lustria"/>
                <a:sym typeface="Lustria"/>
              </a:defRPr>
            </a:lvl1pPr>
            <a:lvl2pPr indent="-109537" lvl="1" marL="579438" marR="0" rtl="0" algn="l">
              <a:spcBef>
                <a:spcPts val="900"/>
              </a:spcBef>
              <a:spcAft>
                <a:spcPts val="0"/>
              </a:spcAft>
              <a:buClr>
                <a:srgbClr val="B0BBC0"/>
              </a:buClr>
              <a:buSzPct val="100000"/>
              <a:buFont typeface="Arial"/>
              <a:buChar char="•"/>
              <a:defRPr b="0" i="0" sz="2000" u="none" cap="none" strike="noStrike">
                <a:solidFill>
                  <a:srgbClr val="3F3F3F"/>
                </a:solidFill>
                <a:latin typeface="Lustria"/>
                <a:ea typeface="Lustria"/>
                <a:cs typeface="Lustria"/>
                <a:sym typeface="Lustria"/>
              </a:defRPr>
            </a:lvl2pPr>
            <a:lvl3pPr indent="-122237" lvl="2" marL="808038" marR="0" rtl="0" algn="l">
              <a:spcBef>
                <a:spcPts val="900"/>
              </a:spcBef>
              <a:spcAft>
                <a:spcPts val="0"/>
              </a:spcAft>
              <a:buClr>
                <a:srgbClr val="3F3F3F"/>
              </a:buClr>
              <a:buSzPct val="100000"/>
              <a:buFont typeface="Arial"/>
              <a:buChar char="•"/>
              <a:defRPr b="0" i="0" sz="1800" u="none" cap="none" strike="noStrike">
                <a:solidFill>
                  <a:srgbClr val="3F3F3F"/>
                </a:solidFill>
                <a:latin typeface="Lustria"/>
                <a:ea typeface="Lustria"/>
                <a:cs typeface="Lustria"/>
                <a:sym typeface="Lustria"/>
              </a:defRPr>
            </a:lvl3pPr>
            <a:lvl4pPr indent="-134937" lvl="3" marL="1036638" marR="0" rtl="0" algn="l">
              <a:spcBef>
                <a:spcPts val="900"/>
              </a:spcBef>
              <a:spcAft>
                <a:spcPts val="0"/>
              </a:spcAft>
              <a:buClr>
                <a:srgbClr val="B0BBC0"/>
              </a:buClr>
              <a:buSzPct val="100000"/>
              <a:buFont typeface="Arial"/>
              <a:buChar char="•"/>
              <a:defRPr b="0" i="0" sz="1600" u="none" cap="none" strike="noStrike">
                <a:solidFill>
                  <a:srgbClr val="3F3F3F"/>
                </a:solidFill>
                <a:latin typeface="Lustria"/>
                <a:ea typeface="Lustria"/>
                <a:cs typeface="Lustria"/>
                <a:sym typeface="Lustria"/>
              </a:defRPr>
            </a:lvl4pPr>
            <a:lvl5pPr indent="-134937" lvl="4" marL="1265238" marR="0" rtl="0" algn="l">
              <a:spcBef>
                <a:spcPts val="900"/>
              </a:spcBef>
              <a:spcAft>
                <a:spcPts val="0"/>
              </a:spcAft>
              <a:buClr>
                <a:srgbClr val="3F3F3F"/>
              </a:buClr>
              <a:buSzPct val="100000"/>
              <a:buFont typeface="Arial"/>
              <a:buChar char="•"/>
              <a:defRPr b="0" i="0" sz="1600" u="none" cap="none" strike="noStrike">
                <a:solidFill>
                  <a:srgbClr val="3F3F3F"/>
                </a:solidFill>
                <a:latin typeface="Lustria"/>
                <a:ea typeface="Lustria"/>
                <a:cs typeface="Lustria"/>
                <a:sym typeface="Lustria"/>
              </a:defRPr>
            </a:lvl5pPr>
            <a:lvl6pPr indent="-134938" lvl="5" marL="1722438" marR="0" rtl="0" algn="l">
              <a:spcBef>
                <a:spcPts val="900"/>
              </a:spcBef>
              <a:spcAft>
                <a:spcPts val="0"/>
              </a:spcAft>
              <a:buClr>
                <a:srgbClr val="3F3F3F"/>
              </a:buClr>
              <a:buSzPct val="100000"/>
              <a:buFont typeface="Arial"/>
              <a:buChar char="•"/>
              <a:defRPr b="0" i="0" sz="1600" u="none" cap="none" strike="noStrike">
                <a:solidFill>
                  <a:srgbClr val="3F3F3F"/>
                </a:solidFill>
                <a:latin typeface="Lustria"/>
                <a:ea typeface="Lustria"/>
                <a:cs typeface="Lustria"/>
                <a:sym typeface="Lustria"/>
              </a:defRPr>
            </a:lvl6pPr>
            <a:lvl7pPr indent="-134938" lvl="6" marL="2179638" marR="0" rtl="0" algn="l">
              <a:spcBef>
                <a:spcPts val="900"/>
              </a:spcBef>
              <a:spcAft>
                <a:spcPts val="0"/>
              </a:spcAft>
              <a:buClr>
                <a:srgbClr val="3F3F3F"/>
              </a:buClr>
              <a:buSzPct val="100000"/>
              <a:buFont typeface="Arial"/>
              <a:buChar char="•"/>
              <a:defRPr b="0" i="0" sz="1600" u="none" cap="none" strike="noStrike">
                <a:solidFill>
                  <a:srgbClr val="3F3F3F"/>
                </a:solidFill>
                <a:latin typeface="Lustria"/>
                <a:ea typeface="Lustria"/>
                <a:cs typeface="Lustria"/>
                <a:sym typeface="Lustria"/>
              </a:defRPr>
            </a:lvl7pPr>
            <a:lvl8pPr indent="-134938" lvl="7" marL="2636838" marR="0" rtl="0" algn="l">
              <a:spcBef>
                <a:spcPts val="900"/>
              </a:spcBef>
              <a:spcAft>
                <a:spcPts val="0"/>
              </a:spcAft>
              <a:buClr>
                <a:srgbClr val="3F3F3F"/>
              </a:buClr>
              <a:buSzPct val="100000"/>
              <a:buFont typeface="Arial"/>
              <a:buChar char="•"/>
              <a:defRPr b="0" i="0" sz="1600" u="none" cap="none" strike="noStrike">
                <a:solidFill>
                  <a:srgbClr val="3F3F3F"/>
                </a:solidFill>
                <a:latin typeface="Lustria"/>
                <a:ea typeface="Lustria"/>
                <a:cs typeface="Lustria"/>
                <a:sym typeface="Lustria"/>
              </a:defRPr>
            </a:lvl8pPr>
            <a:lvl9pPr indent="-134938" lvl="8" marL="3094038" marR="0" rtl="0" algn="l">
              <a:spcBef>
                <a:spcPts val="900"/>
              </a:spcBef>
              <a:spcAft>
                <a:spcPts val="0"/>
              </a:spcAft>
              <a:buClr>
                <a:srgbClr val="3F3F3F"/>
              </a:buClr>
              <a:buSzPct val="100000"/>
              <a:buFont typeface="Arial"/>
              <a:buChar char="•"/>
              <a:defRPr b="0" i="0" sz="1600" u="none" cap="none" strike="noStrike">
                <a:solidFill>
                  <a:srgbClr val="3F3F3F"/>
                </a:solidFill>
                <a:latin typeface="Lustria"/>
                <a:ea typeface="Lustria"/>
                <a:cs typeface="Lustria"/>
                <a:sym typeface="Lustria"/>
              </a:defRPr>
            </a:lvl9pPr>
          </a:lstStyle>
          <a:p/>
        </p:txBody>
      </p:sp>
      <p:sp>
        <p:nvSpPr>
          <p:cNvPr id="360" name="Shape 360"/>
          <p:cNvSpPr txBox="1"/>
          <p:nvPr>
            <p:ph idx="12" type="sldNum"/>
          </p:nvPr>
        </p:nvSpPr>
        <p:spPr>
          <a:xfrm>
            <a:off x="6353175" y="9109075"/>
            <a:ext cx="296861" cy="317500"/>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B0BBC0"/>
              </a:buClr>
              <a:buSzPct val="25000"/>
              <a:buFont typeface="Lustria"/>
              <a:buNone/>
            </a:pPr>
            <a:fld id="{00000000-1234-1234-1234-123412341234}" type="slidenum">
              <a:rPr b="0" i="0" lang="en-US" sz="1600" u="none">
                <a:solidFill>
                  <a:srgbClr val="B0BBC0"/>
                </a:solidFill>
                <a:latin typeface="Lustria"/>
                <a:ea typeface="Lustria"/>
                <a:cs typeface="Lustria"/>
                <a:sym typeface="Lustria"/>
              </a:rPr>
              <a:t>‹#›</a:t>
            </a:fld>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Obj">
  <p:cSld name="Two Content">
    <p:spTree>
      <p:nvGrpSpPr>
        <p:cNvPr id="361" name="Shape 361"/>
        <p:cNvGrpSpPr/>
        <p:nvPr/>
      </p:nvGrpSpPr>
      <p:grpSpPr>
        <a:xfrm>
          <a:off x="0" y="0"/>
          <a:ext cx="0" cy="0"/>
          <a:chOff x="0" y="0"/>
          <a:chExt cx="0" cy="0"/>
        </a:xfrm>
      </p:grpSpPr>
      <p:sp>
        <p:nvSpPr>
          <p:cNvPr id="362" name="Shape 362"/>
          <p:cNvSpPr txBox="1"/>
          <p:nvPr>
            <p:ph type="title"/>
          </p:nvPr>
        </p:nvSpPr>
        <p:spPr>
          <a:xfrm>
            <a:off x="650875" y="390525"/>
            <a:ext cx="11703050" cy="1625599"/>
          </a:xfrm>
          <a:prstGeom prst="rect">
            <a:avLst/>
          </a:prstGeom>
          <a:noFill/>
          <a:ln>
            <a:noFill/>
          </a:ln>
        </p:spPr>
        <p:txBody>
          <a:bodyPr anchorCtr="0" anchor="t" bIns="91425" lIns="91425" rIns="91425" tIns="91425"/>
          <a:lstStyle>
            <a:lvl1pPr indent="0" lvl="0" marL="0" marR="0" rtl="0" algn="ctr">
              <a:spcBef>
                <a:spcPts val="0"/>
              </a:spcBef>
              <a:spcAft>
                <a:spcPts val="0"/>
              </a:spcAft>
              <a:buNone/>
              <a:defRPr b="0" i="0" sz="6800" u="none" cap="none" strike="noStrike">
                <a:solidFill>
                  <a:srgbClr val="3F3F3F"/>
                </a:solidFill>
                <a:latin typeface="Lustria"/>
                <a:ea typeface="Lustria"/>
                <a:cs typeface="Lustria"/>
                <a:sym typeface="Lustria"/>
              </a:defRPr>
            </a:lvl1pPr>
            <a:lvl2pPr indent="0" lvl="1" marL="0" marR="0" rtl="0" algn="ctr">
              <a:spcBef>
                <a:spcPts val="0"/>
              </a:spcBef>
              <a:spcAft>
                <a:spcPts val="0"/>
              </a:spcAft>
              <a:buNone/>
              <a:defRPr b="0" i="0" sz="6800" u="none" cap="none" strike="noStrike">
                <a:solidFill>
                  <a:srgbClr val="3F3F3F"/>
                </a:solidFill>
                <a:latin typeface="Lustria"/>
                <a:ea typeface="Lustria"/>
                <a:cs typeface="Lustria"/>
                <a:sym typeface="Lustria"/>
              </a:defRPr>
            </a:lvl2pPr>
            <a:lvl3pPr indent="0" lvl="2" marL="0" marR="0" rtl="0" algn="ctr">
              <a:spcBef>
                <a:spcPts val="0"/>
              </a:spcBef>
              <a:spcAft>
                <a:spcPts val="0"/>
              </a:spcAft>
              <a:buNone/>
              <a:defRPr b="0" i="0" sz="6800" u="none" cap="none" strike="noStrike">
                <a:solidFill>
                  <a:srgbClr val="3F3F3F"/>
                </a:solidFill>
                <a:latin typeface="Lustria"/>
                <a:ea typeface="Lustria"/>
                <a:cs typeface="Lustria"/>
                <a:sym typeface="Lustria"/>
              </a:defRPr>
            </a:lvl3pPr>
            <a:lvl4pPr indent="0" lvl="3" marL="0" marR="0" rtl="0" algn="ctr">
              <a:spcBef>
                <a:spcPts val="0"/>
              </a:spcBef>
              <a:spcAft>
                <a:spcPts val="0"/>
              </a:spcAft>
              <a:buNone/>
              <a:defRPr b="0" i="0" sz="6800" u="none" cap="none" strike="noStrike">
                <a:solidFill>
                  <a:srgbClr val="3F3F3F"/>
                </a:solidFill>
                <a:latin typeface="Lustria"/>
                <a:ea typeface="Lustria"/>
                <a:cs typeface="Lustria"/>
                <a:sym typeface="Lustria"/>
              </a:defRPr>
            </a:lvl4pPr>
            <a:lvl5pPr indent="0" lvl="4" marL="0" marR="0" rtl="0" algn="ctr">
              <a:spcBef>
                <a:spcPts val="0"/>
              </a:spcBef>
              <a:spcAft>
                <a:spcPts val="0"/>
              </a:spcAft>
              <a:buNone/>
              <a:defRPr b="0" i="0" sz="6800" u="none" cap="none" strike="noStrike">
                <a:solidFill>
                  <a:srgbClr val="3F3F3F"/>
                </a:solidFill>
                <a:latin typeface="Lustria"/>
                <a:ea typeface="Lustria"/>
                <a:cs typeface="Lustria"/>
                <a:sym typeface="Lustria"/>
              </a:defRPr>
            </a:lvl5pPr>
            <a:lvl6pPr indent="0" lvl="5" marL="457200" marR="0" rtl="0" algn="ctr">
              <a:spcBef>
                <a:spcPts val="0"/>
              </a:spcBef>
              <a:spcAft>
                <a:spcPts val="0"/>
              </a:spcAft>
              <a:buNone/>
              <a:defRPr b="0" i="0" sz="6800" u="none" cap="none" strike="noStrike">
                <a:solidFill>
                  <a:srgbClr val="3F3F3F"/>
                </a:solidFill>
                <a:latin typeface="Lustria"/>
                <a:ea typeface="Lustria"/>
                <a:cs typeface="Lustria"/>
                <a:sym typeface="Lustria"/>
              </a:defRPr>
            </a:lvl6pPr>
            <a:lvl7pPr indent="0" lvl="6" marL="914400" marR="0" rtl="0" algn="ctr">
              <a:spcBef>
                <a:spcPts val="0"/>
              </a:spcBef>
              <a:spcAft>
                <a:spcPts val="0"/>
              </a:spcAft>
              <a:buNone/>
              <a:defRPr b="0" i="0" sz="6800" u="none" cap="none" strike="noStrike">
                <a:solidFill>
                  <a:srgbClr val="3F3F3F"/>
                </a:solidFill>
                <a:latin typeface="Lustria"/>
                <a:ea typeface="Lustria"/>
                <a:cs typeface="Lustria"/>
                <a:sym typeface="Lustria"/>
              </a:defRPr>
            </a:lvl7pPr>
            <a:lvl8pPr indent="0" lvl="7" marL="1371600" marR="0" rtl="0" algn="ctr">
              <a:spcBef>
                <a:spcPts val="0"/>
              </a:spcBef>
              <a:spcAft>
                <a:spcPts val="0"/>
              </a:spcAft>
              <a:buNone/>
              <a:defRPr b="0" i="0" sz="6800" u="none" cap="none" strike="noStrike">
                <a:solidFill>
                  <a:srgbClr val="3F3F3F"/>
                </a:solidFill>
                <a:latin typeface="Lustria"/>
                <a:ea typeface="Lustria"/>
                <a:cs typeface="Lustria"/>
                <a:sym typeface="Lustria"/>
              </a:defRPr>
            </a:lvl8pPr>
            <a:lvl9pPr indent="0" lvl="8" marL="1828800" marR="0" rtl="0" algn="ctr">
              <a:spcBef>
                <a:spcPts val="0"/>
              </a:spcBef>
              <a:spcAft>
                <a:spcPts val="0"/>
              </a:spcAft>
              <a:buNone/>
              <a:defRPr b="0" i="0" sz="6800" u="none" cap="none" strike="noStrike">
                <a:solidFill>
                  <a:srgbClr val="3F3F3F"/>
                </a:solidFill>
                <a:latin typeface="Lustria"/>
                <a:ea typeface="Lustria"/>
                <a:cs typeface="Lustria"/>
                <a:sym typeface="Lustria"/>
              </a:defRPr>
            </a:lvl9pPr>
          </a:lstStyle>
          <a:p/>
        </p:txBody>
      </p:sp>
      <p:sp>
        <p:nvSpPr>
          <p:cNvPr id="363" name="Shape 363"/>
          <p:cNvSpPr txBox="1"/>
          <p:nvPr>
            <p:ph idx="1" type="body"/>
          </p:nvPr>
        </p:nvSpPr>
        <p:spPr>
          <a:xfrm>
            <a:off x="650875" y="2276475"/>
            <a:ext cx="5775324" cy="6435725"/>
          </a:xfrm>
          <a:prstGeom prst="rect">
            <a:avLst/>
          </a:prstGeom>
          <a:noFill/>
          <a:ln>
            <a:noFill/>
          </a:ln>
        </p:spPr>
        <p:txBody>
          <a:bodyPr anchorCtr="0" anchor="t" bIns="91425" lIns="91425" rIns="91425" tIns="91425"/>
          <a:lstStyle>
            <a:lvl1pPr indent="-165100" lvl="0" marL="342900" marR="0" rtl="0" algn="l">
              <a:spcBef>
                <a:spcPts val="2800"/>
              </a:spcBef>
              <a:spcAft>
                <a:spcPts val="0"/>
              </a:spcAft>
              <a:buClr>
                <a:srgbClr val="3F3F3F"/>
              </a:buClr>
              <a:buSzPct val="100000"/>
              <a:buFont typeface="Arial"/>
              <a:buChar char="•"/>
              <a:defRPr b="0" i="0" sz="2800" u="none" cap="none" strike="noStrike">
                <a:solidFill>
                  <a:srgbClr val="3F3F3F"/>
                </a:solidFill>
                <a:latin typeface="Lustria"/>
                <a:ea typeface="Lustria"/>
                <a:cs typeface="Lustria"/>
                <a:sym typeface="Lustria"/>
              </a:defRPr>
            </a:lvl1pPr>
            <a:lvl2pPr indent="-84137" lvl="1" marL="579438" marR="0" rtl="0" algn="l">
              <a:spcBef>
                <a:spcPts val="900"/>
              </a:spcBef>
              <a:spcAft>
                <a:spcPts val="0"/>
              </a:spcAft>
              <a:buClr>
                <a:srgbClr val="B0BBC0"/>
              </a:buClr>
              <a:buSzPct val="100000"/>
              <a:buFont typeface="Arial"/>
              <a:buChar char="•"/>
              <a:defRPr b="0" i="0" sz="2400" u="none" cap="none" strike="noStrike">
                <a:solidFill>
                  <a:srgbClr val="3F3F3F"/>
                </a:solidFill>
                <a:latin typeface="Lustria"/>
                <a:ea typeface="Lustria"/>
                <a:cs typeface="Lustria"/>
                <a:sym typeface="Lustria"/>
              </a:defRPr>
            </a:lvl2pPr>
            <a:lvl3pPr indent="-109537" lvl="2" marL="808038" marR="0" rtl="0" algn="l">
              <a:spcBef>
                <a:spcPts val="900"/>
              </a:spcBef>
              <a:spcAft>
                <a:spcPts val="0"/>
              </a:spcAft>
              <a:buClr>
                <a:srgbClr val="3F3F3F"/>
              </a:buClr>
              <a:buSzPct val="100000"/>
              <a:buFont typeface="Arial"/>
              <a:buChar char="•"/>
              <a:defRPr b="0" i="0" sz="2000" u="none" cap="none" strike="noStrike">
                <a:solidFill>
                  <a:srgbClr val="3F3F3F"/>
                </a:solidFill>
                <a:latin typeface="Lustria"/>
                <a:ea typeface="Lustria"/>
                <a:cs typeface="Lustria"/>
                <a:sym typeface="Lustria"/>
              </a:defRPr>
            </a:lvl3pPr>
            <a:lvl4pPr indent="-122237" lvl="3" marL="1036638" marR="0" rtl="0" algn="l">
              <a:spcBef>
                <a:spcPts val="900"/>
              </a:spcBef>
              <a:spcAft>
                <a:spcPts val="0"/>
              </a:spcAft>
              <a:buClr>
                <a:srgbClr val="B0BBC0"/>
              </a:buClr>
              <a:buSzPct val="100000"/>
              <a:buFont typeface="Arial"/>
              <a:buChar char="•"/>
              <a:defRPr b="0" i="0" sz="1800" u="none" cap="none" strike="noStrike">
                <a:solidFill>
                  <a:srgbClr val="3F3F3F"/>
                </a:solidFill>
                <a:latin typeface="Lustria"/>
                <a:ea typeface="Lustria"/>
                <a:cs typeface="Lustria"/>
                <a:sym typeface="Lustria"/>
              </a:defRPr>
            </a:lvl4pPr>
            <a:lvl5pPr indent="-122237" lvl="4" marL="1265238" marR="0" rtl="0" algn="l">
              <a:spcBef>
                <a:spcPts val="900"/>
              </a:spcBef>
              <a:spcAft>
                <a:spcPts val="0"/>
              </a:spcAft>
              <a:buClr>
                <a:srgbClr val="3F3F3F"/>
              </a:buClr>
              <a:buSzPct val="100000"/>
              <a:buFont typeface="Arial"/>
              <a:buChar char="•"/>
              <a:defRPr b="0" i="0" sz="1800" u="none" cap="none" strike="noStrike">
                <a:solidFill>
                  <a:srgbClr val="3F3F3F"/>
                </a:solidFill>
                <a:latin typeface="Lustria"/>
                <a:ea typeface="Lustria"/>
                <a:cs typeface="Lustria"/>
                <a:sym typeface="Lustria"/>
              </a:defRPr>
            </a:lvl5pPr>
            <a:lvl6pPr indent="-122238" lvl="5" marL="1722438" marR="0" rtl="0" algn="l">
              <a:spcBef>
                <a:spcPts val="900"/>
              </a:spcBef>
              <a:spcAft>
                <a:spcPts val="0"/>
              </a:spcAft>
              <a:buClr>
                <a:srgbClr val="3F3F3F"/>
              </a:buClr>
              <a:buSzPct val="100000"/>
              <a:buFont typeface="Arial"/>
              <a:buChar char="•"/>
              <a:defRPr b="0" i="0" sz="1800" u="none" cap="none" strike="noStrike">
                <a:solidFill>
                  <a:srgbClr val="3F3F3F"/>
                </a:solidFill>
                <a:latin typeface="Lustria"/>
                <a:ea typeface="Lustria"/>
                <a:cs typeface="Lustria"/>
                <a:sym typeface="Lustria"/>
              </a:defRPr>
            </a:lvl6pPr>
            <a:lvl7pPr indent="-122238" lvl="6" marL="2179638" marR="0" rtl="0" algn="l">
              <a:spcBef>
                <a:spcPts val="900"/>
              </a:spcBef>
              <a:spcAft>
                <a:spcPts val="0"/>
              </a:spcAft>
              <a:buClr>
                <a:srgbClr val="3F3F3F"/>
              </a:buClr>
              <a:buSzPct val="100000"/>
              <a:buFont typeface="Arial"/>
              <a:buChar char="•"/>
              <a:defRPr b="0" i="0" sz="1800" u="none" cap="none" strike="noStrike">
                <a:solidFill>
                  <a:srgbClr val="3F3F3F"/>
                </a:solidFill>
                <a:latin typeface="Lustria"/>
                <a:ea typeface="Lustria"/>
                <a:cs typeface="Lustria"/>
                <a:sym typeface="Lustria"/>
              </a:defRPr>
            </a:lvl7pPr>
            <a:lvl8pPr indent="-122238" lvl="7" marL="2636838" marR="0" rtl="0" algn="l">
              <a:spcBef>
                <a:spcPts val="900"/>
              </a:spcBef>
              <a:spcAft>
                <a:spcPts val="0"/>
              </a:spcAft>
              <a:buClr>
                <a:srgbClr val="3F3F3F"/>
              </a:buClr>
              <a:buSzPct val="100000"/>
              <a:buFont typeface="Arial"/>
              <a:buChar char="•"/>
              <a:defRPr b="0" i="0" sz="1800" u="none" cap="none" strike="noStrike">
                <a:solidFill>
                  <a:srgbClr val="3F3F3F"/>
                </a:solidFill>
                <a:latin typeface="Lustria"/>
                <a:ea typeface="Lustria"/>
                <a:cs typeface="Lustria"/>
                <a:sym typeface="Lustria"/>
              </a:defRPr>
            </a:lvl8pPr>
            <a:lvl9pPr indent="-122238" lvl="8" marL="3094038" marR="0" rtl="0" algn="l">
              <a:spcBef>
                <a:spcPts val="900"/>
              </a:spcBef>
              <a:spcAft>
                <a:spcPts val="0"/>
              </a:spcAft>
              <a:buClr>
                <a:srgbClr val="3F3F3F"/>
              </a:buClr>
              <a:buSzPct val="100000"/>
              <a:buFont typeface="Arial"/>
              <a:buChar char="•"/>
              <a:defRPr b="0" i="0" sz="1800" u="none" cap="none" strike="noStrike">
                <a:solidFill>
                  <a:srgbClr val="3F3F3F"/>
                </a:solidFill>
                <a:latin typeface="Lustria"/>
                <a:ea typeface="Lustria"/>
                <a:cs typeface="Lustria"/>
                <a:sym typeface="Lustria"/>
              </a:defRPr>
            </a:lvl9pPr>
          </a:lstStyle>
          <a:p/>
        </p:txBody>
      </p:sp>
      <p:sp>
        <p:nvSpPr>
          <p:cNvPr id="364" name="Shape 364"/>
          <p:cNvSpPr txBox="1"/>
          <p:nvPr>
            <p:ph idx="2" type="body"/>
          </p:nvPr>
        </p:nvSpPr>
        <p:spPr>
          <a:xfrm>
            <a:off x="6578600" y="2276475"/>
            <a:ext cx="5775324" cy="6435725"/>
          </a:xfrm>
          <a:prstGeom prst="rect">
            <a:avLst/>
          </a:prstGeom>
          <a:noFill/>
          <a:ln>
            <a:noFill/>
          </a:ln>
        </p:spPr>
        <p:txBody>
          <a:bodyPr anchorCtr="0" anchor="t" bIns="91425" lIns="91425" rIns="91425" tIns="91425"/>
          <a:lstStyle>
            <a:lvl1pPr indent="-165100" lvl="0" marL="342900" marR="0" rtl="0" algn="l">
              <a:spcBef>
                <a:spcPts val="2800"/>
              </a:spcBef>
              <a:spcAft>
                <a:spcPts val="0"/>
              </a:spcAft>
              <a:buClr>
                <a:srgbClr val="3F3F3F"/>
              </a:buClr>
              <a:buSzPct val="100000"/>
              <a:buFont typeface="Arial"/>
              <a:buChar char="•"/>
              <a:defRPr b="0" i="0" sz="2800" u="none" cap="none" strike="noStrike">
                <a:solidFill>
                  <a:srgbClr val="3F3F3F"/>
                </a:solidFill>
                <a:latin typeface="Lustria"/>
                <a:ea typeface="Lustria"/>
                <a:cs typeface="Lustria"/>
                <a:sym typeface="Lustria"/>
              </a:defRPr>
            </a:lvl1pPr>
            <a:lvl2pPr indent="-84137" lvl="1" marL="579438" marR="0" rtl="0" algn="l">
              <a:spcBef>
                <a:spcPts val="900"/>
              </a:spcBef>
              <a:spcAft>
                <a:spcPts val="0"/>
              </a:spcAft>
              <a:buClr>
                <a:srgbClr val="B0BBC0"/>
              </a:buClr>
              <a:buSzPct val="100000"/>
              <a:buFont typeface="Arial"/>
              <a:buChar char="•"/>
              <a:defRPr b="0" i="0" sz="2400" u="none" cap="none" strike="noStrike">
                <a:solidFill>
                  <a:srgbClr val="3F3F3F"/>
                </a:solidFill>
                <a:latin typeface="Lustria"/>
                <a:ea typeface="Lustria"/>
                <a:cs typeface="Lustria"/>
                <a:sym typeface="Lustria"/>
              </a:defRPr>
            </a:lvl2pPr>
            <a:lvl3pPr indent="-109537" lvl="2" marL="808038" marR="0" rtl="0" algn="l">
              <a:spcBef>
                <a:spcPts val="900"/>
              </a:spcBef>
              <a:spcAft>
                <a:spcPts val="0"/>
              </a:spcAft>
              <a:buClr>
                <a:srgbClr val="3F3F3F"/>
              </a:buClr>
              <a:buSzPct val="100000"/>
              <a:buFont typeface="Arial"/>
              <a:buChar char="•"/>
              <a:defRPr b="0" i="0" sz="2000" u="none" cap="none" strike="noStrike">
                <a:solidFill>
                  <a:srgbClr val="3F3F3F"/>
                </a:solidFill>
                <a:latin typeface="Lustria"/>
                <a:ea typeface="Lustria"/>
                <a:cs typeface="Lustria"/>
                <a:sym typeface="Lustria"/>
              </a:defRPr>
            </a:lvl3pPr>
            <a:lvl4pPr indent="-122237" lvl="3" marL="1036638" marR="0" rtl="0" algn="l">
              <a:spcBef>
                <a:spcPts val="900"/>
              </a:spcBef>
              <a:spcAft>
                <a:spcPts val="0"/>
              </a:spcAft>
              <a:buClr>
                <a:srgbClr val="B0BBC0"/>
              </a:buClr>
              <a:buSzPct val="100000"/>
              <a:buFont typeface="Arial"/>
              <a:buChar char="•"/>
              <a:defRPr b="0" i="0" sz="1800" u="none" cap="none" strike="noStrike">
                <a:solidFill>
                  <a:srgbClr val="3F3F3F"/>
                </a:solidFill>
                <a:latin typeface="Lustria"/>
                <a:ea typeface="Lustria"/>
                <a:cs typeface="Lustria"/>
                <a:sym typeface="Lustria"/>
              </a:defRPr>
            </a:lvl4pPr>
            <a:lvl5pPr indent="-122237" lvl="4" marL="1265238" marR="0" rtl="0" algn="l">
              <a:spcBef>
                <a:spcPts val="900"/>
              </a:spcBef>
              <a:spcAft>
                <a:spcPts val="0"/>
              </a:spcAft>
              <a:buClr>
                <a:srgbClr val="3F3F3F"/>
              </a:buClr>
              <a:buSzPct val="100000"/>
              <a:buFont typeface="Arial"/>
              <a:buChar char="•"/>
              <a:defRPr b="0" i="0" sz="1800" u="none" cap="none" strike="noStrike">
                <a:solidFill>
                  <a:srgbClr val="3F3F3F"/>
                </a:solidFill>
                <a:latin typeface="Lustria"/>
                <a:ea typeface="Lustria"/>
                <a:cs typeface="Lustria"/>
                <a:sym typeface="Lustria"/>
              </a:defRPr>
            </a:lvl5pPr>
            <a:lvl6pPr indent="-122238" lvl="5" marL="1722438" marR="0" rtl="0" algn="l">
              <a:spcBef>
                <a:spcPts val="900"/>
              </a:spcBef>
              <a:spcAft>
                <a:spcPts val="0"/>
              </a:spcAft>
              <a:buClr>
                <a:srgbClr val="3F3F3F"/>
              </a:buClr>
              <a:buSzPct val="100000"/>
              <a:buFont typeface="Arial"/>
              <a:buChar char="•"/>
              <a:defRPr b="0" i="0" sz="1800" u="none" cap="none" strike="noStrike">
                <a:solidFill>
                  <a:srgbClr val="3F3F3F"/>
                </a:solidFill>
                <a:latin typeface="Lustria"/>
                <a:ea typeface="Lustria"/>
                <a:cs typeface="Lustria"/>
                <a:sym typeface="Lustria"/>
              </a:defRPr>
            </a:lvl6pPr>
            <a:lvl7pPr indent="-122238" lvl="6" marL="2179638" marR="0" rtl="0" algn="l">
              <a:spcBef>
                <a:spcPts val="900"/>
              </a:spcBef>
              <a:spcAft>
                <a:spcPts val="0"/>
              </a:spcAft>
              <a:buClr>
                <a:srgbClr val="3F3F3F"/>
              </a:buClr>
              <a:buSzPct val="100000"/>
              <a:buFont typeface="Arial"/>
              <a:buChar char="•"/>
              <a:defRPr b="0" i="0" sz="1800" u="none" cap="none" strike="noStrike">
                <a:solidFill>
                  <a:srgbClr val="3F3F3F"/>
                </a:solidFill>
                <a:latin typeface="Lustria"/>
                <a:ea typeface="Lustria"/>
                <a:cs typeface="Lustria"/>
                <a:sym typeface="Lustria"/>
              </a:defRPr>
            </a:lvl7pPr>
            <a:lvl8pPr indent="-122238" lvl="7" marL="2636838" marR="0" rtl="0" algn="l">
              <a:spcBef>
                <a:spcPts val="900"/>
              </a:spcBef>
              <a:spcAft>
                <a:spcPts val="0"/>
              </a:spcAft>
              <a:buClr>
                <a:srgbClr val="3F3F3F"/>
              </a:buClr>
              <a:buSzPct val="100000"/>
              <a:buFont typeface="Arial"/>
              <a:buChar char="•"/>
              <a:defRPr b="0" i="0" sz="1800" u="none" cap="none" strike="noStrike">
                <a:solidFill>
                  <a:srgbClr val="3F3F3F"/>
                </a:solidFill>
                <a:latin typeface="Lustria"/>
                <a:ea typeface="Lustria"/>
                <a:cs typeface="Lustria"/>
                <a:sym typeface="Lustria"/>
              </a:defRPr>
            </a:lvl8pPr>
            <a:lvl9pPr indent="-122238" lvl="8" marL="3094038" marR="0" rtl="0" algn="l">
              <a:spcBef>
                <a:spcPts val="900"/>
              </a:spcBef>
              <a:spcAft>
                <a:spcPts val="0"/>
              </a:spcAft>
              <a:buClr>
                <a:srgbClr val="3F3F3F"/>
              </a:buClr>
              <a:buSzPct val="100000"/>
              <a:buFont typeface="Arial"/>
              <a:buChar char="•"/>
              <a:defRPr b="0" i="0" sz="1800" u="none" cap="none" strike="noStrike">
                <a:solidFill>
                  <a:srgbClr val="3F3F3F"/>
                </a:solidFill>
                <a:latin typeface="Lustria"/>
                <a:ea typeface="Lustria"/>
                <a:cs typeface="Lustria"/>
                <a:sym typeface="Lustria"/>
              </a:defRPr>
            </a:lvl9pPr>
          </a:lstStyle>
          <a:p/>
        </p:txBody>
      </p:sp>
      <p:sp>
        <p:nvSpPr>
          <p:cNvPr id="365" name="Shape 365"/>
          <p:cNvSpPr txBox="1"/>
          <p:nvPr>
            <p:ph idx="12" type="sldNum"/>
          </p:nvPr>
        </p:nvSpPr>
        <p:spPr>
          <a:xfrm>
            <a:off x="6353175" y="9109075"/>
            <a:ext cx="296861" cy="317500"/>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B0BBC0"/>
              </a:buClr>
              <a:buSzPct val="25000"/>
              <a:buFont typeface="Lustria"/>
              <a:buNone/>
            </a:pPr>
            <a:fld id="{00000000-1234-1234-1234-123412341234}" type="slidenum">
              <a:rPr b="0" i="0" lang="en-US" sz="1600" u="none">
                <a:solidFill>
                  <a:srgbClr val="B0BBC0"/>
                </a:solidFill>
                <a:latin typeface="Lustria"/>
                <a:ea typeface="Lustria"/>
                <a:cs typeface="Lustria"/>
                <a:sym typeface="Lustria"/>
              </a:rPr>
              <a:t>‹#›</a:t>
            </a:fld>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Header">
    <p:spTree>
      <p:nvGrpSpPr>
        <p:cNvPr id="366" name="Shape 366"/>
        <p:cNvGrpSpPr/>
        <p:nvPr/>
      </p:nvGrpSpPr>
      <p:grpSpPr>
        <a:xfrm>
          <a:off x="0" y="0"/>
          <a:ext cx="0" cy="0"/>
          <a:chOff x="0" y="0"/>
          <a:chExt cx="0" cy="0"/>
        </a:xfrm>
      </p:grpSpPr>
      <p:sp>
        <p:nvSpPr>
          <p:cNvPr id="367" name="Shape 367"/>
          <p:cNvSpPr txBox="1"/>
          <p:nvPr>
            <p:ph type="title"/>
          </p:nvPr>
        </p:nvSpPr>
        <p:spPr>
          <a:xfrm>
            <a:off x="1027112" y="6267450"/>
            <a:ext cx="11053761" cy="1936749"/>
          </a:xfrm>
          <a:prstGeom prst="rect">
            <a:avLst/>
          </a:prstGeom>
          <a:noFill/>
          <a:ln>
            <a:noFill/>
          </a:ln>
        </p:spPr>
        <p:txBody>
          <a:bodyPr anchorCtr="0" anchor="t" bIns="91425" lIns="91425" rIns="91425" tIns="91425"/>
          <a:lstStyle>
            <a:lvl1pPr indent="0" lvl="0" marL="0" marR="0" rtl="0" algn="l">
              <a:spcBef>
                <a:spcPts val="0"/>
              </a:spcBef>
              <a:spcAft>
                <a:spcPts val="0"/>
              </a:spcAft>
              <a:buNone/>
              <a:defRPr b="1" i="0" sz="4000" u="none" cap="none" strike="noStrike">
                <a:solidFill>
                  <a:srgbClr val="3F3F3F"/>
                </a:solidFill>
                <a:latin typeface="Lustria"/>
                <a:ea typeface="Lustria"/>
                <a:cs typeface="Lustria"/>
                <a:sym typeface="Lustria"/>
              </a:defRPr>
            </a:lvl1pPr>
            <a:lvl2pPr indent="0" lvl="1" marL="0" marR="0" rtl="0" algn="ctr">
              <a:spcBef>
                <a:spcPts val="0"/>
              </a:spcBef>
              <a:spcAft>
                <a:spcPts val="0"/>
              </a:spcAft>
              <a:buNone/>
              <a:defRPr b="0" i="0" sz="6800" u="none" cap="none" strike="noStrike">
                <a:solidFill>
                  <a:srgbClr val="3F3F3F"/>
                </a:solidFill>
                <a:latin typeface="Lustria"/>
                <a:ea typeface="Lustria"/>
                <a:cs typeface="Lustria"/>
                <a:sym typeface="Lustria"/>
              </a:defRPr>
            </a:lvl2pPr>
            <a:lvl3pPr indent="0" lvl="2" marL="0" marR="0" rtl="0" algn="ctr">
              <a:spcBef>
                <a:spcPts val="0"/>
              </a:spcBef>
              <a:spcAft>
                <a:spcPts val="0"/>
              </a:spcAft>
              <a:buNone/>
              <a:defRPr b="0" i="0" sz="6800" u="none" cap="none" strike="noStrike">
                <a:solidFill>
                  <a:srgbClr val="3F3F3F"/>
                </a:solidFill>
                <a:latin typeface="Lustria"/>
                <a:ea typeface="Lustria"/>
                <a:cs typeface="Lustria"/>
                <a:sym typeface="Lustria"/>
              </a:defRPr>
            </a:lvl3pPr>
            <a:lvl4pPr indent="0" lvl="3" marL="0" marR="0" rtl="0" algn="ctr">
              <a:spcBef>
                <a:spcPts val="0"/>
              </a:spcBef>
              <a:spcAft>
                <a:spcPts val="0"/>
              </a:spcAft>
              <a:buNone/>
              <a:defRPr b="0" i="0" sz="6800" u="none" cap="none" strike="noStrike">
                <a:solidFill>
                  <a:srgbClr val="3F3F3F"/>
                </a:solidFill>
                <a:latin typeface="Lustria"/>
                <a:ea typeface="Lustria"/>
                <a:cs typeface="Lustria"/>
                <a:sym typeface="Lustria"/>
              </a:defRPr>
            </a:lvl4pPr>
            <a:lvl5pPr indent="0" lvl="4" marL="0" marR="0" rtl="0" algn="ctr">
              <a:spcBef>
                <a:spcPts val="0"/>
              </a:spcBef>
              <a:spcAft>
                <a:spcPts val="0"/>
              </a:spcAft>
              <a:buNone/>
              <a:defRPr b="0" i="0" sz="6800" u="none" cap="none" strike="noStrike">
                <a:solidFill>
                  <a:srgbClr val="3F3F3F"/>
                </a:solidFill>
                <a:latin typeface="Lustria"/>
                <a:ea typeface="Lustria"/>
                <a:cs typeface="Lustria"/>
                <a:sym typeface="Lustria"/>
              </a:defRPr>
            </a:lvl5pPr>
            <a:lvl6pPr indent="0" lvl="5" marL="457200" marR="0" rtl="0" algn="ctr">
              <a:spcBef>
                <a:spcPts val="0"/>
              </a:spcBef>
              <a:spcAft>
                <a:spcPts val="0"/>
              </a:spcAft>
              <a:buNone/>
              <a:defRPr b="0" i="0" sz="6800" u="none" cap="none" strike="noStrike">
                <a:solidFill>
                  <a:srgbClr val="3F3F3F"/>
                </a:solidFill>
                <a:latin typeface="Lustria"/>
                <a:ea typeface="Lustria"/>
                <a:cs typeface="Lustria"/>
                <a:sym typeface="Lustria"/>
              </a:defRPr>
            </a:lvl6pPr>
            <a:lvl7pPr indent="0" lvl="6" marL="914400" marR="0" rtl="0" algn="ctr">
              <a:spcBef>
                <a:spcPts val="0"/>
              </a:spcBef>
              <a:spcAft>
                <a:spcPts val="0"/>
              </a:spcAft>
              <a:buNone/>
              <a:defRPr b="0" i="0" sz="6800" u="none" cap="none" strike="noStrike">
                <a:solidFill>
                  <a:srgbClr val="3F3F3F"/>
                </a:solidFill>
                <a:latin typeface="Lustria"/>
                <a:ea typeface="Lustria"/>
                <a:cs typeface="Lustria"/>
                <a:sym typeface="Lustria"/>
              </a:defRPr>
            </a:lvl7pPr>
            <a:lvl8pPr indent="0" lvl="7" marL="1371600" marR="0" rtl="0" algn="ctr">
              <a:spcBef>
                <a:spcPts val="0"/>
              </a:spcBef>
              <a:spcAft>
                <a:spcPts val="0"/>
              </a:spcAft>
              <a:buNone/>
              <a:defRPr b="0" i="0" sz="6800" u="none" cap="none" strike="noStrike">
                <a:solidFill>
                  <a:srgbClr val="3F3F3F"/>
                </a:solidFill>
                <a:latin typeface="Lustria"/>
                <a:ea typeface="Lustria"/>
                <a:cs typeface="Lustria"/>
                <a:sym typeface="Lustria"/>
              </a:defRPr>
            </a:lvl8pPr>
            <a:lvl9pPr indent="0" lvl="8" marL="1828800" marR="0" rtl="0" algn="ctr">
              <a:spcBef>
                <a:spcPts val="0"/>
              </a:spcBef>
              <a:spcAft>
                <a:spcPts val="0"/>
              </a:spcAft>
              <a:buNone/>
              <a:defRPr b="0" i="0" sz="6800" u="none" cap="none" strike="noStrike">
                <a:solidFill>
                  <a:srgbClr val="3F3F3F"/>
                </a:solidFill>
                <a:latin typeface="Lustria"/>
                <a:ea typeface="Lustria"/>
                <a:cs typeface="Lustria"/>
                <a:sym typeface="Lustria"/>
              </a:defRPr>
            </a:lvl9pPr>
          </a:lstStyle>
          <a:p/>
        </p:txBody>
      </p:sp>
      <p:sp>
        <p:nvSpPr>
          <p:cNvPr id="368" name="Shape 368"/>
          <p:cNvSpPr txBox="1"/>
          <p:nvPr>
            <p:ph idx="1" type="body"/>
          </p:nvPr>
        </p:nvSpPr>
        <p:spPr>
          <a:xfrm>
            <a:off x="1027112" y="4133850"/>
            <a:ext cx="11053761" cy="2133599"/>
          </a:xfrm>
          <a:prstGeom prst="rect">
            <a:avLst/>
          </a:prstGeom>
          <a:noFill/>
          <a:ln>
            <a:noFill/>
          </a:ln>
        </p:spPr>
        <p:txBody>
          <a:bodyPr anchorCtr="0" anchor="b" bIns="91425" lIns="91425" rIns="91425" tIns="91425"/>
          <a:lstStyle>
            <a:lvl1pPr indent="0" lvl="0" marL="0" marR="0" rtl="0" algn="l">
              <a:spcBef>
                <a:spcPts val="2800"/>
              </a:spcBef>
              <a:spcAft>
                <a:spcPts val="0"/>
              </a:spcAft>
              <a:buClr>
                <a:srgbClr val="3F3F3F"/>
              </a:buClr>
              <a:buFont typeface="Arial"/>
              <a:buNone/>
              <a:defRPr b="0" i="0" sz="2000" u="none" cap="none" strike="noStrike">
                <a:solidFill>
                  <a:srgbClr val="3F3F3F"/>
                </a:solidFill>
                <a:latin typeface="Lustria"/>
                <a:ea typeface="Lustria"/>
                <a:cs typeface="Lustria"/>
                <a:sym typeface="Lustria"/>
              </a:defRPr>
            </a:lvl1pPr>
            <a:lvl2pPr indent="0" lvl="1" marL="457200" marR="0" rtl="0" algn="l">
              <a:spcBef>
                <a:spcPts val="900"/>
              </a:spcBef>
              <a:spcAft>
                <a:spcPts val="0"/>
              </a:spcAft>
              <a:buClr>
                <a:srgbClr val="B0BBC0"/>
              </a:buClr>
              <a:buFont typeface="Arial"/>
              <a:buNone/>
              <a:defRPr b="0" i="0" sz="1800" u="none" cap="none" strike="noStrike">
                <a:solidFill>
                  <a:srgbClr val="3F3F3F"/>
                </a:solidFill>
                <a:latin typeface="Lustria"/>
                <a:ea typeface="Lustria"/>
                <a:cs typeface="Lustria"/>
                <a:sym typeface="Lustria"/>
              </a:defRPr>
            </a:lvl2pPr>
            <a:lvl3pPr indent="0" lvl="2" marL="914400" marR="0" rtl="0" algn="l">
              <a:spcBef>
                <a:spcPts val="900"/>
              </a:spcBef>
              <a:spcAft>
                <a:spcPts val="0"/>
              </a:spcAft>
              <a:buClr>
                <a:srgbClr val="3F3F3F"/>
              </a:buClr>
              <a:buFont typeface="Arial"/>
              <a:buNone/>
              <a:defRPr b="0" i="0" sz="1600" u="none" cap="none" strike="noStrike">
                <a:solidFill>
                  <a:srgbClr val="3F3F3F"/>
                </a:solidFill>
                <a:latin typeface="Lustria"/>
                <a:ea typeface="Lustria"/>
                <a:cs typeface="Lustria"/>
                <a:sym typeface="Lustria"/>
              </a:defRPr>
            </a:lvl3pPr>
            <a:lvl4pPr indent="0" lvl="3" marL="1371600" marR="0" rtl="0" algn="l">
              <a:spcBef>
                <a:spcPts val="900"/>
              </a:spcBef>
              <a:spcAft>
                <a:spcPts val="0"/>
              </a:spcAft>
              <a:buClr>
                <a:srgbClr val="B0BBC0"/>
              </a:buClr>
              <a:buFont typeface="Arial"/>
              <a:buNone/>
              <a:defRPr b="0" i="0" sz="1400" u="none" cap="none" strike="noStrike">
                <a:solidFill>
                  <a:srgbClr val="3F3F3F"/>
                </a:solidFill>
                <a:latin typeface="Lustria"/>
                <a:ea typeface="Lustria"/>
                <a:cs typeface="Lustria"/>
                <a:sym typeface="Lustria"/>
              </a:defRPr>
            </a:lvl4pPr>
            <a:lvl5pPr indent="0" lvl="4" marL="1828800" marR="0" rtl="0" algn="l">
              <a:spcBef>
                <a:spcPts val="900"/>
              </a:spcBef>
              <a:spcAft>
                <a:spcPts val="0"/>
              </a:spcAft>
              <a:buClr>
                <a:srgbClr val="3F3F3F"/>
              </a:buClr>
              <a:buFont typeface="Arial"/>
              <a:buNone/>
              <a:defRPr b="0" i="0" sz="1400" u="none" cap="none" strike="noStrike">
                <a:solidFill>
                  <a:srgbClr val="3F3F3F"/>
                </a:solidFill>
                <a:latin typeface="Lustria"/>
                <a:ea typeface="Lustria"/>
                <a:cs typeface="Lustria"/>
                <a:sym typeface="Lustria"/>
              </a:defRPr>
            </a:lvl5pPr>
            <a:lvl6pPr indent="0" lvl="5" marL="2286000" marR="0" rtl="0" algn="l">
              <a:spcBef>
                <a:spcPts val="900"/>
              </a:spcBef>
              <a:spcAft>
                <a:spcPts val="0"/>
              </a:spcAft>
              <a:buClr>
                <a:srgbClr val="3F3F3F"/>
              </a:buClr>
              <a:buFont typeface="Arial"/>
              <a:buNone/>
              <a:defRPr b="0" i="0" sz="1400" u="none" cap="none" strike="noStrike">
                <a:solidFill>
                  <a:srgbClr val="3F3F3F"/>
                </a:solidFill>
                <a:latin typeface="Lustria"/>
                <a:ea typeface="Lustria"/>
                <a:cs typeface="Lustria"/>
                <a:sym typeface="Lustria"/>
              </a:defRPr>
            </a:lvl6pPr>
            <a:lvl7pPr indent="0" lvl="6" marL="2743200" marR="0" rtl="0" algn="l">
              <a:spcBef>
                <a:spcPts val="900"/>
              </a:spcBef>
              <a:spcAft>
                <a:spcPts val="0"/>
              </a:spcAft>
              <a:buClr>
                <a:srgbClr val="3F3F3F"/>
              </a:buClr>
              <a:buFont typeface="Arial"/>
              <a:buNone/>
              <a:defRPr b="0" i="0" sz="1400" u="none" cap="none" strike="noStrike">
                <a:solidFill>
                  <a:srgbClr val="3F3F3F"/>
                </a:solidFill>
                <a:latin typeface="Lustria"/>
                <a:ea typeface="Lustria"/>
                <a:cs typeface="Lustria"/>
                <a:sym typeface="Lustria"/>
              </a:defRPr>
            </a:lvl7pPr>
            <a:lvl8pPr indent="0" lvl="7" marL="3200400" marR="0" rtl="0" algn="l">
              <a:spcBef>
                <a:spcPts val="900"/>
              </a:spcBef>
              <a:spcAft>
                <a:spcPts val="0"/>
              </a:spcAft>
              <a:buClr>
                <a:srgbClr val="3F3F3F"/>
              </a:buClr>
              <a:buFont typeface="Arial"/>
              <a:buNone/>
              <a:defRPr b="0" i="0" sz="1400" u="none" cap="none" strike="noStrike">
                <a:solidFill>
                  <a:srgbClr val="3F3F3F"/>
                </a:solidFill>
                <a:latin typeface="Lustria"/>
                <a:ea typeface="Lustria"/>
                <a:cs typeface="Lustria"/>
                <a:sym typeface="Lustria"/>
              </a:defRPr>
            </a:lvl8pPr>
            <a:lvl9pPr indent="0" lvl="8" marL="3657600" marR="0" rtl="0" algn="l">
              <a:spcBef>
                <a:spcPts val="900"/>
              </a:spcBef>
              <a:spcAft>
                <a:spcPts val="0"/>
              </a:spcAft>
              <a:buClr>
                <a:srgbClr val="3F3F3F"/>
              </a:buClr>
              <a:buFont typeface="Arial"/>
              <a:buNone/>
              <a:defRPr b="0" i="0" sz="1400" u="none" cap="none" strike="noStrike">
                <a:solidFill>
                  <a:srgbClr val="3F3F3F"/>
                </a:solidFill>
                <a:latin typeface="Lustria"/>
                <a:ea typeface="Lustria"/>
                <a:cs typeface="Lustria"/>
                <a:sym typeface="Lustria"/>
              </a:defRPr>
            </a:lvl9pPr>
          </a:lstStyle>
          <a:p/>
        </p:txBody>
      </p:sp>
      <p:sp>
        <p:nvSpPr>
          <p:cNvPr id="369" name="Shape 369"/>
          <p:cNvSpPr txBox="1"/>
          <p:nvPr>
            <p:ph idx="12" type="sldNum"/>
          </p:nvPr>
        </p:nvSpPr>
        <p:spPr>
          <a:xfrm>
            <a:off x="6353175" y="9109075"/>
            <a:ext cx="296861" cy="317500"/>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B0BBC0"/>
              </a:buClr>
              <a:buSzPct val="25000"/>
              <a:buFont typeface="Lustria"/>
              <a:buNone/>
            </a:pPr>
            <a:fld id="{00000000-1234-1234-1234-123412341234}" type="slidenum">
              <a:rPr b="0" i="0" lang="en-US" sz="1600" u="none">
                <a:solidFill>
                  <a:srgbClr val="B0BBC0"/>
                </a:solidFill>
                <a:latin typeface="Lustria"/>
                <a:ea typeface="Lustria"/>
                <a:cs typeface="Lustria"/>
                <a:sym typeface="Lustria"/>
              </a:rPr>
              <a:t>‹#›</a:t>
            </a:fld>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370" name="Shape 370"/>
        <p:cNvGrpSpPr/>
        <p:nvPr/>
      </p:nvGrpSpPr>
      <p:grpSpPr>
        <a:xfrm>
          <a:off x="0" y="0"/>
          <a:ext cx="0" cy="0"/>
          <a:chOff x="0" y="0"/>
          <a:chExt cx="0" cy="0"/>
        </a:xfrm>
      </p:grpSpPr>
      <p:sp>
        <p:nvSpPr>
          <p:cNvPr id="371" name="Shape 371"/>
          <p:cNvSpPr txBox="1"/>
          <p:nvPr>
            <p:ph type="ctrTitle"/>
          </p:nvPr>
        </p:nvSpPr>
        <p:spPr>
          <a:xfrm>
            <a:off x="974725" y="3030538"/>
            <a:ext cx="11055350" cy="2090737"/>
          </a:xfrm>
          <a:prstGeom prst="rect">
            <a:avLst/>
          </a:prstGeom>
          <a:noFill/>
          <a:ln>
            <a:noFill/>
          </a:ln>
        </p:spPr>
        <p:txBody>
          <a:bodyPr anchorCtr="0" anchor="t" bIns="91425" lIns="91425" rIns="91425" tIns="91425"/>
          <a:lstStyle>
            <a:lvl1pPr indent="0" lvl="0" marL="0" marR="0" rtl="0" algn="ctr">
              <a:spcBef>
                <a:spcPts val="0"/>
              </a:spcBef>
              <a:spcAft>
                <a:spcPts val="0"/>
              </a:spcAft>
              <a:buNone/>
              <a:defRPr b="0" i="0" sz="6800" u="none" cap="none" strike="noStrike">
                <a:solidFill>
                  <a:srgbClr val="3F3F3F"/>
                </a:solidFill>
                <a:latin typeface="Lustria"/>
                <a:ea typeface="Lustria"/>
                <a:cs typeface="Lustria"/>
                <a:sym typeface="Lustria"/>
              </a:defRPr>
            </a:lvl1pPr>
            <a:lvl2pPr indent="0" lvl="1" marL="0" marR="0" rtl="0" algn="ctr">
              <a:spcBef>
                <a:spcPts val="0"/>
              </a:spcBef>
              <a:spcAft>
                <a:spcPts val="0"/>
              </a:spcAft>
              <a:buNone/>
              <a:defRPr b="0" i="0" sz="6800" u="none" cap="none" strike="noStrike">
                <a:solidFill>
                  <a:srgbClr val="3F3F3F"/>
                </a:solidFill>
                <a:latin typeface="Lustria"/>
                <a:ea typeface="Lustria"/>
                <a:cs typeface="Lustria"/>
                <a:sym typeface="Lustria"/>
              </a:defRPr>
            </a:lvl2pPr>
            <a:lvl3pPr indent="0" lvl="2" marL="0" marR="0" rtl="0" algn="ctr">
              <a:spcBef>
                <a:spcPts val="0"/>
              </a:spcBef>
              <a:spcAft>
                <a:spcPts val="0"/>
              </a:spcAft>
              <a:buNone/>
              <a:defRPr b="0" i="0" sz="6800" u="none" cap="none" strike="noStrike">
                <a:solidFill>
                  <a:srgbClr val="3F3F3F"/>
                </a:solidFill>
                <a:latin typeface="Lustria"/>
                <a:ea typeface="Lustria"/>
                <a:cs typeface="Lustria"/>
                <a:sym typeface="Lustria"/>
              </a:defRPr>
            </a:lvl3pPr>
            <a:lvl4pPr indent="0" lvl="3" marL="0" marR="0" rtl="0" algn="ctr">
              <a:spcBef>
                <a:spcPts val="0"/>
              </a:spcBef>
              <a:spcAft>
                <a:spcPts val="0"/>
              </a:spcAft>
              <a:buNone/>
              <a:defRPr b="0" i="0" sz="6800" u="none" cap="none" strike="noStrike">
                <a:solidFill>
                  <a:srgbClr val="3F3F3F"/>
                </a:solidFill>
                <a:latin typeface="Lustria"/>
                <a:ea typeface="Lustria"/>
                <a:cs typeface="Lustria"/>
                <a:sym typeface="Lustria"/>
              </a:defRPr>
            </a:lvl4pPr>
            <a:lvl5pPr indent="0" lvl="4" marL="0" marR="0" rtl="0" algn="ctr">
              <a:spcBef>
                <a:spcPts val="0"/>
              </a:spcBef>
              <a:spcAft>
                <a:spcPts val="0"/>
              </a:spcAft>
              <a:buNone/>
              <a:defRPr b="0" i="0" sz="6800" u="none" cap="none" strike="noStrike">
                <a:solidFill>
                  <a:srgbClr val="3F3F3F"/>
                </a:solidFill>
                <a:latin typeface="Lustria"/>
                <a:ea typeface="Lustria"/>
                <a:cs typeface="Lustria"/>
                <a:sym typeface="Lustria"/>
              </a:defRPr>
            </a:lvl5pPr>
            <a:lvl6pPr indent="0" lvl="5" marL="457200" marR="0" rtl="0" algn="ctr">
              <a:spcBef>
                <a:spcPts val="0"/>
              </a:spcBef>
              <a:spcAft>
                <a:spcPts val="0"/>
              </a:spcAft>
              <a:buNone/>
              <a:defRPr b="0" i="0" sz="6800" u="none" cap="none" strike="noStrike">
                <a:solidFill>
                  <a:srgbClr val="3F3F3F"/>
                </a:solidFill>
                <a:latin typeface="Lustria"/>
                <a:ea typeface="Lustria"/>
                <a:cs typeface="Lustria"/>
                <a:sym typeface="Lustria"/>
              </a:defRPr>
            </a:lvl6pPr>
            <a:lvl7pPr indent="0" lvl="6" marL="914400" marR="0" rtl="0" algn="ctr">
              <a:spcBef>
                <a:spcPts val="0"/>
              </a:spcBef>
              <a:spcAft>
                <a:spcPts val="0"/>
              </a:spcAft>
              <a:buNone/>
              <a:defRPr b="0" i="0" sz="6800" u="none" cap="none" strike="noStrike">
                <a:solidFill>
                  <a:srgbClr val="3F3F3F"/>
                </a:solidFill>
                <a:latin typeface="Lustria"/>
                <a:ea typeface="Lustria"/>
                <a:cs typeface="Lustria"/>
                <a:sym typeface="Lustria"/>
              </a:defRPr>
            </a:lvl7pPr>
            <a:lvl8pPr indent="0" lvl="7" marL="1371600" marR="0" rtl="0" algn="ctr">
              <a:spcBef>
                <a:spcPts val="0"/>
              </a:spcBef>
              <a:spcAft>
                <a:spcPts val="0"/>
              </a:spcAft>
              <a:buNone/>
              <a:defRPr b="0" i="0" sz="6800" u="none" cap="none" strike="noStrike">
                <a:solidFill>
                  <a:srgbClr val="3F3F3F"/>
                </a:solidFill>
                <a:latin typeface="Lustria"/>
                <a:ea typeface="Lustria"/>
                <a:cs typeface="Lustria"/>
                <a:sym typeface="Lustria"/>
              </a:defRPr>
            </a:lvl8pPr>
            <a:lvl9pPr indent="0" lvl="8" marL="1828800" marR="0" rtl="0" algn="ctr">
              <a:spcBef>
                <a:spcPts val="0"/>
              </a:spcBef>
              <a:spcAft>
                <a:spcPts val="0"/>
              </a:spcAft>
              <a:buNone/>
              <a:defRPr b="0" i="0" sz="6800" u="none" cap="none" strike="noStrike">
                <a:solidFill>
                  <a:srgbClr val="3F3F3F"/>
                </a:solidFill>
                <a:latin typeface="Lustria"/>
                <a:ea typeface="Lustria"/>
                <a:cs typeface="Lustria"/>
                <a:sym typeface="Lustria"/>
              </a:defRPr>
            </a:lvl9pPr>
          </a:lstStyle>
          <a:p/>
        </p:txBody>
      </p:sp>
      <p:sp>
        <p:nvSpPr>
          <p:cNvPr id="372" name="Shape 372"/>
          <p:cNvSpPr txBox="1"/>
          <p:nvPr>
            <p:ph idx="1" type="subTitle"/>
          </p:nvPr>
        </p:nvSpPr>
        <p:spPr>
          <a:xfrm>
            <a:off x="1951038" y="5527675"/>
            <a:ext cx="9102725" cy="2492374"/>
          </a:xfrm>
          <a:prstGeom prst="rect">
            <a:avLst/>
          </a:prstGeom>
          <a:noFill/>
          <a:ln>
            <a:noFill/>
          </a:ln>
        </p:spPr>
        <p:txBody>
          <a:bodyPr anchorCtr="0" anchor="t" bIns="91425" lIns="91425" rIns="91425" tIns="91425"/>
          <a:lstStyle>
            <a:lvl1pPr indent="0" lvl="0" marL="0" marR="0" rtl="0" algn="ctr">
              <a:spcBef>
                <a:spcPts val="2800"/>
              </a:spcBef>
              <a:spcAft>
                <a:spcPts val="0"/>
              </a:spcAft>
              <a:buClr>
                <a:srgbClr val="3F3F3F"/>
              </a:buClr>
              <a:buFont typeface="Arial"/>
              <a:buNone/>
              <a:defRPr b="0" i="0" sz="3400" u="none" cap="none" strike="noStrike">
                <a:solidFill>
                  <a:srgbClr val="3F3F3F"/>
                </a:solidFill>
                <a:latin typeface="Lustria"/>
                <a:ea typeface="Lustria"/>
                <a:cs typeface="Lustria"/>
                <a:sym typeface="Lustria"/>
              </a:defRPr>
            </a:lvl1pPr>
            <a:lvl2pPr indent="0" lvl="1" marL="457200" marR="0" rtl="0" algn="ctr">
              <a:spcBef>
                <a:spcPts val="900"/>
              </a:spcBef>
              <a:spcAft>
                <a:spcPts val="0"/>
              </a:spcAft>
              <a:buClr>
                <a:srgbClr val="B0BBC0"/>
              </a:buClr>
              <a:buFont typeface="Arial"/>
              <a:buNone/>
              <a:defRPr b="0" i="0" sz="3000" u="none" cap="none" strike="noStrike">
                <a:solidFill>
                  <a:srgbClr val="3F3F3F"/>
                </a:solidFill>
                <a:latin typeface="Lustria"/>
                <a:ea typeface="Lustria"/>
                <a:cs typeface="Lustria"/>
                <a:sym typeface="Lustria"/>
              </a:defRPr>
            </a:lvl2pPr>
            <a:lvl3pPr indent="0" lvl="2" marL="914400" marR="0" rtl="0" algn="ctr">
              <a:spcBef>
                <a:spcPts val="900"/>
              </a:spcBef>
              <a:spcAft>
                <a:spcPts val="0"/>
              </a:spcAft>
              <a:buClr>
                <a:srgbClr val="3F3F3F"/>
              </a:buClr>
              <a:buFont typeface="Arial"/>
              <a:buNone/>
              <a:defRPr b="0" i="0" sz="2800" u="none" cap="none" strike="noStrike">
                <a:solidFill>
                  <a:srgbClr val="3F3F3F"/>
                </a:solidFill>
                <a:latin typeface="Lustria"/>
                <a:ea typeface="Lustria"/>
                <a:cs typeface="Lustria"/>
                <a:sym typeface="Lustria"/>
              </a:defRPr>
            </a:lvl3pPr>
            <a:lvl4pPr indent="0" lvl="3" marL="1371600" marR="0" rtl="0" algn="ctr">
              <a:spcBef>
                <a:spcPts val="900"/>
              </a:spcBef>
              <a:spcAft>
                <a:spcPts val="0"/>
              </a:spcAft>
              <a:buClr>
                <a:srgbClr val="B0BBC0"/>
              </a:buClr>
              <a:buFont typeface="Arial"/>
              <a:buNone/>
              <a:defRPr b="0" i="0" sz="2400" u="none" cap="none" strike="noStrike">
                <a:solidFill>
                  <a:srgbClr val="3F3F3F"/>
                </a:solidFill>
                <a:latin typeface="Lustria"/>
                <a:ea typeface="Lustria"/>
                <a:cs typeface="Lustria"/>
                <a:sym typeface="Lustria"/>
              </a:defRPr>
            </a:lvl4pPr>
            <a:lvl5pPr indent="0" lvl="4" marL="1828800" marR="0" rtl="0" algn="ctr">
              <a:spcBef>
                <a:spcPts val="900"/>
              </a:spcBef>
              <a:spcAft>
                <a:spcPts val="0"/>
              </a:spcAft>
              <a:buClr>
                <a:srgbClr val="3F3F3F"/>
              </a:buClr>
              <a:buFont typeface="Arial"/>
              <a:buNone/>
              <a:defRPr b="0" i="0" sz="2400" u="none" cap="none" strike="noStrike">
                <a:solidFill>
                  <a:srgbClr val="3F3F3F"/>
                </a:solidFill>
                <a:latin typeface="Lustria"/>
                <a:ea typeface="Lustria"/>
                <a:cs typeface="Lustria"/>
                <a:sym typeface="Lustria"/>
              </a:defRPr>
            </a:lvl5pPr>
            <a:lvl6pPr indent="0" lvl="5" marL="2286000" marR="0" rtl="0" algn="ctr">
              <a:spcBef>
                <a:spcPts val="900"/>
              </a:spcBef>
              <a:spcAft>
                <a:spcPts val="0"/>
              </a:spcAft>
              <a:buClr>
                <a:srgbClr val="3F3F3F"/>
              </a:buClr>
              <a:buFont typeface="Arial"/>
              <a:buNone/>
              <a:defRPr b="0" i="0" sz="2400" u="none" cap="none" strike="noStrike">
                <a:solidFill>
                  <a:srgbClr val="3F3F3F"/>
                </a:solidFill>
                <a:latin typeface="Lustria"/>
                <a:ea typeface="Lustria"/>
                <a:cs typeface="Lustria"/>
                <a:sym typeface="Lustria"/>
              </a:defRPr>
            </a:lvl6pPr>
            <a:lvl7pPr indent="0" lvl="6" marL="2743200" marR="0" rtl="0" algn="ctr">
              <a:spcBef>
                <a:spcPts val="900"/>
              </a:spcBef>
              <a:spcAft>
                <a:spcPts val="0"/>
              </a:spcAft>
              <a:buClr>
                <a:srgbClr val="3F3F3F"/>
              </a:buClr>
              <a:buFont typeface="Arial"/>
              <a:buNone/>
              <a:defRPr b="0" i="0" sz="2400" u="none" cap="none" strike="noStrike">
                <a:solidFill>
                  <a:srgbClr val="3F3F3F"/>
                </a:solidFill>
                <a:latin typeface="Lustria"/>
                <a:ea typeface="Lustria"/>
                <a:cs typeface="Lustria"/>
                <a:sym typeface="Lustria"/>
              </a:defRPr>
            </a:lvl7pPr>
            <a:lvl8pPr indent="0" lvl="7" marL="3200400" marR="0" rtl="0" algn="ctr">
              <a:spcBef>
                <a:spcPts val="900"/>
              </a:spcBef>
              <a:spcAft>
                <a:spcPts val="0"/>
              </a:spcAft>
              <a:buClr>
                <a:srgbClr val="3F3F3F"/>
              </a:buClr>
              <a:buFont typeface="Arial"/>
              <a:buNone/>
              <a:defRPr b="0" i="0" sz="2400" u="none" cap="none" strike="noStrike">
                <a:solidFill>
                  <a:srgbClr val="3F3F3F"/>
                </a:solidFill>
                <a:latin typeface="Lustria"/>
                <a:ea typeface="Lustria"/>
                <a:cs typeface="Lustria"/>
                <a:sym typeface="Lustria"/>
              </a:defRPr>
            </a:lvl8pPr>
            <a:lvl9pPr indent="0" lvl="8" marL="3657600" marR="0" rtl="0" algn="ctr">
              <a:spcBef>
                <a:spcPts val="900"/>
              </a:spcBef>
              <a:spcAft>
                <a:spcPts val="0"/>
              </a:spcAft>
              <a:buClr>
                <a:srgbClr val="3F3F3F"/>
              </a:buClr>
              <a:buFont typeface="Arial"/>
              <a:buNone/>
              <a:defRPr b="0" i="0" sz="2400" u="none" cap="none" strike="noStrike">
                <a:solidFill>
                  <a:srgbClr val="3F3F3F"/>
                </a:solidFill>
                <a:latin typeface="Lustria"/>
                <a:ea typeface="Lustria"/>
                <a:cs typeface="Lustria"/>
                <a:sym typeface="Lustria"/>
              </a:defRPr>
            </a:lvl9pPr>
          </a:lstStyle>
          <a:p/>
        </p:txBody>
      </p:sp>
      <p:sp>
        <p:nvSpPr>
          <p:cNvPr id="373" name="Shape 373"/>
          <p:cNvSpPr txBox="1"/>
          <p:nvPr>
            <p:ph idx="12" type="sldNum"/>
          </p:nvPr>
        </p:nvSpPr>
        <p:spPr>
          <a:xfrm>
            <a:off x="6353175" y="9109075"/>
            <a:ext cx="296861" cy="317500"/>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B0BBC0"/>
              </a:buClr>
              <a:buSzPct val="25000"/>
              <a:buFont typeface="Lustria"/>
              <a:buNone/>
            </a:pPr>
            <a:fld id="{00000000-1234-1234-1234-123412341234}" type="slidenum">
              <a:rPr b="0" i="0" lang="en-US" sz="1600" u="none">
                <a:solidFill>
                  <a:srgbClr val="B0BBC0"/>
                </a:solidFill>
                <a:latin typeface="Lustria"/>
                <a:ea typeface="Lustria"/>
                <a:cs typeface="Lustria"/>
                <a:sym typeface="Lustria"/>
              </a:rPr>
              <a:t>‹#›</a:t>
            </a:fld>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
  <p:cSld name="Title and Content">
    <p:spTree>
      <p:nvGrpSpPr>
        <p:cNvPr id="376" name="Shape 376"/>
        <p:cNvGrpSpPr/>
        <p:nvPr/>
      </p:nvGrpSpPr>
      <p:grpSpPr>
        <a:xfrm>
          <a:off x="0" y="0"/>
          <a:ext cx="0" cy="0"/>
          <a:chOff x="0" y="0"/>
          <a:chExt cx="0" cy="0"/>
        </a:xfrm>
      </p:grpSpPr>
      <p:sp>
        <p:nvSpPr>
          <p:cNvPr id="377" name="Shape 377"/>
          <p:cNvSpPr txBox="1"/>
          <p:nvPr>
            <p:ph type="title"/>
          </p:nvPr>
        </p:nvSpPr>
        <p:spPr>
          <a:xfrm>
            <a:off x="825500" y="3048000"/>
            <a:ext cx="11353800" cy="3556000"/>
          </a:xfrm>
          <a:prstGeom prst="rect">
            <a:avLst/>
          </a:prstGeom>
          <a:noFill/>
          <a:ln>
            <a:noFill/>
          </a:ln>
          <a:effectLst>
            <a:outerShdw blurRad="63500" dir="5400000" dist="12698">
              <a:srgbClr val="FFFFFF">
                <a:alpha val="74901"/>
              </a:srgbClr>
            </a:outerShdw>
          </a:effectLst>
        </p:spPr>
        <p:txBody>
          <a:bodyPr anchorCtr="0" anchor="ctr" bIns="91425" lIns="91425" rIns="91425" tIns="91425"/>
          <a:lstStyle>
            <a:lvl1pPr indent="0" lvl="0" marL="0" marR="0" rtl="0" algn="ctr">
              <a:lnSpc>
                <a:spcPct val="90000"/>
              </a:lnSpc>
              <a:spcBef>
                <a:spcPts val="0"/>
              </a:spcBef>
              <a:spcAft>
                <a:spcPts val="0"/>
              </a:spcAft>
              <a:buNone/>
              <a:defRPr b="0" i="0" sz="7800" u="none" cap="none" strike="noStrike">
                <a:solidFill>
                  <a:schemeClr val="dk1"/>
                </a:solidFill>
                <a:latin typeface="Georgia"/>
                <a:ea typeface="Georgia"/>
                <a:cs typeface="Georgia"/>
                <a:sym typeface="Georgia"/>
              </a:defRPr>
            </a:lvl1pPr>
            <a:lvl2pPr indent="0" lvl="1" marL="0" marR="0" rtl="0" algn="ctr">
              <a:lnSpc>
                <a:spcPct val="90000"/>
              </a:lnSpc>
              <a:spcBef>
                <a:spcPts val="0"/>
              </a:spcBef>
              <a:spcAft>
                <a:spcPts val="0"/>
              </a:spcAft>
              <a:buNone/>
              <a:defRPr b="0" i="0" sz="7800" u="none" cap="none" strike="noStrike">
                <a:solidFill>
                  <a:schemeClr val="dk1"/>
                </a:solidFill>
                <a:latin typeface="Georgia"/>
                <a:ea typeface="Georgia"/>
                <a:cs typeface="Georgia"/>
                <a:sym typeface="Georgia"/>
              </a:defRPr>
            </a:lvl2pPr>
            <a:lvl3pPr indent="0" lvl="2" marL="0" marR="0" rtl="0" algn="ctr">
              <a:lnSpc>
                <a:spcPct val="90000"/>
              </a:lnSpc>
              <a:spcBef>
                <a:spcPts val="0"/>
              </a:spcBef>
              <a:spcAft>
                <a:spcPts val="0"/>
              </a:spcAft>
              <a:buNone/>
              <a:defRPr b="0" i="0" sz="7800" u="none" cap="none" strike="noStrike">
                <a:solidFill>
                  <a:schemeClr val="dk1"/>
                </a:solidFill>
                <a:latin typeface="Georgia"/>
                <a:ea typeface="Georgia"/>
                <a:cs typeface="Georgia"/>
                <a:sym typeface="Georgia"/>
              </a:defRPr>
            </a:lvl3pPr>
            <a:lvl4pPr indent="0" lvl="3" marL="0" marR="0" rtl="0" algn="ctr">
              <a:lnSpc>
                <a:spcPct val="90000"/>
              </a:lnSpc>
              <a:spcBef>
                <a:spcPts val="0"/>
              </a:spcBef>
              <a:spcAft>
                <a:spcPts val="0"/>
              </a:spcAft>
              <a:buNone/>
              <a:defRPr b="0" i="0" sz="7800" u="none" cap="none" strike="noStrike">
                <a:solidFill>
                  <a:schemeClr val="dk1"/>
                </a:solidFill>
                <a:latin typeface="Georgia"/>
                <a:ea typeface="Georgia"/>
                <a:cs typeface="Georgia"/>
                <a:sym typeface="Georgia"/>
              </a:defRPr>
            </a:lvl4pPr>
            <a:lvl5pPr indent="0" lvl="4" marL="0" marR="0" rtl="0" algn="ctr">
              <a:lnSpc>
                <a:spcPct val="90000"/>
              </a:lnSpc>
              <a:spcBef>
                <a:spcPts val="0"/>
              </a:spcBef>
              <a:spcAft>
                <a:spcPts val="0"/>
              </a:spcAft>
              <a:buNone/>
              <a:defRPr b="0" i="0" sz="7800" u="none" cap="none" strike="noStrike">
                <a:solidFill>
                  <a:schemeClr val="dk1"/>
                </a:solidFill>
                <a:latin typeface="Georgia"/>
                <a:ea typeface="Georgia"/>
                <a:cs typeface="Georgia"/>
                <a:sym typeface="Georgia"/>
              </a:defRPr>
            </a:lvl5pPr>
            <a:lvl6pPr indent="0" lvl="5" marL="457200" marR="0" rtl="0" algn="ctr">
              <a:lnSpc>
                <a:spcPct val="90000"/>
              </a:lnSpc>
              <a:spcBef>
                <a:spcPts val="0"/>
              </a:spcBef>
              <a:spcAft>
                <a:spcPts val="0"/>
              </a:spcAft>
              <a:buNone/>
              <a:defRPr b="0" i="0" sz="7800" u="none" cap="none" strike="noStrike">
                <a:solidFill>
                  <a:schemeClr val="dk1"/>
                </a:solidFill>
                <a:latin typeface="Georgia"/>
                <a:ea typeface="Georgia"/>
                <a:cs typeface="Georgia"/>
                <a:sym typeface="Georgia"/>
              </a:defRPr>
            </a:lvl6pPr>
            <a:lvl7pPr indent="0" lvl="6" marL="914400" marR="0" rtl="0" algn="ctr">
              <a:lnSpc>
                <a:spcPct val="90000"/>
              </a:lnSpc>
              <a:spcBef>
                <a:spcPts val="0"/>
              </a:spcBef>
              <a:spcAft>
                <a:spcPts val="0"/>
              </a:spcAft>
              <a:buNone/>
              <a:defRPr b="0" i="0" sz="7800" u="none" cap="none" strike="noStrike">
                <a:solidFill>
                  <a:schemeClr val="dk1"/>
                </a:solidFill>
                <a:latin typeface="Georgia"/>
                <a:ea typeface="Georgia"/>
                <a:cs typeface="Georgia"/>
                <a:sym typeface="Georgia"/>
              </a:defRPr>
            </a:lvl7pPr>
            <a:lvl8pPr indent="0" lvl="7" marL="1371600" marR="0" rtl="0" algn="ctr">
              <a:lnSpc>
                <a:spcPct val="90000"/>
              </a:lnSpc>
              <a:spcBef>
                <a:spcPts val="0"/>
              </a:spcBef>
              <a:spcAft>
                <a:spcPts val="0"/>
              </a:spcAft>
              <a:buNone/>
              <a:defRPr b="0" i="0" sz="7800" u="none" cap="none" strike="noStrike">
                <a:solidFill>
                  <a:schemeClr val="dk1"/>
                </a:solidFill>
                <a:latin typeface="Georgia"/>
                <a:ea typeface="Georgia"/>
                <a:cs typeface="Georgia"/>
                <a:sym typeface="Georgia"/>
              </a:defRPr>
            </a:lvl8pPr>
            <a:lvl9pPr indent="0" lvl="8" marL="1828800" marR="0" rtl="0" algn="ctr">
              <a:lnSpc>
                <a:spcPct val="90000"/>
              </a:lnSpc>
              <a:spcBef>
                <a:spcPts val="0"/>
              </a:spcBef>
              <a:spcAft>
                <a:spcPts val="0"/>
              </a:spcAft>
              <a:buNone/>
              <a:defRPr b="0" i="0" sz="7800" u="none" cap="none" strike="noStrike">
                <a:solidFill>
                  <a:schemeClr val="dk1"/>
                </a:solidFill>
                <a:latin typeface="Georgia"/>
                <a:ea typeface="Georgia"/>
                <a:cs typeface="Georgia"/>
                <a:sym typeface="Georgia"/>
              </a:defRPr>
            </a:lvl9pPr>
          </a:lstStyle>
          <a:p/>
        </p:txBody>
      </p:sp>
      <p:sp>
        <p:nvSpPr>
          <p:cNvPr id="378" name="Shape 378"/>
          <p:cNvSpPr txBox="1"/>
          <p:nvPr>
            <p:ph idx="1" type="body"/>
          </p:nvPr>
        </p:nvSpPr>
        <p:spPr>
          <a:xfrm>
            <a:off x="650875" y="2276475"/>
            <a:ext cx="11703050" cy="6435725"/>
          </a:xfrm>
          <a:prstGeom prst="rect">
            <a:avLst/>
          </a:prstGeom>
          <a:noFill/>
          <a:ln>
            <a:noFill/>
          </a:ln>
        </p:spPr>
        <p:txBody>
          <a:bodyPr anchorCtr="0" anchor="t" bIns="91425" lIns="91425" rIns="91425" tIns="91425"/>
          <a:lstStyle>
            <a:lvl1pPr indent="0" lvl="0" marL="0" marR="0" rtl="0" algn="ctr">
              <a:lnSpc>
                <a:spcPct val="120000"/>
              </a:lnSpc>
              <a:spcBef>
                <a:spcPts val="0"/>
              </a:spcBef>
              <a:spcAft>
                <a:spcPts val="0"/>
              </a:spcAft>
              <a:buNone/>
              <a:defRPr b="0" i="0" sz="3200" u="none" cap="none" strike="noStrike">
                <a:solidFill>
                  <a:schemeClr val="dk1"/>
                </a:solidFill>
                <a:latin typeface="Georgia"/>
                <a:ea typeface="Georgia"/>
                <a:cs typeface="Georgia"/>
                <a:sym typeface="Georgia"/>
              </a:defRPr>
            </a:lvl1pPr>
            <a:lvl2pPr indent="0" lvl="1" marL="457200" marR="0" rtl="0" algn="ctr">
              <a:lnSpc>
                <a:spcPct val="120000"/>
              </a:lnSpc>
              <a:spcBef>
                <a:spcPts val="0"/>
              </a:spcBef>
              <a:spcAft>
                <a:spcPts val="0"/>
              </a:spcAft>
              <a:buNone/>
              <a:defRPr b="0" i="0" sz="3200" u="none" cap="none" strike="noStrike">
                <a:solidFill>
                  <a:schemeClr val="dk1"/>
                </a:solidFill>
                <a:latin typeface="Georgia"/>
                <a:ea typeface="Georgia"/>
                <a:cs typeface="Georgia"/>
                <a:sym typeface="Georgia"/>
              </a:defRPr>
            </a:lvl2pPr>
            <a:lvl3pPr indent="0" lvl="2" marL="914400" marR="0" rtl="0" algn="ctr">
              <a:lnSpc>
                <a:spcPct val="120000"/>
              </a:lnSpc>
              <a:spcBef>
                <a:spcPts val="0"/>
              </a:spcBef>
              <a:spcAft>
                <a:spcPts val="0"/>
              </a:spcAft>
              <a:buNone/>
              <a:defRPr b="0" i="0" sz="3200" u="none" cap="none" strike="noStrike">
                <a:solidFill>
                  <a:schemeClr val="dk1"/>
                </a:solidFill>
                <a:latin typeface="Georgia"/>
                <a:ea typeface="Georgia"/>
                <a:cs typeface="Georgia"/>
                <a:sym typeface="Georgia"/>
              </a:defRPr>
            </a:lvl3pPr>
            <a:lvl4pPr indent="0" lvl="3" marL="1371600" marR="0" rtl="0" algn="ctr">
              <a:lnSpc>
                <a:spcPct val="120000"/>
              </a:lnSpc>
              <a:spcBef>
                <a:spcPts val="0"/>
              </a:spcBef>
              <a:spcAft>
                <a:spcPts val="0"/>
              </a:spcAft>
              <a:buNone/>
              <a:defRPr b="0" i="0" sz="3200" u="none" cap="none" strike="noStrike">
                <a:solidFill>
                  <a:schemeClr val="dk1"/>
                </a:solidFill>
                <a:latin typeface="Georgia"/>
                <a:ea typeface="Georgia"/>
                <a:cs typeface="Georgia"/>
                <a:sym typeface="Georgia"/>
              </a:defRPr>
            </a:lvl4pPr>
            <a:lvl5pPr indent="0" lvl="4" marL="1828800" marR="0" rtl="0" algn="ctr">
              <a:lnSpc>
                <a:spcPct val="120000"/>
              </a:lnSpc>
              <a:spcBef>
                <a:spcPts val="0"/>
              </a:spcBef>
              <a:spcAft>
                <a:spcPts val="0"/>
              </a:spcAft>
              <a:buNone/>
              <a:defRPr b="0" i="0" sz="3200" u="none" cap="none" strike="noStrike">
                <a:solidFill>
                  <a:schemeClr val="dk1"/>
                </a:solidFill>
                <a:latin typeface="Georgia"/>
                <a:ea typeface="Georgia"/>
                <a:cs typeface="Georgia"/>
                <a:sym typeface="Georgia"/>
              </a:defRPr>
            </a:lvl5pPr>
            <a:lvl6pPr indent="0" lvl="5" marL="457200" marR="0" rtl="0" algn="ctr">
              <a:lnSpc>
                <a:spcPct val="120000"/>
              </a:lnSpc>
              <a:spcBef>
                <a:spcPts val="0"/>
              </a:spcBef>
              <a:spcAft>
                <a:spcPts val="0"/>
              </a:spcAft>
              <a:buNone/>
              <a:defRPr b="0" i="0" sz="3200" u="none" cap="none" strike="noStrike">
                <a:solidFill>
                  <a:schemeClr val="dk1"/>
                </a:solidFill>
                <a:latin typeface="Georgia"/>
                <a:ea typeface="Georgia"/>
                <a:cs typeface="Georgia"/>
                <a:sym typeface="Georgia"/>
              </a:defRPr>
            </a:lvl6pPr>
            <a:lvl7pPr indent="0" lvl="6" marL="914400" marR="0" rtl="0" algn="ctr">
              <a:lnSpc>
                <a:spcPct val="120000"/>
              </a:lnSpc>
              <a:spcBef>
                <a:spcPts val="0"/>
              </a:spcBef>
              <a:spcAft>
                <a:spcPts val="0"/>
              </a:spcAft>
              <a:buNone/>
              <a:defRPr b="0" i="0" sz="3200" u="none" cap="none" strike="noStrike">
                <a:solidFill>
                  <a:schemeClr val="dk1"/>
                </a:solidFill>
                <a:latin typeface="Georgia"/>
                <a:ea typeface="Georgia"/>
                <a:cs typeface="Georgia"/>
                <a:sym typeface="Georgia"/>
              </a:defRPr>
            </a:lvl7pPr>
            <a:lvl8pPr indent="0" lvl="7" marL="1371600" marR="0" rtl="0" algn="ctr">
              <a:lnSpc>
                <a:spcPct val="120000"/>
              </a:lnSpc>
              <a:spcBef>
                <a:spcPts val="0"/>
              </a:spcBef>
              <a:spcAft>
                <a:spcPts val="0"/>
              </a:spcAft>
              <a:buNone/>
              <a:defRPr b="0" i="0" sz="3200" u="none" cap="none" strike="noStrike">
                <a:solidFill>
                  <a:schemeClr val="dk1"/>
                </a:solidFill>
                <a:latin typeface="Georgia"/>
                <a:ea typeface="Georgia"/>
                <a:cs typeface="Georgia"/>
                <a:sym typeface="Georgia"/>
              </a:defRPr>
            </a:lvl8pPr>
            <a:lvl9pPr indent="0" lvl="8" marL="1828800" marR="0" rtl="0" algn="ctr">
              <a:lnSpc>
                <a:spcPct val="120000"/>
              </a:lnSpc>
              <a:spcBef>
                <a:spcPts val="0"/>
              </a:spcBef>
              <a:spcAft>
                <a:spcPts val="0"/>
              </a:spcAft>
              <a:buNone/>
              <a:defRPr b="0" i="0" sz="3200" u="none" cap="none" strike="noStrike">
                <a:solidFill>
                  <a:schemeClr val="dk1"/>
                </a:solidFill>
                <a:latin typeface="Georgia"/>
                <a:ea typeface="Georgia"/>
                <a:cs typeface="Georgia"/>
                <a:sym typeface="Georgia"/>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Obj">
  <p:cSld name="Two Content">
    <p:spTree>
      <p:nvGrpSpPr>
        <p:cNvPr id="34" name="Shape 34"/>
        <p:cNvGrpSpPr/>
        <p:nvPr/>
      </p:nvGrpSpPr>
      <p:grpSpPr>
        <a:xfrm>
          <a:off x="0" y="0"/>
          <a:ext cx="0" cy="0"/>
          <a:chOff x="0" y="0"/>
          <a:chExt cx="0" cy="0"/>
        </a:xfrm>
      </p:grpSpPr>
      <p:sp>
        <p:nvSpPr>
          <p:cNvPr id="35" name="Shape 35"/>
          <p:cNvSpPr txBox="1"/>
          <p:nvPr>
            <p:ph type="title"/>
          </p:nvPr>
        </p:nvSpPr>
        <p:spPr>
          <a:xfrm>
            <a:off x="825500" y="7137400"/>
            <a:ext cx="11353800" cy="1181100"/>
          </a:xfrm>
          <a:prstGeom prst="rect">
            <a:avLst/>
          </a:prstGeom>
          <a:noFill/>
          <a:ln>
            <a:noFill/>
          </a:ln>
          <a:effectLst>
            <a:outerShdw blurRad="63500" dir="16200000" dist="25399">
              <a:schemeClr val="lt2">
                <a:alpha val="29803"/>
              </a:schemeClr>
            </a:outerShdw>
          </a:effectLst>
        </p:spPr>
        <p:txBody>
          <a:bodyPr anchorCtr="0" anchor="b" bIns="91425" lIns="91425" rIns="91425" tIns="91425"/>
          <a:lstStyle>
            <a:lvl1pPr indent="0" lvl="0" marL="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1pPr>
            <a:lvl2pPr indent="0" lvl="1" marL="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2pPr>
            <a:lvl3pPr indent="0" lvl="2" marL="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3pPr>
            <a:lvl4pPr indent="0" lvl="3" marL="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4pPr>
            <a:lvl5pPr indent="0" lvl="4" marL="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5pPr>
            <a:lvl6pPr indent="0" lvl="5" marL="45720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6pPr>
            <a:lvl7pPr indent="0" lvl="6" marL="91440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7pPr>
            <a:lvl8pPr indent="0" lvl="7" marL="137160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8pPr>
            <a:lvl9pPr indent="0" lvl="8" marL="182880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9pPr>
          </a:lstStyle>
          <a:p/>
        </p:txBody>
      </p:sp>
      <p:sp>
        <p:nvSpPr>
          <p:cNvPr id="36" name="Shape 36"/>
          <p:cNvSpPr txBox="1"/>
          <p:nvPr>
            <p:ph idx="1" type="body"/>
          </p:nvPr>
        </p:nvSpPr>
        <p:spPr>
          <a:xfrm>
            <a:off x="825500" y="8305800"/>
            <a:ext cx="5600699" cy="889000"/>
          </a:xfrm>
          <a:prstGeom prst="rect">
            <a:avLst/>
          </a:prstGeom>
          <a:noFill/>
          <a:ln>
            <a:noFill/>
          </a:ln>
          <a:effectLst>
            <a:outerShdw blurRad="63500" dir="16200000" dist="25399">
              <a:schemeClr val="lt2">
                <a:alpha val="29803"/>
              </a:schemeClr>
            </a:outerShdw>
          </a:effectLst>
        </p:spPr>
        <p:txBody>
          <a:bodyPr anchorCtr="0" anchor="t" bIns="91425" lIns="91425" rIns="91425" tIns="91425"/>
          <a:lstStyle>
            <a:lvl1pPr indent="0" lvl="0" marL="0" marR="0" rtl="0" algn="ctr">
              <a:lnSpc>
                <a:spcPct val="120000"/>
              </a:lnSpc>
              <a:spcBef>
                <a:spcPts val="0"/>
              </a:spcBef>
              <a:spcAft>
                <a:spcPts val="0"/>
              </a:spcAft>
              <a:buNone/>
              <a:defRPr b="0" i="1" sz="2800" u="none" cap="none" strike="noStrike">
                <a:solidFill>
                  <a:srgbClr val="F2D99B"/>
                </a:solidFill>
                <a:latin typeface="Arial"/>
                <a:ea typeface="Arial"/>
                <a:cs typeface="Arial"/>
                <a:sym typeface="Arial"/>
              </a:defRPr>
            </a:lvl1pPr>
            <a:lvl2pPr indent="0" lvl="1" marL="457200" marR="0" rtl="0" algn="ctr">
              <a:lnSpc>
                <a:spcPct val="120000"/>
              </a:lnSpc>
              <a:spcBef>
                <a:spcPts val="0"/>
              </a:spcBef>
              <a:spcAft>
                <a:spcPts val="0"/>
              </a:spcAft>
              <a:buNone/>
              <a:defRPr b="0" i="1" sz="2400" u="none" cap="none" strike="noStrike">
                <a:solidFill>
                  <a:srgbClr val="F2D99B"/>
                </a:solidFill>
                <a:latin typeface="Arial"/>
                <a:ea typeface="Arial"/>
                <a:cs typeface="Arial"/>
                <a:sym typeface="Arial"/>
              </a:defRPr>
            </a:lvl2pPr>
            <a:lvl3pPr indent="0" lvl="2" marL="914400" marR="0" rtl="0" algn="ctr">
              <a:lnSpc>
                <a:spcPct val="120000"/>
              </a:lnSpc>
              <a:spcBef>
                <a:spcPts val="0"/>
              </a:spcBef>
              <a:spcAft>
                <a:spcPts val="0"/>
              </a:spcAft>
              <a:buNone/>
              <a:defRPr b="0" i="1" sz="2000" u="none" cap="none" strike="noStrike">
                <a:solidFill>
                  <a:srgbClr val="F2D99B"/>
                </a:solidFill>
                <a:latin typeface="Arial"/>
                <a:ea typeface="Arial"/>
                <a:cs typeface="Arial"/>
                <a:sym typeface="Arial"/>
              </a:defRPr>
            </a:lvl3pPr>
            <a:lvl4pPr indent="0" lvl="3" marL="1371600" marR="0" rtl="0" algn="ctr">
              <a:lnSpc>
                <a:spcPct val="120000"/>
              </a:lnSpc>
              <a:spcBef>
                <a:spcPts val="0"/>
              </a:spcBef>
              <a:spcAft>
                <a:spcPts val="0"/>
              </a:spcAft>
              <a:buNone/>
              <a:defRPr b="0" i="1" sz="1800" u="none" cap="none" strike="noStrike">
                <a:solidFill>
                  <a:srgbClr val="F2D99B"/>
                </a:solidFill>
                <a:latin typeface="Arial"/>
                <a:ea typeface="Arial"/>
                <a:cs typeface="Arial"/>
                <a:sym typeface="Arial"/>
              </a:defRPr>
            </a:lvl4pPr>
            <a:lvl5pPr indent="0" lvl="4" marL="1828800" marR="0" rtl="0" algn="ctr">
              <a:lnSpc>
                <a:spcPct val="120000"/>
              </a:lnSpc>
              <a:spcBef>
                <a:spcPts val="0"/>
              </a:spcBef>
              <a:spcAft>
                <a:spcPts val="0"/>
              </a:spcAft>
              <a:buNone/>
              <a:defRPr b="0" i="1" sz="1800" u="none" cap="none" strike="noStrike">
                <a:solidFill>
                  <a:srgbClr val="F2D99B"/>
                </a:solidFill>
                <a:latin typeface="Arial"/>
                <a:ea typeface="Arial"/>
                <a:cs typeface="Arial"/>
                <a:sym typeface="Arial"/>
              </a:defRPr>
            </a:lvl5pPr>
            <a:lvl6pPr indent="0" lvl="5" marL="457200" marR="0" rtl="0" algn="ctr">
              <a:lnSpc>
                <a:spcPct val="120000"/>
              </a:lnSpc>
              <a:spcBef>
                <a:spcPts val="0"/>
              </a:spcBef>
              <a:spcAft>
                <a:spcPts val="0"/>
              </a:spcAft>
              <a:buNone/>
              <a:defRPr b="0" i="1" sz="1800" u="none" cap="none" strike="noStrike">
                <a:solidFill>
                  <a:srgbClr val="F2D99B"/>
                </a:solidFill>
                <a:latin typeface="Arial"/>
                <a:ea typeface="Arial"/>
                <a:cs typeface="Arial"/>
                <a:sym typeface="Arial"/>
              </a:defRPr>
            </a:lvl6pPr>
            <a:lvl7pPr indent="0" lvl="6" marL="914400" marR="0" rtl="0" algn="ctr">
              <a:lnSpc>
                <a:spcPct val="120000"/>
              </a:lnSpc>
              <a:spcBef>
                <a:spcPts val="0"/>
              </a:spcBef>
              <a:spcAft>
                <a:spcPts val="0"/>
              </a:spcAft>
              <a:buNone/>
              <a:defRPr b="0" i="1" sz="1800" u="none" cap="none" strike="noStrike">
                <a:solidFill>
                  <a:srgbClr val="F2D99B"/>
                </a:solidFill>
                <a:latin typeface="Arial"/>
                <a:ea typeface="Arial"/>
                <a:cs typeface="Arial"/>
                <a:sym typeface="Arial"/>
              </a:defRPr>
            </a:lvl7pPr>
            <a:lvl8pPr indent="0" lvl="7" marL="1371600" marR="0" rtl="0" algn="ctr">
              <a:lnSpc>
                <a:spcPct val="120000"/>
              </a:lnSpc>
              <a:spcBef>
                <a:spcPts val="0"/>
              </a:spcBef>
              <a:spcAft>
                <a:spcPts val="0"/>
              </a:spcAft>
              <a:buNone/>
              <a:defRPr b="0" i="1" sz="1800" u="none" cap="none" strike="noStrike">
                <a:solidFill>
                  <a:srgbClr val="F2D99B"/>
                </a:solidFill>
                <a:latin typeface="Arial"/>
                <a:ea typeface="Arial"/>
                <a:cs typeface="Arial"/>
                <a:sym typeface="Arial"/>
              </a:defRPr>
            </a:lvl8pPr>
            <a:lvl9pPr indent="0" lvl="8" marL="1828800" marR="0" rtl="0" algn="ctr">
              <a:lnSpc>
                <a:spcPct val="120000"/>
              </a:lnSpc>
              <a:spcBef>
                <a:spcPts val="0"/>
              </a:spcBef>
              <a:spcAft>
                <a:spcPts val="0"/>
              </a:spcAft>
              <a:buNone/>
              <a:defRPr b="0" i="1" sz="1800" u="none" cap="none" strike="noStrike">
                <a:solidFill>
                  <a:srgbClr val="F2D99B"/>
                </a:solidFill>
                <a:latin typeface="Arial"/>
                <a:ea typeface="Arial"/>
                <a:cs typeface="Arial"/>
                <a:sym typeface="Arial"/>
              </a:defRPr>
            </a:lvl9pPr>
          </a:lstStyle>
          <a:p/>
        </p:txBody>
      </p:sp>
      <p:sp>
        <p:nvSpPr>
          <p:cNvPr id="37" name="Shape 37"/>
          <p:cNvSpPr txBox="1"/>
          <p:nvPr>
            <p:ph idx="2" type="body"/>
          </p:nvPr>
        </p:nvSpPr>
        <p:spPr>
          <a:xfrm>
            <a:off x="6578600" y="8305800"/>
            <a:ext cx="5600699" cy="889000"/>
          </a:xfrm>
          <a:prstGeom prst="rect">
            <a:avLst/>
          </a:prstGeom>
          <a:noFill/>
          <a:ln>
            <a:noFill/>
          </a:ln>
          <a:effectLst>
            <a:outerShdw blurRad="63500" dir="16200000" dist="25399">
              <a:schemeClr val="lt2">
                <a:alpha val="29803"/>
              </a:schemeClr>
            </a:outerShdw>
          </a:effectLst>
        </p:spPr>
        <p:txBody>
          <a:bodyPr anchorCtr="0" anchor="t" bIns="91425" lIns="91425" rIns="91425" tIns="91425"/>
          <a:lstStyle>
            <a:lvl1pPr indent="0" lvl="0" marL="0" marR="0" rtl="0" algn="ctr">
              <a:lnSpc>
                <a:spcPct val="120000"/>
              </a:lnSpc>
              <a:spcBef>
                <a:spcPts val="0"/>
              </a:spcBef>
              <a:spcAft>
                <a:spcPts val="0"/>
              </a:spcAft>
              <a:buNone/>
              <a:defRPr b="0" i="1" sz="2800" u="none" cap="none" strike="noStrike">
                <a:solidFill>
                  <a:srgbClr val="F2D99B"/>
                </a:solidFill>
                <a:latin typeface="Arial"/>
                <a:ea typeface="Arial"/>
                <a:cs typeface="Arial"/>
                <a:sym typeface="Arial"/>
              </a:defRPr>
            </a:lvl1pPr>
            <a:lvl2pPr indent="0" lvl="1" marL="457200" marR="0" rtl="0" algn="ctr">
              <a:lnSpc>
                <a:spcPct val="120000"/>
              </a:lnSpc>
              <a:spcBef>
                <a:spcPts val="0"/>
              </a:spcBef>
              <a:spcAft>
                <a:spcPts val="0"/>
              </a:spcAft>
              <a:buNone/>
              <a:defRPr b="0" i="1" sz="2400" u="none" cap="none" strike="noStrike">
                <a:solidFill>
                  <a:srgbClr val="F2D99B"/>
                </a:solidFill>
                <a:latin typeface="Arial"/>
                <a:ea typeface="Arial"/>
                <a:cs typeface="Arial"/>
                <a:sym typeface="Arial"/>
              </a:defRPr>
            </a:lvl2pPr>
            <a:lvl3pPr indent="0" lvl="2" marL="914400" marR="0" rtl="0" algn="ctr">
              <a:lnSpc>
                <a:spcPct val="120000"/>
              </a:lnSpc>
              <a:spcBef>
                <a:spcPts val="0"/>
              </a:spcBef>
              <a:spcAft>
                <a:spcPts val="0"/>
              </a:spcAft>
              <a:buNone/>
              <a:defRPr b="0" i="1" sz="2000" u="none" cap="none" strike="noStrike">
                <a:solidFill>
                  <a:srgbClr val="F2D99B"/>
                </a:solidFill>
                <a:latin typeface="Arial"/>
                <a:ea typeface="Arial"/>
                <a:cs typeface="Arial"/>
                <a:sym typeface="Arial"/>
              </a:defRPr>
            </a:lvl3pPr>
            <a:lvl4pPr indent="0" lvl="3" marL="1371600" marR="0" rtl="0" algn="ctr">
              <a:lnSpc>
                <a:spcPct val="120000"/>
              </a:lnSpc>
              <a:spcBef>
                <a:spcPts val="0"/>
              </a:spcBef>
              <a:spcAft>
                <a:spcPts val="0"/>
              </a:spcAft>
              <a:buNone/>
              <a:defRPr b="0" i="1" sz="1800" u="none" cap="none" strike="noStrike">
                <a:solidFill>
                  <a:srgbClr val="F2D99B"/>
                </a:solidFill>
                <a:latin typeface="Arial"/>
                <a:ea typeface="Arial"/>
                <a:cs typeface="Arial"/>
                <a:sym typeface="Arial"/>
              </a:defRPr>
            </a:lvl4pPr>
            <a:lvl5pPr indent="0" lvl="4" marL="1828800" marR="0" rtl="0" algn="ctr">
              <a:lnSpc>
                <a:spcPct val="120000"/>
              </a:lnSpc>
              <a:spcBef>
                <a:spcPts val="0"/>
              </a:spcBef>
              <a:spcAft>
                <a:spcPts val="0"/>
              </a:spcAft>
              <a:buNone/>
              <a:defRPr b="0" i="1" sz="1800" u="none" cap="none" strike="noStrike">
                <a:solidFill>
                  <a:srgbClr val="F2D99B"/>
                </a:solidFill>
                <a:latin typeface="Arial"/>
                <a:ea typeface="Arial"/>
                <a:cs typeface="Arial"/>
                <a:sym typeface="Arial"/>
              </a:defRPr>
            </a:lvl5pPr>
            <a:lvl6pPr indent="0" lvl="5" marL="457200" marR="0" rtl="0" algn="ctr">
              <a:lnSpc>
                <a:spcPct val="120000"/>
              </a:lnSpc>
              <a:spcBef>
                <a:spcPts val="0"/>
              </a:spcBef>
              <a:spcAft>
                <a:spcPts val="0"/>
              </a:spcAft>
              <a:buNone/>
              <a:defRPr b="0" i="1" sz="1800" u="none" cap="none" strike="noStrike">
                <a:solidFill>
                  <a:srgbClr val="F2D99B"/>
                </a:solidFill>
                <a:latin typeface="Arial"/>
                <a:ea typeface="Arial"/>
                <a:cs typeface="Arial"/>
                <a:sym typeface="Arial"/>
              </a:defRPr>
            </a:lvl6pPr>
            <a:lvl7pPr indent="0" lvl="6" marL="914400" marR="0" rtl="0" algn="ctr">
              <a:lnSpc>
                <a:spcPct val="120000"/>
              </a:lnSpc>
              <a:spcBef>
                <a:spcPts val="0"/>
              </a:spcBef>
              <a:spcAft>
                <a:spcPts val="0"/>
              </a:spcAft>
              <a:buNone/>
              <a:defRPr b="0" i="1" sz="1800" u="none" cap="none" strike="noStrike">
                <a:solidFill>
                  <a:srgbClr val="F2D99B"/>
                </a:solidFill>
                <a:latin typeface="Arial"/>
                <a:ea typeface="Arial"/>
                <a:cs typeface="Arial"/>
                <a:sym typeface="Arial"/>
              </a:defRPr>
            </a:lvl7pPr>
            <a:lvl8pPr indent="0" lvl="7" marL="1371600" marR="0" rtl="0" algn="ctr">
              <a:lnSpc>
                <a:spcPct val="120000"/>
              </a:lnSpc>
              <a:spcBef>
                <a:spcPts val="0"/>
              </a:spcBef>
              <a:spcAft>
                <a:spcPts val="0"/>
              </a:spcAft>
              <a:buNone/>
              <a:defRPr b="0" i="1" sz="1800" u="none" cap="none" strike="noStrike">
                <a:solidFill>
                  <a:srgbClr val="F2D99B"/>
                </a:solidFill>
                <a:latin typeface="Arial"/>
                <a:ea typeface="Arial"/>
                <a:cs typeface="Arial"/>
                <a:sym typeface="Arial"/>
              </a:defRPr>
            </a:lvl8pPr>
            <a:lvl9pPr indent="0" lvl="8" marL="1828800" marR="0" rtl="0" algn="ctr">
              <a:lnSpc>
                <a:spcPct val="120000"/>
              </a:lnSpc>
              <a:spcBef>
                <a:spcPts val="0"/>
              </a:spcBef>
              <a:spcAft>
                <a:spcPts val="0"/>
              </a:spcAft>
              <a:buNone/>
              <a:defRPr b="0" i="1" sz="1800" u="none" cap="none" strike="noStrike">
                <a:solidFill>
                  <a:srgbClr val="F2D99B"/>
                </a:solidFill>
                <a:latin typeface="Arial"/>
                <a:ea typeface="Arial"/>
                <a:cs typeface="Arial"/>
                <a:sym typeface="Arial"/>
              </a:defRPr>
            </a:lvl9pPr>
          </a:lstStyle>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vertTitleAndTx">
  <p:cSld name="Vertical Title and Text">
    <p:spTree>
      <p:nvGrpSpPr>
        <p:cNvPr id="379" name="Shape 379"/>
        <p:cNvGrpSpPr/>
        <p:nvPr/>
      </p:nvGrpSpPr>
      <p:grpSpPr>
        <a:xfrm>
          <a:off x="0" y="0"/>
          <a:ext cx="0" cy="0"/>
          <a:chOff x="0" y="0"/>
          <a:chExt cx="0" cy="0"/>
        </a:xfrm>
      </p:grpSpPr>
      <p:sp>
        <p:nvSpPr>
          <p:cNvPr id="380" name="Shape 380"/>
          <p:cNvSpPr txBox="1"/>
          <p:nvPr>
            <p:ph type="title"/>
          </p:nvPr>
        </p:nvSpPr>
        <p:spPr>
          <a:xfrm rot="5400000">
            <a:off x="7673181" y="4031456"/>
            <a:ext cx="6435725" cy="2925761"/>
          </a:xfrm>
          <a:prstGeom prst="rect">
            <a:avLst/>
          </a:prstGeom>
          <a:noFill/>
          <a:ln>
            <a:noFill/>
          </a:ln>
          <a:effectLst>
            <a:outerShdw blurRad="63500" dir="5400000" dist="12698">
              <a:srgbClr val="FFFFFF">
                <a:alpha val="74901"/>
              </a:srgbClr>
            </a:outerShdw>
          </a:effectLst>
        </p:spPr>
        <p:txBody>
          <a:bodyPr anchorCtr="0" anchor="ctr" bIns="91425" lIns="91425" rIns="91425" tIns="91425"/>
          <a:lstStyle>
            <a:lvl1pPr indent="0" lvl="0" marL="0" marR="0" rtl="0" algn="ctr">
              <a:lnSpc>
                <a:spcPct val="90000"/>
              </a:lnSpc>
              <a:spcBef>
                <a:spcPts val="0"/>
              </a:spcBef>
              <a:spcAft>
                <a:spcPts val="0"/>
              </a:spcAft>
              <a:buNone/>
              <a:defRPr b="0" i="0" sz="7800" u="none" cap="none" strike="noStrike">
                <a:solidFill>
                  <a:schemeClr val="dk1"/>
                </a:solidFill>
                <a:latin typeface="Georgia"/>
                <a:ea typeface="Georgia"/>
                <a:cs typeface="Georgia"/>
                <a:sym typeface="Georgia"/>
              </a:defRPr>
            </a:lvl1pPr>
            <a:lvl2pPr indent="0" lvl="1" marL="0" marR="0" rtl="0" algn="ctr">
              <a:lnSpc>
                <a:spcPct val="90000"/>
              </a:lnSpc>
              <a:spcBef>
                <a:spcPts val="0"/>
              </a:spcBef>
              <a:spcAft>
                <a:spcPts val="0"/>
              </a:spcAft>
              <a:buNone/>
              <a:defRPr b="0" i="0" sz="7800" u="none" cap="none" strike="noStrike">
                <a:solidFill>
                  <a:schemeClr val="dk1"/>
                </a:solidFill>
                <a:latin typeface="Georgia"/>
                <a:ea typeface="Georgia"/>
                <a:cs typeface="Georgia"/>
                <a:sym typeface="Georgia"/>
              </a:defRPr>
            </a:lvl2pPr>
            <a:lvl3pPr indent="0" lvl="2" marL="0" marR="0" rtl="0" algn="ctr">
              <a:lnSpc>
                <a:spcPct val="90000"/>
              </a:lnSpc>
              <a:spcBef>
                <a:spcPts val="0"/>
              </a:spcBef>
              <a:spcAft>
                <a:spcPts val="0"/>
              </a:spcAft>
              <a:buNone/>
              <a:defRPr b="0" i="0" sz="7800" u="none" cap="none" strike="noStrike">
                <a:solidFill>
                  <a:schemeClr val="dk1"/>
                </a:solidFill>
                <a:latin typeface="Georgia"/>
                <a:ea typeface="Georgia"/>
                <a:cs typeface="Georgia"/>
                <a:sym typeface="Georgia"/>
              </a:defRPr>
            </a:lvl3pPr>
            <a:lvl4pPr indent="0" lvl="3" marL="0" marR="0" rtl="0" algn="ctr">
              <a:lnSpc>
                <a:spcPct val="90000"/>
              </a:lnSpc>
              <a:spcBef>
                <a:spcPts val="0"/>
              </a:spcBef>
              <a:spcAft>
                <a:spcPts val="0"/>
              </a:spcAft>
              <a:buNone/>
              <a:defRPr b="0" i="0" sz="7800" u="none" cap="none" strike="noStrike">
                <a:solidFill>
                  <a:schemeClr val="dk1"/>
                </a:solidFill>
                <a:latin typeface="Georgia"/>
                <a:ea typeface="Georgia"/>
                <a:cs typeface="Georgia"/>
                <a:sym typeface="Georgia"/>
              </a:defRPr>
            </a:lvl4pPr>
            <a:lvl5pPr indent="0" lvl="4" marL="0" marR="0" rtl="0" algn="ctr">
              <a:lnSpc>
                <a:spcPct val="90000"/>
              </a:lnSpc>
              <a:spcBef>
                <a:spcPts val="0"/>
              </a:spcBef>
              <a:spcAft>
                <a:spcPts val="0"/>
              </a:spcAft>
              <a:buNone/>
              <a:defRPr b="0" i="0" sz="7800" u="none" cap="none" strike="noStrike">
                <a:solidFill>
                  <a:schemeClr val="dk1"/>
                </a:solidFill>
                <a:latin typeface="Georgia"/>
                <a:ea typeface="Georgia"/>
                <a:cs typeface="Georgia"/>
                <a:sym typeface="Georgia"/>
              </a:defRPr>
            </a:lvl5pPr>
            <a:lvl6pPr indent="0" lvl="5" marL="457200" marR="0" rtl="0" algn="ctr">
              <a:lnSpc>
                <a:spcPct val="90000"/>
              </a:lnSpc>
              <a:spcBef>
                <a:spcPts val="0"/>
              </a:spcBef>
              <a:spcAft>
                <a:spcPts val="0"/>
              </a:spcAft>
              <a:buNone/>
              <a:defRPr b="0" i="0" sz="7800" u="none" cap="none" strike="noStrike">
                <a:solidFill>
                  <a:schemeClr val="dk1"/>
                </a:solidFill>
                <a:latin typeface="Georgia"/>
                <a:ea typeface="Georgia"/>
                <a:cs typeface="Georgia"/>
                <a:sym typeface="Georgia"/>
              </a:defRPr>
            </a:lvl6pPr>
            <a:lvl7pPr indent="0" lvl="6" marL="914400" marR="0" rtl="0" algn="ctr">
              <a:lnSpc>
                <a:spcPct val="90000"/>
              </a:lnSpc>
              <a:spcBef>
                <a:spcPts val="0"/>
              </a:spcBef>
              <a:spcAft>
                <a:spcPts val="0"/>
              </a:spcAft>
              <a:buNone/>
              <a:defRPr b="0" i="0" sz="7800" u="none" cap="none" strike="noStrike">
                <a:solidFill>
                  <a:schemeClr val="dk1"/>
                </a:solidFill>
                <a:latin typeface="Georgia"/>
                <a:ea typeface="Georgia"/>
                <a:cs typeface="Georgia"/>
                <a:sym typeface="Georgia"/>
              </a:defRPr>
            </a:lvl7pPr>
            <a:lvl8pPr indent="0" lvl="7" marL="1371600" marR="0" rtl="0" algn="ctr">
              <a:lnSpc>
                <a:spcPct val="90000"/>
              </a:lnSpc>
              <a:spcBef>
                <a:spcPts val="0"/>
              </a:spcBef>
              <a:spcAft>
                <a:spcPts val="0"/>
              </a:spcAft>
              <a:buNone/>
              <a:defRPr b="0" i="0" sz="7800" u="none" cap="none" strike="noStrike">
                <a:solidFill>
                  <a:schemeClr val="dk1"/>
                </a:solidFill>
                <a:latin typeface="Georgia"/>
                <a:ea typeface="Georgia"/>
                <a:cs typeface="Georgia"/>
                <a:sym typeface="Georgia"/>
              </a:defRPr>
            </a:lvl8pPr>
            <a:lvl9pPr indent="0" lvl="8" marL="1828800" marR="0" rtl="0" algn="ctr">
              <a:lnSpc>
                <a:spcPct val="90000"/>
              </a:lnSpc>
              <a:spcBef>
                <a:spcPts val="0"/>
              </a:spcBef>
              <a:spcAft>
                <a:spcPts val="0"/>
              </a:spcAft>
              <a:buNone/>
              <a:defRPr b="0" i="0" sz="7800" u="none" cap="none" strike="noStrike">
                <a:solidFill>
                  <a:schemeClr val="dk1"/>
                </a:solidFill>
                <a:latin typeface="Georgia"/>
                <a:ea typeface="Georgia"/>
                <a:cs typeface="Georgia"/>
                <a:sym typeface="Georgia"/>
              </a:defRPr>
            </a:lvl9pPr>
          </a:lstStyle>
          <a:p/>
        </p:txBody>
      </p:sp>
      <p:sp>
        <p:nvSpPr>
          <p:cNvPr id="381" name="Shape 381"/>
          <p:cNvSpPr txBox="1"/>
          <p:nvPr>
            <p:ph idx="1" type="body"/>
          </p:nvPr>
        </p:nvSpPr>
        <p:spPr>
          <a:xfrm rot="5400000">
            <a:off x="1745456" y="1181893"/>
            <a:ext cx="6435725" cy="8624887"/>
          </a:xfrm>
          <a:prstGeom prst="rect">
            <a:avLst/>
          </a:prstGeom>
          <a:noFill/>
          <a:ln>
            <a:noFill/>
          </a:ln>
        </p:spPr>
        <p:txBody>
          <a:bodyPr anchorCtr="0" anchor="t" bIns="91425" lIns="91425" rIns="91425" tIns="91425"/>
          <a:lstStyle>
            <a:lvl1pPr indent="0" lvl="0" marL="0" marR="0" rtl="0" algn="ctr">
              <a:lnSpc>
                <a:spcPct val="120000"/>
              </a:lnSpc>
              <a:spcBef>
                <a:spcPts val="0"/>
              </a:spcBef>
              <a:spcAft>
                <a:spcPts val="0"/>
              </a:spcAft>
              <a:buNone/>
              <a:defRPr b="0" i="0" sz="3200" u="none" cap="none" strike="noStrike">
                <a:solidFill>
                  <a:schemeClr val="dk1"/>
                </a:solidFill>
                <a:latin typeface="Georgia"/>
                <a:ea typeface="Georgia"/>
                <a:cs typeface="Georgia"/>
                <a:sym typeface="Georgia"/>
              </a:defRPr>
            </a:lvl1pPr>
            <a:lvl2pPr indent="0" lvl="1" marL="457200" marR="0" rtl="0" algn="ctr">
              <a:lnSpc>
                <a:spcPct val="120000"/>
              </a:lnSpc>
              <a:spcBef>
                <a:spcPts val="0"/>
              </a:spcBef>
              <a:spcAft>
                <a:spcPts val="0"/>
              </a:spcAft>
              <a:buNone/>
              <a:defRPr b="0" i="0" sz="3200" u="none" cap="none" strike="noStrike">
                <a:solidFill>
                  <a:schemeClr val="dk1"/>
                </a:solidFill>
                <a:latin typeface="Georgia"/>
                <a:ea typeface="Georgia"/>
                <a:cs typeface="Georgia"/>
                <a:sym typeface="Georgia"/>
              </a:defRPr>
            </a:lvl2pPr>
            <a:lvl3pPr indent="0" lvl="2" marL="914400" marR="0" rtl="0" algn="ctr">
              <a:lnSpc>
                <a:spcPct val="120000"/>
              </a:lnSpc>
              <a:spcBef>
                <a:spcPts val="0"/>
              </a:spcBef>
              <a:spcAft>
                <a:spcPts val="0"/>
              </a:spcAft>
              <a:buNone/>
              <a:defRPr b="0" i="0" sz="3200" u="none" cap="none" strike="noStrike">
                <a:solidFill>
                  <a:schemeClr val="dk1"/>
                </a:solidFill>
                <a:latin typeface="Georgia"/>
                <a:ea typeface="Georgia"/>
                <a:cs typeface="Georgia"/>
                <a:sym typeface="Georgia"/>
              </a:defRPr>
            </a:lvl3pPr>
            <a:lvl4pPr indent="0" lvl="3" marL="1371600" marR="0" rtl="0" algn="ctr">
              <a:lnSpc>
                <a:spcPct val="120000"/>
              </a:lnSpc>
              <a:spcBef>
                <a:spcPts val="0"/>
              </a:spcBef>
              <a:spcAft>
                <a:spcPts val="0"/>
              </a:spcAft>
              <a:buNone/>
              <a:defRPr b="0" i="0" sz="3200" u="none" cap="none" strike="noStrike">
                <a:solidFill>
                  <a:schemeClr val="dk1"/>
                </a:solidFill>
                <a:latin typeface="Georgia"/>
                <a:ea typeface="Georgia"/>
                <a:cs typeface="Georgia"/>
                <a:sym typeface="Georgia"/>
              </a:defRPr>
            </a:lvl4pPr>
            <a:lvl5pPr indent="0" lvl="4" marL="1828800" marR="0" rtl="0" algn="ctr">
              <a:lnSpc>
                <a:spcPct val="120000"/>
              </a:lnSpc>
              <a:spcBef>
                <a:spcPts val="0"/>
              </a:spcBef>
              <a:spcAft>
                <a:spcPts val="0"/>
              </a:spcAft>
              <a:buNone/>
              <a:defRPr b="0" i="0" sz="3200" u="none" cap="none" strike="noStrike">
                <a:solidFill>
                  <a:schemeClr val="dk1"/>
                </a:solidFill>
                <a:latin typeface="Georgia"/>
                <a:ea typeface="Georgia"/>
                <a:cs typeface="Georgia"/>
                <a:sym typeface="Georgia"/>
              </a:defRPr>
            </a:lvl5pPr>
            <a:lvl6pPr indent="0" lvl="5" marL="457200" marR="0" rtl="0" algn="ctr">
              <a:lnSpc>
                <a:spcPct val="120000"/>
              </a:lnSpc>
              <a:spcBef>
                <a:spcPts val="0"/>
              </a:spcBef>
              <a:spcAft>
                <a:spcPts val="0"/>
              </a:spcAft>
              <a:buNone/>
              <a:defRPr b="0" i="0" sz="3200" u="none" cap="none" strike="noStrike">
                <a:solidFill>
                  <a:schemeClr val="dk1"/>
                </a:solidFill>
                <a:latin typeface="Georgia"/>
                <a:ea typeface="Georgia"/>
                <a:cs typeface="Georgia"/>
                <a:sym typeface="Georgia"/>
              </a:defRPr>
            </a:lvl6pPr>
            <a:lvl7pPr indent="0" lvl="6" marL="914400" marR="0" rtl="0" algn="ctr">
              <a:lnSpc>
                <a:spcPct val="120000"/>
              </a:lnSpc>
              <a:spcBef>
                <a:spcPts val="0"/>
              </a:spcBef>
              <a:spcAft>
                <a:spcPts val="0"/>
              </a:spcAft>
              <a:buNone/>
              <a:defRPr b="0" i="0" sz="3200" u="none" cap="none" strike="noStrike">
                <a:solidFill>
                  <a:schemeClr val="dk1"/>
                </a:solidFill>
                <a:latin typeface="Georgia"/>
                <a:ea typeface="Georgia"/>
                <a:cs typeface="Georgia"/>
                <a:sym typeface="Georgia"/>
              </a:defRPr>
            </a:lvl7pPr>
            <a:lvl8pPr indent="0" lvl="7" marL="1371600" marR="0" rtl="0" algn="ctr">
              <a:lnSpc>
                <a:spcPct val="120000"/>
              </a:lnSpc>
              <a:spcBef>
                <a:spcPts val="0"/>
              </a:spcBef>
              <a:spcAft>
                <a:spcPts val="0"/>
              </a:spcAft>
              <a:buNone/>
              <a:defRPr b="0" i="0" sz="3200" u="none" cap="none" strike="noStrike">
                <a:solidFill>
                  <a:schemeClr val="dk1"/>
                </a:solidFill>
                <a:latin typeface="Georgia"/>
                <a:ea typeface="Georgia"/>
                <a:cs typeface="Georgia"/>
                <a:sym typeface="Georgia"/>
              </a:defRPr>
            </a:lvl8pPr>
            <a:lvl9pPr indent="0" lvl="8" marL="1828800" marR="0" rtl="0" algn="ctr">
              <a:lnSpc>
                <a:spcPct val="120000"/>
              </a:lnSpc>
              <a:spcBef>
                <a:spcPts val="0"/>
              </a:spcBef>
              <a:spcAft>
                <a:spcPts val="0"/>
              </a:spcAft>
              <a:buNone/>
              <a:defRPr b="0" i="0" sz="3200" u="none" cap="none" strike="noStrike">
                <a:solidFill>
                  <a:schemeClr val="dk1"/>
                </a:solidFill>
                <a:latin typeface="Georgia"/>
                <a:ea typeface="Georgia"/>
                <a:cs typeface="Georgia"/>
                <a:sym typeface="Georgia"/>
              </a:defRPr>
            </a:lvl9pPr>
          </a:lstStyle>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vertTx">
  <p:cSld name="Title and Vertical Text">
    <p:spTree>
      <p:nvGrpSpPr>
        <p:cNvPr id="382" name="Shape 382"/>
        <p:cNvGrpSpPr/>
        <p:nvPr/>
      </p:nvGrpSpPr>
      <p:grpSpPr>
        <a:xfrm>
          <a:off x="0" y="0"/>
          <a:ext cx="0" cy="0"/>
          <a:chOff x="0" y="0"/>
          <a:chExt cx="0" cy="0"/>
        </a:xfrm>
      </p:grpSpPr>
      <p:sp>
        <p:nvSpPr>
          <p:cNvPr id="383" name="Shape 383"/>
          <p:cNvSpPr txBox="1"/>
          <p:nvPr>
            <p:ph type="title"/>
          </p:nvPr>
        </p:nvSpPr>
        <p:spPr>
          <a:xfrm>
            <a:off x="825500" y="3048000"/>
            <a:ext cx="11353800" cy="3556000"/>
          </a:xfrm>
          <a:prstGeom prst="rect">
            <a:avLst/>
          </a:prstGeom>
          <a:noFill/>
          <a:ln>
            <a:noFill/>
          </a:ln>
          <a:effectLst>
            <a:outerShdw blurRad="63500" dir="5400000" dist="12698">
              <a:srgbClr val="FFFFFF">
                <a:alpha val="74901"/>
              </a:srgbClr>
            </a:outerShdw>
          </a:effectLst>
        </p:spPr>
        <p:txBody>
          <a:bodyPr anchorCtr="0" anchor="ctr" bIns="91425" lIns="91425" rIns="91425" tIns="91425"/>
          <a:lstStyle>
            <a:lvl1pPr indent="0" lvl="0" marL="0" marR="0" rtl="0" algn="ctr">
              <a:lnSpc>
                <a:spcPct val="90000"/>
              </a:lnSpc>
              <a:spcBef>
                <a:spcPts val="0"/>
              </a:spcBef>
              <a:spcAft>
                <a:spcPts val="0"/>
              </a:spcAft>
              <a:buNone/>
              <a:defRPr b="0" i="0" sz="7800" u="none" cap="none" strike="noStrike">
                <a:solidFill>
                  <a:schemeClr val="dk1"/>
                </a:solidFill>
                <a:latin typeface="Georgia"/>
                <a:ea typeface="Georgia"/>
                <a:cs typeface="Georgia"/>
                <a:sym typeface="Georgia"/>
              </a:defRPr>
            </a:lvl1pPr>
            <a:lvl2pPr indent="0" lvl="1" marL="0" marR="0" rtl="0" algn="ctr">
              <a:lnSpc>
                <a:spcPct val="90000"/>
              </a:lnSpc>
              <a:spcBef>
                <a:spcPts val="0"/>
              </a:spcBef>
              <a:spcAft>
                <a:spcPts val="0"/>
              </a:spcAft>
              <a:buNone/>
              <a:defRPr b="0" i="0" sz="7800" u="none" cap="none" strike="noStrike">
                <a:solidFill>
                  <a:schemeClr val="dk1"/>
                </a:solidFill>
                <a:latin typeface="Georgia"/>
                <a:ea typeface="Georgia"/>
                <a:cs typeface="Georgia"/>
                <a:sym typeface="Georgia"/>
              </a:defRPr>
            </a:lvl2pPr>
            <a:lvl3pPr indent="0" lvl="2" marL="0" marR="0" rtl="0" algn="ctr">
              <a:lnSpc>
                <a:spcPct val="90000"/>
              </a:lnSpc>
              <a:spcBef>
                <a:spcPts val="0"/>
              </a:spcBef>
              <a:spcAft>
                <a:spcPts val="0"/>
              </a:spcAft>
              <a:buNone/>
              <a:defRPr b="0" i="0" sz="7800" u="none" cap="none" strike="noStrike">
                <a:solidFill>
                  <a:schemeClr val="dk1"/>
                </a:solidFill>
                <a:latin typeface="Georgia"/>
                <a:ea typeface="Georgia"/>
                <a:cs typeface="Georgia"/>
                <a:sym typeface="Georgia"/>
              </a:defRPr>
            </a:lvl3pPr>
            <a:lvl4pPr indent="0" lvl="3" marL="0" marR="0" rtl="0" algn="ctr">
              <a:lnSpc>
                <a:spcPct val="90000"/>
              </a:lnSpc>
              <a:spcBef>
                <a:spcPts val="0"/>
              </a:spcBef>
              <a:spcAft>
                <a:spcPts val="0"/>
              </a:spcAft>
              <a:buNone/>
              <a:defRPr b="0" i="0" sz="7800" u="none" cap="none" strike="noStrike">
                <a:solidFill>
                  <a:schemeClr val="dk1"/>
                </a:solidFill>
                <a:latin typeface="Georgia"/>
                <a:ea typeface="Georgia"/>
                <a:cs typeface="Georgia"/>
                <a:sym typeface="Georgia"/>
              </a:defRPr>
            </a:lvl4pPr>
            <a:lvl5pPr indent="0" lvl="4" marL="0" marR="0" rtl="0" algn="ctr">
              <a:lnSpc>
                <a:spcPct val="90000"/>
              </a:lnSpc>
              <a:spcBef>
                <a:spcPts val="0"/>
              </a:spcBef>
              <a:spcAft>
                <a:spcPts val="0"/>
              </a:spcAft>
              <a:buNone/>
              <a:defRPr b="0" i="0" sz="7800" u="none" cap="none" strike="noStrike">
                <a:solidFill>
                  <a:schemeClr val="dk1"/>
                </a:solidFill>
                <a:latin typeface="Georgia"/>
                <a:ea typeface="Georgia"/>
                <a:cs typeface="Georgia"/>
                <a:sym typeface="Georgia"/>
              </a:defRPr>
            </a:lvl5pPr>
            <a:lvl6pPr indent="0" lvl="5" marL="457200" marR="0" rtl="0" algn="ctr">
              <a:lnSpc>
                <a:spcPct val="90000"/>
              </a:lnSpc>
              <a:spcBef>
                <a:spcPts val="0"/>
              </a:spcBef>
              <a:spcAft>
                <a:spcPts val="0"/>
              </a:spcAft>
              <a:buNone/>
              <a:defRPr b="0" i="0" sz="7800" u="none" cap="none" strike="noStrike">
                <a:solidFill>
                  <a:schemeClr val="dk1"/>
                </a:solidFill>
                <a:latin typeface="Georgia"/>
                <a:ea typeface="Georgia"/>
                <a:cs typeface="Georgia"/>
                <a:sym typeface="Georgia"/>
              </a:defRPr>
            </a:lvl6pPr>
            <a:lvl7pPr indent="0" lvl="6" marL="914400" marR="0" rtl="0" algn="ctr">
              <a:lnSpc>
                <a:spcPct val="90000"/>
              </a:lnSpc>
              <a:spcBef>
                <a:spcPts val="0"/>
              </a:spcBef>
              <a:spcAft>
                <a:spcPts val="0"/>
              </a:spcAft>
              <a:buNone/>
              <a:defRPr b="0" i="0" sz="7800" u="none" cap="none" strike="noStrike">
                <a:solidFill>
                  <a:schemeClr val="dk1"/>
                </a:solidFill>
                <a:latin typeface="Georgia"/>
                <a:ea typeface="Georgia"/>
                <a:cs typeface="Georgia"/>
                <a:sym typeface="Georgia"/>
              </a:defRPr>
            </a:lvl7pPr>
            <a:lvl8pPr indent="0" lvl="7" marL="1371600" marR="0" rtl="0" algn="ctr">
              <a:lnSpc>
                <a:spcPct val="90000"/>
              </a:lnSpc>
              <a:spcBef>
                <a:spcPts val="0"/>
              </a:spcBef>
              <a:spcAft>
                <a:spcPts val="0"/>
              </a:spcAft>
              <a:buNone/>
              <a:defRPr b="0" i="0" sz="7800" u="none" cap="none" strike="noStrike">
                <a:solidFill>
                  <a:schemeClr val="dk1"/>
                </a:solidFill>
                <a:latin typeface="Georgia"/>
                <a:ea typeface="Georgia"/>
                <a:cs typeface="Georgia"/>
                <a:sym typeface="Georgia"/>
              </a:defRPr>
            </a:lvl8pPr>
            <a:lvl9pPr indent="0" lvl="8" marL="1828800" marR="0" rtl="0" algn="ctr">
              <a:lnSpc>
                <a:spcPct val="90000"/>
              </a:lnSpc>
              <a:spcBef>
                <a:spcPts val="0"/>
              </a:spcBef>
              <a:spcAft>
                <a:spcPts val="0"/>
              </a:spcAft>
              <a:buNone/>
              <a:defRPr b="0" i="0" sz="7800" u="none" cap="none" strike="noStrike">
                <a:solidFill>
                  <a:schemeClr val="dk1"/>
                </a:solidFill>
                <a:latin typeface="Georgia"/>
                <a:ea typeface="Georgia"/>
                <a:cs typeface="Georgia"/>
                <a:sym typeface="Georgia"/>
              </a:defRPr>
            </a:lvl9pPr>
          </a:lstStyle>
          <a:p/>
        </p:txBody>
      </p:sp>
      <p:sp>
        <p:nvSpPr>
          <p:cNvPr id="384" name="Shape 384"/>
          <p:cNvSpPr txBox="1"/>
          <p:nvPr>
            <p:ph idx="1" type="body"/>
          </p:nvPr>
        </p:nvSpPr>
        <p:spPr>
          <a:xfrm rot="5400000">
            <a:off x="3284537" y="-357187"/>
            <a:ext cx="6435725" cy="11703050"/>
          </a:xfrm>
          <a:prstGeom prst="rect">
            <a:avLst/>
          </a:prstGeom>
          <a:noFill/>
          <a:ln>
            <a:noFill/>
          </a:ln>
        </p:spPr>
        <p:txBody>
          <a:bodyPr anchorCtr="0" anchor="t" bIns="91425" lIns="91425" rIns="91425" tIns="91425"/>
          <a:lstStyle>
            <a:lvl1pPr indent="0" lvl="0" marL="0" marR="0" rtl="0" algn="ctr">
              <a:lnSpc>
                <a:spcPct val="120000"/>
              </a:lnSpc>
              <a:spcBef>
                <a:spcPts val="0"/>
              </a:spcBef>
              <a:spcAft>
                <a:spcPts val="0"/>
              </a:spcAft>
              <a:buNone/>
              <a:defRPr b="0" i="0" sz="3200" u="none" cap="none" strike="noStrike">
                <a:solidFill>
                  <a:schemeClr val="dk1"/>
                </a:solidFill>
                <a:latin typeface="Georgia"/>
                <a:ea typeface="Georgia"/>
                <a:cs typeface="Georgia"/>
                <a:sym typeface="Georgia"/>
              </a:defRPr>
            </a:lvl1pPr>
            <a:lvl2pPr indent="0" lvl="1" marL="457200" marR="0" rtl="0" algn="ctr">
              <a:lnSpc>
                <a:spcPct val="120000"/>
              </a:lnSpc>
              <a:spcBef>
                <a:spcPts val="0"/>
              </a:spcBef>
              <a:spcAft>
                <a:spcPts val="0"/>
              </a:spcAft>
              <a:buNone/>
              <a:defRPr b="0" i="0" sz="3200" u="none" cap="none" strike="noStrike">
                <a:solidFill>
                  <a:schemeClr val="dk1"/>
                </a:solidFill>
                <a:latin typeface="Georgia"/>
                <a:ea typeface="Georgia"/>
                <a:cs typeface="Georgia"/>
                <a:sym typeface="Georgia"/>
              </a:defRPr>
            </a:lvl2pPr>
            <a:lvl3pPr indent="0" lvl="2" marL="914400" marR="0" rtl="0" algn="ctr">
              <a:lnSpc>
                <a:spcPct val="120000"/>
              </a:lnSpc>
              <a:spcBef>
                <a:spcPts val="0"/>
              </a:spcBef>
              <a:spcAft>
                <a:spcPts val="0"/>
              </a:spcAft>
              <a:buNone/>
              <a:defRPr b="0" i="0" sz="3200" u="none" cap="none" strike="noStrike">
                <a:solidFill>
                  <a:schemeClr val="dk1"/>
                </a:solidFill>
                <a:latin typeface="Georgia"/>
                <a:ea typeface="Georgia"/>
                <a:cs typeface="Georgia"/>
                <a:sym typeface="Georgia"/>
              </a:defRPr>
            </a:lvl3pPr>
            <a:lvl4pPr indent="0" lvl="3" marL="1371600" marR="0" rtl="0" algn="ctr">
              <a:lnSpc>
                <a:spcPct val="120000"/>
              </a:lnSpc>
              <a:spcBef>
                <a:spcPts val="0"/>
              </a:spcBef>
              <a:spcAft>
                <a:spcPts val="0"/>
              </a:spcAft>
              <a:buNone/>
              <a:defRPr b="0" i="0" sz="3200" u="none" cap="none" strike="noStrike">
                <a:solidFill>
                  <a:schemeClr val="dk1"/>
                </a:solidFill>
                <a:latin typeface="Georgia"/>
                <a:ea typeface="Georgia"/>
                <a:cs typeface="Georgia"/>
                <a:sym typeface="Georgia"/>
              </a:defRPr>
            </a:lvl4pPr>
            <a:lvl5pPr indent="0" lvl="4" marL="1828800" marR="0" rtl="0" algn="ctr">
              <a:lnSpc>
                <a:spcPct val="120000"/>
              </a:lnSpc>
              <a:spcBef>
                <a:spcPts val="0"/>
              </a:spcBef>
              <a:spcAft>
                <a:spcPts val="0"/>
              </a:spcAft>
              <a:buNone/>
              <a:defRPr b="0" i="0" sz="3200" u="none" cap="none" strike="noStrike">
                <a:solidFill>
                  <a:schemeClr val="dk1"/>
                </a:solidFill>
                <a:latin typeface="Georgia"/>
                <a:ea typeface="Georgia"/>
                <a:cs typeface="Georgia"/>
                <a:sym typeface="Georgia"/>
              </a:defRPr>
            </a:lvl5pPr>
            <a:lvl6pPr indent="0" lvl="5" marL="457200" marR="0" rtl="0" algn="ctr">
              <a:lnSpc>
                <a:spcPct val="120000"/>
              </a:lnSpc>
              <a:spcBef>
                <a:spcPts val="0"/>
              </a:spcBef>
              <a:spcAft>
                <a:spcPts val="0"/>
              </a:spcAft>
              <a:buNone/>
              <a:defRPr b="0" i="0" sz="3200" u="none" cap="none" strike="noStrike">
                <a:solidFill>
                  <a:schemeClr val="dk1"/>
                </a:solidFill>
                <a:latin typeface="Georgia"/>
                <a:ea typeface="Georgia"/>
                <a:cs typeface="Georgia"/>
                <a:sym typeface="Georgia"/>
              </a:defRPr>
            </a:lvl6pPr>
            <a:lvl7pPr indent="0" lvl="6" marL="914400" marR="0" rtl="0" algn="ctr">
              <a:lnSpc>
                <a:spcPct val="120000"/>
              </a:lnSpc>
              <a:spcBef>
                <a:spcPts val="0"/>
              </a:spcBef>
              <a:spcAft>
                <a:spcPts val="0"/>
              </a:spcAft>
              <a:buNone/>
              <a:defRPr b="0" i="0" sz="3200" u="none" cap="none" strike="noStrike">
                <a:solidFill>
                  <a:schemeClr val="dk1"/>
                </a:solidFill>
                <a:latin typeface="Georgia"/>
                <a:ea typeface="Georgia"/>
                <a:cs typeface="Georgia"/>
                <a:sym typeface="Georgia"/>
              </a:defRPr>
            </a:lvl7pPr>
            <a:lvl8pPr indent="0" lvl="7" marL="1371600" marR="0" rtl="0" algn="ctr">
              <a:lnSpc>
                <a:spcPct val="120000"/>
              </a:lnSpc>
              <a:spcBef>
                <a:spcPts val="0"/>
              </a:spcBef>
              <a:spcAft>
                <a:spcPts val="0"/>
              </a:spcAft>
              <a:buNone/>
              <a:defRPr b="0" i="0" sz="3200" u="none" cap="none" strike="noStrike">
                <a:solidFill>
                  <a:schemeClr val="dk1"/>
                </a:solidFill>
                <a:latin typeface="Georgia"/>
                <a:ea typeface="Georgia"/>
                <a:cs typeface="Georgia"/>
                <a:sym typeface="Georgia"/>
              </a:defRPr>
            </a:lvl8pPr>
            <a:lvl9pPr indent="0" lvl="8" marL="1828800" marR="0" rtl="0" algn="ctr">
              <a:lnSpc>
                <a:spcPct val="120000"/>
              </a:lnSpc>
              <a:spcBef>
                <a:spcPts val="0"/>
              </a:spcBef>
              <a:spcAft>
                <a:spcPts val="0"/>
              </a:spcAft>
              <a:buNone/>
              <a:defRPr b="0" i="0" sz="3200" u="none" cap="none" strike="noStrike">
                <a:solidFill>
                  <a:schemeClr val="dk1"/>
                </a:solidFill>
                <a:latin typeface="Georgia"/>
                <a:ea typeface="Georgia"/>
                <a:cs typeface="Georgia"/>
                <a:sym typeface="Georgia"/>
              </a:defRPr>
            </a:lvl9pPr>
          </a:lstStyle>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picTx">
  <p:cSld name="Picture with Caption">
    <p:spTree>
      <p:nvGrpSpPr>
        <p:cNvPr id="385" name="Shape 385"/>
        <p:cNvGrpSpPr/>
        <p:nvPr/>
      </p:nvGrpSpPr>
      <p:grpSpPr>
        <a:xfrm>
          <a:off x="0" y="0"/>
          <a:ext cx="0" cy="0"/>
          <a:chOff x="0" y="0"/>
          <a:chExt cx="0" cy="0"/>
        </a:xfrm>
      </p:grpSpPr>
      <p:sp>
        <p:nvSpPr>
          <p:cNvPr id="386" name="Shape 386"/>
          <p:cNvSpPr txBox="1"/>
          <p:nvPr>
            <p:ph type="title"/>
          </p:nvPr>
        </p:nvSpPr>
        <p:spPr>
          <a:xfrm>
            <a:off x="2549525" y="6827838"/>
            <a:ext cx="7802563" cy="806450"/>
          </a:xfrm>
          <a:prstGeom prst="rect">
            <a:avLst/>
          </a:prstGeom>
          <a:noFill/>
          <a:ln>
            <a:noFill/>
          </a:ln>
          <a:effectLst>
            <a:outerShdw blurRad="63500" dir="5400000" dist="12698">
              <a:srgbClr val="FFFFFF">
                <a:alpha val="74901"/>
              </a:srgbClr>
            </a:outerShdw>
          </a:effectLst>
        </p:spPr>
        <p:txBody>
          <a:bodyPr anchorCtr="0" anchor="b" bIns="91425" lIns="91425" rIns="91425" tIns="91425"/>
          <a:lstStyle>
            <a:lvl1pPr indent="0" lvl="0" marL="0" marR="0" rtl="0" algn="l">
              <a:lnSpc>
                <a:spcPct val="90000"/>
              </a:lnSpc>
              <a:spcBef>
                <a:spcPts val="0"/>
              </a:spcBef>
              <a:spcAft>
                <a:spcPts val="0"/>
              </a:spcAft>
              <a:buNone/>
              <a:defRPr b="1" i="0" sz="2000" u="none" cap="none" strike="noStrike">
                <a:solidFill>
                  <a:schemeClr val="dk1"/>
                </a:solidFill>
                <a:latin typeface="Georgia"/>
                <a:ea typeface="Georgia"/>
                <a:cs typeface="Georgia"/>
                <a:sym typeface="Georgia"/>
              </a:defRPr>
            </a:lvl1pPr>
            <a:lvl2pPr indent="0" lvl="1" marL="0" marR="0" rtl="0" algn="ctr">
              <a:lnSpc>
                <a:spcPct val="90000"/>
              </a:lnSpc>
              <a:spcBef>
                <a:spcPts val="0"/>
              </a:spcBef>
              <a:spcAft>
                <a:spcPts val="0"/>
              </a:spcAft>
              <a:buNone/>
              <a:defRPr b="0" i="0" sz="7800" u="none" cap="none" strike="noStrike">
                <a:solidFill>
                  <a:schemeClr val="dk1"/>
                </a:solidFill>
                <a:latin typeface="Georgia"/>
                <a:ea typeface="Georgia"/>
                <a:cs typeface="Georgia"/>
                <a:sym typeface="Georgia"/>
              </a:defRPr>
            </a:lvl2pPr>
            <a:lvl3pPr indent="0" lvl="2" marL="0" marR="0" rtl="0" algn="ctr">
              <a:lnSpc>
                <a:spcPct val="90000"/>
              </a:lnSpc>
              <a:spcBef>
                <a:spcPts val="0"/>
              </a:spcBef>
              <a:spcAft>
                <a:spcPts val="0"/>
              </a:spcAft>
              <a:buNone/>
              <a:defRPr b="0" i="0" sz="7800" u="none" cap="none" strike="noStrike">
                <a:solidFill>
                  <a:schemeClr val="dk1"/>
                </a:solidFill>
                <a:latin typeface="Georgia"/>
                <a:ea typeface="Georgia"/>
                <a:cs typeface="Georgia"/>
                <a:sym typeface="Georgia"/>
              </a:defRPr>
            </a:lvl3pPr>
            <a:lvl4pPr indent="0" lvl="3" marL="0" marR="0" rtl="0" algn="ctr">
              <a:lnSpc>
                <a:spcPct val="90000"/>
              </a:lnSpc>
              <a:spcBef>
                <a:spcPts val="0"/>
              </a:spcBef>
              <a:spcAft>
                <a:spcPts val="0"/>
              </a:spcAft>
              <a:buNone/>
              <a:defRPr b="0" i="0" sz="7800" u="none" cap="none" strike="noStrike">
                <a:solidFill>
                  <a:schemeClr val="dk1"/>
                </a:solidFill>
                <a:latin typeface="Georgia"/>
                <a:ea typeface="Georgia"/>
                <a:cs typeface="Georgia"/>
                <a:sym typeface="Georgia"/>
              </a:defRPr>
            </a:lvl4pPr>
            <a:lvl5pPr indent="0" lvl="4" marL="0" marR="0" rtl="0" algn="ctr">
              <a:lnSpc>
                <a:spcPct val="90000"/>
              </a:lnSpc>
              <a:spcBef>
                <a:spcPts val="0"/>
              </a:spcBef>
              <a:spcAft>
                <a:spcPts val="0"/>
              </a:spcAft>
              <a:buNone/>
              <a:defRPr b="0" i="0" sz="7800" u="none" cap="none" strike="noStrike">
                <a:solidFill>
                  <a:schemeClr val="dk1"/>
                </a:solidFill>
                <a:latin typeface="Georgia"/>
                <a:ea typeface="Georgia"/>
                <a:cs typeface="Georgia"/>
                <a:sym typeface="Georgia"/>
              </a:defRPr>
            </a:lvl5pPr>
            <a:lvl6pPr indent="0" lvl="5" marL="457200" marR="0" rtl="0" algn="ctr">
              <a:lnSpc>
                <a:spcPct val="90000"/>
              </a:lnSpc>
              <a:spcBef>
                <a:spcPts val="0"/>
              </a:spcBef>
              <a:spcAft>
                <a:spcPts val="0"/>
              </a:spcAft>
              <a:buNone/>
              <a:defRPr b="0" i="0" sz="7800" u="none" cap="none" strike="noStrike">
                <a:solidFill>
                  <a:schemeClr val="dk1"/>
                </a:solidFill>
                <a:latin typeface="Georgia"/>
                <a:ea typeface="Georgia"/>
                <a:cs typeface="Georgia"/>
                <a:sym typeface="Georgia"/>
              </a:defRPr>
            </a:lvl6pPr>
            <a:lvl7pPr indent="0" lvl="6" marL="914400" marR="0" rtl="0" algn="ctr">
              <a:lnSpc>
                <a:spcPct val="90000"/>
              </a:lnSpc>
              <a:spcBef>
                <a:spcPts val="0"/>
              </a:spcBef>
              <a:spcAft>
                <a:spcPts val="0"/>
              </a:spcAft>
              <a:buNone/>
              <a:defRPr b="0" i="0" sz="7800" u="none" cap="none" strike="noStrike">
                <a:solidFill>
                  <a:schemeClr val="dk1"/>
                </a:solidFill>
                <a:latin typeface="Georgia"/>
                <a:ea typeface="Georgia"/>
                <a:cs typeface="Georgia"/>
                <a:sym typeface="Georgia"/>
              </a:defRPr>
            </a:lvl7pPr>
            <a:lvl8pPr indent="0" lvl="7" marL="1371600" marR="0" rtl="0" algn="ctr">
              <a:lnSpc>
                <a:spcPct val="90000"/>
              </a:lnSpc>
              <a:spcBef>
                <a:spcPts val="0"/>
              </a:spcBef>
              <a:spcAft>
                <a:spcPts val="0"/>
              </a:spcAft>
              <a:buNone/>
              <a:defRPr b="0" i="0" sz="7800" u="none" cap="none" strike="noStrike">
                <a:solidFill>
                  <a:schemeClr val="dk1"/>
                </a:solidFill>
                <a:latin typeface="Georgia"/>
                <a:ea typeface="Georgia"/>
                <a:cs typeface="Georgia"/>
                <a:sym typeface="Georgia"/>
              </a:defRPr>
            </a:lvl8pPr>
            <a:lvl9pPr indent="0" lvl="8" marL="1828800" marR="0" rtl="0" algn="ctr">
              <a:lnSpc>
                <a:spcPct val="90000"/>
              </a:lnSpc>
              <a:spcBef>
                <a:spcPts val="0"/>
              </a:spcBef>
              <a:spcAft>
                <a:spcPts val="0"/>
              </a:spcAft>
              <a:buNone/>
              <a:defRPr b="0" i="0" sz="7800" u="none" cap="none" strike="noStrike">
                <a:solidFill>
                  <a:schemeClr val="dk1"/>
                </a:solidFill>
                <a:latin typeface="Georgia"/>
                <a:ea typeface="Georgia"/>
                <a:cs typeface="Georgia"/>
                <a:sym typeface="Georgia"/>
              </a:defRPr>
            </a:lvl9pPr>
          </a:lstStyle>
          <a:p/>
        </p:txBody>
      </p:sp>
      <p:sp>
        <p:nvSpPr>
          <p:cNvPr id="387" name="Shape 387"/>
          <p:cNvSpPr/>
          <p:nvPr>
            <p:ph idx="2" type="pic"/>
          </p:nvPr>
        </p:nvSpPr>
        <p:spPr>
          <a:xfrm>
            <a:off x="2549525" y="871537"/>
            <a:ext cx="7802563" cy="5851525"/>
          </a:xfrm>
          <a:prstGeom prst="rect">
            <a:avLst/>
          </a:prstGeom>
          <a:noFill/>
          <a:ln>
            <a:noFill/>
          </a:ln>
        </p:spPr>
        <p:txBody>
          <a:bodyPr anchorCtr="0" anchor="t" bIns="91425" lIns="91425" rIns="91425" tIns="91425"/>
          <a:lstStyle>
            <a:lvl1pPr indent="0" lvl="0" marL="0" marR="0" rtl="0" algn="ctr">
              <a:lnSpc>
                <a:spcPct val="120000"/>
              </a:lnSpc>
              <a:spcBef>
                <a:spcPts val="0"/>
              </a:spcBef>
              <a:spcAft>
                <a:spcPts val="0"/>
              </a:spcAft>
              <a:buClr>
                <a:schemeClr val="dk1"/>
              </a:buClr>
              <a:buFont typeface="Georgia"/>
              <a:buNone/>
              <a:defRPr b="0" i="0" sz="3200" u="none" cap="none" strike="noStrike">
                <a:solidFill>
                  <a:schemeClr val="dk1"/>
                </a:solidFill>
                <a:latin typeface="Georgia"/>
                <a:ea typeface="Georgia"/>
                <a:cs typeface="Georgia"/>
                <a:sym typeface="Georgia"/>
              </a:defRPr>
            </a:lvl1pPr>
            <a:lvl2pPr indent="0" lvl="1" marL="457200" marR="0" rtl="0" algn="ctr">
              <a:lnSpc>
                <a:spcPct val="120000"/>
              </a:lnSpc>
              <a:spcBef>
                <a:spcPts val="0"/>
              </a:spcBef>
              <a:spcAft>
                <a:spcPts val="0"/>
              </a:spcAft>
              <a:buClr>
                <a:schemeClr val="dk1"/>
              </a:buClr>
              <a:buFont typeface="Georgia"/>
              <a:buNone/>
              <a:defRPr b="0" i="0" sz="2800" u="none" cap="none" strike="noStrike">
                <a:solidFill>
                  <a:schemeClr val="dk1"/>
                </a:solidFill>
                <a:latin typeface="Georgia"/>
                <a:ea typeface="Georgia"/>
                <a:cs typeface="Georgia"/>
                <a:sym typeface="Georgia"/>
              </a:defRPr>
            </a:lvl2pPr>
            <a:lvl3pPr indent="0" lvl="2" marL="914400" marR="0" rtl="0" algn="ctr">
              <a:lnSpc>
                <a:spcPct val="120000"/>
              </a:lnSpc>
              <a:spcBef>
                <a:spcPts val="0"/>
              </a:spcBef>
              <a:spcAft>
                <a:spcPts val="0"/>
              </a:spcAft>
              <a:buClr>
                <a:schemeClr val="dk1"/>
              </a:buClr>
              <a:buFont typeface="Georgia"/>
              <a:buNone/>
              <a:defRPr b="0" i="0" sz="2400" u="none" cap="none" strike="noStrike">
                <a:solidFill>
                  <a:schemeClr val="dk1"/>
                </a:solidFill>
                <a:latin typeface="Georgia"/>
                <a:ea typeface="Georgia"/>
                <a:cs typeface="Georgia"/>
                <a:sym typeface="Georgia"/>
              </a:defRPr>
            </a:lvl3pPr>
            <a:lvl4pPr indent="0" lvl="3" marL="1371600" marR="0" rtl="0" algn="ctr">
              <a:lnSpc>
                <a:spcPct val="120000"/>
              </a:lnSpc>
              <a:spcBef>
                <a:spcPts val="0"/>
              </a:spcBef>
              <a:spcAft>
                <a:spcPts val="0"/>
              </a:spcAft>
              <a:buClr>
                <a:schemeClr val="dk1"/>
              </a:buClr>
              <a:buFont typeface="Georgia"/>
              <a:buNone/>
              <a:defRPr b="0" i="0" sz="2000" u="none" cap="none" strike="noStrike">
                <a:solidFill>
                  <a:schemeClr val="dk1"/>
                </a:solidFill>
                <a:latin typeface="Georgia"/>
                <a:ea typeface="Georgia"/>
                <a:cs typeface="Georgia"/>
                <a:sym typeface="Georgia"/>
              </a:defRPr>
            </a:lvl4pPr>
            <a:lvl5pPr indent="0" lvl="4" marL="1828800" marR="0" rtl="0" algn="ctr">
              <a:lnSpc>
                <a:spcPct val="120000"/>
              </a:lnSpc>
              <a:spcBef>
                <a:spcPts val="0"/>
              </a:spcBef>
              <a:spcAft>
                <a:spcPts val="0"/>
              </a:spcAft>
              <a:buClr>
                <a:schemeClr val="dk1"/>
              </a:buClr>
              <a:buFont typeface="Georgia"/>
              <a:buNone/>
              <a:defRPr b="0" i="0" sz="2000" u="none" cap="none" strike="noStrike">
                <a:solidFill>
                  <a:schemeClr val="dk1"/>
                </a:solidFill>
                <a:latin typeface="Georgia"/>
                <a:ea typeface="Georgia"/>
                <a:cs typeface="Georgia"/>
                <a:sym typeface="Georgia"/>
              </a:defRPr>
            </a:lvl5pPr>
            <a:lvl6pPr indent="0" lvl="5" marL="2286000" marR="0" rtl="0" algn="ctr">
              <a:lnSpc>
                <a:spcPct val="120000"/>
              </a:lnSpc>
              <a:spcBef>
                <a:spcPts val="0"/>
              </a:spcBef>
              <a:spcAft>
                <a:spcPts val="0"/>
              </a:spcAft>
              <a:buClr>
                <a:schemeClr val="dk1"/>
              </a:buClr>
              <a:buFont typeface="Georgia"/>
              <a:buNone/>
              <a:defRPr b="0" i="0" sz="2000" u="none" cap="none" strike="noStrike">
                <a:solidFill>
                  <a:schemeClr val="dk1"/>
                </a:solidFill>
                <a:latin typeface="Georgia"/>
                <a:ea typeface="Georgia"/>
                <a:cs typeface="Georgia"/>
                <a:sym typeface="Georgia"/>
              </a:defRPr>
            </a:lvl6pPr>
            <a:lvl7pPr indent="0" lvl="6" marL="2743200" marR="0" rtl="0" algn="ctr">
              <a:lnSpc>
                <a:spcPct val="120000"/>
              </a:lnSpc>
              <a:spcBef>
                <a:spcPts val="0"/>
              </a:spcBef>
              <a:spcAft>
                <a:spcPts val="0"/>
              </a:spcAft>
              <a:buClr>
                <a:schemeClr val="dk1"/>
              </a:buClr>
              <a:buFont typeface="Georgia"/>
              <a:buNone/>
              <a:defRPr b="0" i="0" sz="2000" u="none" cap="none" strike="noStrike">
                <a:solidFill>
                  <a:schemeClr val="dk1"/>
                </a:solidFill>
                <a:latin typeface="Georgia"/>
                <a:ea typeface="Georgia"/>
                <a:cs typeface="Georgia"/>
                <a:sym typeface="Georgia"/>
              </a:defRPr>
            </a:lvl7pPr>
            <a:lvl8pPr indent="0" lvl="7" marL="3200400" marR="0" rtl="0" algn="ctr">
              <a:lnSpc>
                <a:spcPct val="120000"/>
              </a:lnSpc>
              <a:spcBef>
                <a:spcPts val="0"/>
              </a:spcBef>
              <a:spcAft>
                <a:spcPts val="0"/>
              </a:spcAft>
              <a:buClr>
                <a:schemeClr val="dk1"/>
              </a:buClr>
              <a:buFont typeface="Georgia"/>
              <a:buNone/>
              <a:defRPr b="0" i="0" sz="2000" u="none" cap="none" strike="noStrike">
                <a:solidFill>
                  <a:schemeClr val="dk1"/>
                </a:solidFill>
                <a:latin typeface="Georgia"/>
                <a:ea typeface="Georgia"/>
                <a:cs typeface="Georgia"/>
                <a:sym typeface="Georgia"/>
              </a:defRPr>
            </a:lvl8pPr>
            <a:lvl9pPr indent="0" lvl="8" marL="3657600" marR="0" rtl="0" algn="ctr">
              <a:lnSpc>
                <a:spcPct val="120000"/>
              </a:lnSpc>
              <a:spcBef>
                <a:spcPts val="0"/>
              </a:spcBef>
              <a:spcAft>
                <a:spcPts val="0"/>
              </a:spcAft>
              <a:buClr>
                <a:schemeClr val="dk1"/>
              </a:buClr>
              <a:buFont typeface="Georgia"/>
              <a:buNone/>
              <a:defRPr b="0" i="0" sz="2000" u="none" cap="none" strike="noStrike">
                <a:solidFill>
                  <a:schemeClr val="dk1"/>
                </a:solidFill>
                <a:latin typeface="Georgia"/>
                <a:ea typeface="Georgia"/>
                <a:cs typeface="Georgia"/>
                <a:sym typeface="Georgia"/>
              </a:defRPr>
            </a:lvl9pPr>
          </a:lstStyle>
          <a:p/>
        </p:txBody>
      </p:sp>
      <p:sp>
        <p:nvSpPr>
          <p:cNvPr id="388" name="Shape 388"/>
          <p:cNvSpPr txBox="1"/>
          <p:nvPr>
            <p:ph idx="1" type="body"/>
          </p:nvPr>
        </p:nvSpPr>
        <p:spPr>
          <a:xfrm>
            <a:off x="2549525" y="7634288"/>
            <a:ext cx="7802563" cy="1144587"/>
          </a:xfrm>
          <a:prstGeom prst="rect">
            <a:avLst/>
          </a:prstGeom>
          <a:noFill/>
          <a:ln>
            <a:noFill/>
          </a:ln>
        </p:spPr>
        <p:txBody>
          <a:bodyPr anchorCtr="0" anchor="t" bIns="91425" lIns="91425" rIns="91425" tIns="91425"/>
          <a:lstStyle>
            <a:lvl1pPr indent="0" lvl="0" marL="0" marR="0" rtl="0" algn="ctr">
              <a:lnSpc>
                <a:spcPct val="120000"/>
              </a:lnSpc>
              <a:spcBef>
                <a:spcPts val="0"/>
              </a:spcBef>
              <a:spcAft>
                <a:spcPts val="0"/>
              </a:spcAft>
              <a:buClr>
                <a:schemeClr val="dk1"/>
              </a:buClr>
              <a:buFont typeface="Georgia"/>
              <a:buNone/>
              <a:defRPr b="0" i="0" sz="1400" u="none" cap="none" strike="noStrike">
                <a:solidFill>
                  <a:schemeClr val="dk1"/>
                </a:solidFill>
                <a:latin typeface="Georgia"/>
                <a:ea typeface="Georgia"/>
                <a:cs typeface="Georgia"/>
                <a:sym typeface="Georgia"/>
              </a:defRPr>
            </a:lvl1pPr>
            <a:lvl2pPr indent="0" lvl="1" marL="457200" marR="0" rtl="0" algn="ctr">
              <a:lnSpc>
                <a:spcPct val="120000"/>
              </a:lnSpc>
              <a:spcBef>
                <a:spcPts val="0"/>
              </a:spcBef>
              <a:spcAft>
                <a:spcPts val="0"/>
              </a:spcAft>
              <a:buClr>
                <a:schemeClr val="dk1"/>
              </a:buClr>
              <a:buFont typeface="Georgia"/>
              <a:buNone/>
              <a:defRPr b="0" i="0" sz="1200" u="none" cap="none" strike="noStrike">
                <a:solidFill>
                  <a:schemeClr val="dk1"/>
                </a:solidFill>
                <a:latin typeface="Georgia"/>
                <a:ea typeface="Georgia"/>
                <a:cs typeface="Georgia"/>
                <a:sym typeface="Georgia"/>
              </a:defRPr>
            </a:lvl2pPr>
            <a:lvl3pPr indent="0" lvl="2" marL="914400" marR="0" rtl="0" algn="ctr">
              <a:lnSpc>
                <a:spcPct val="120000"/>
              </a:lnSpc>
              <a:spcBef>
                <a:spcPts val="0"/>
              </a:spcBef>
              <a:spcAft>
                <a:spcPts val="0"/>
              </a:spcAft>
              <a:buClr>
                <a:schemeClr val="dk1"/>
              </a:buClr>
              <a:buFont typeface="Georgia"/>
              <a:buNone/>
              <a:defRPr b="0" i="0" sz="1000" u="none" cap="none" strike="noStrike">
                <a:solidFill>
                  <a:schemeClr val="dk1"/>
                </a:solidFill>
                <a:latin typeface="Georgia"/>
                <a:ea typeface="Georgia"/>
                <a:cs typeface="Georgia"/>
                <a:sym typeface="Georgia"/>
              </a:defRPr>
            </a:lvl3pPr>
            <a:lvl4pPr indent="0" lvl="3" marL="1371600" marR="0" rtl="0" algn="ctr">
              <a:lnSpc>
                <a:spcPct val="120000"/>
              </a:lnSpc>
              <a:spcBef>
                <a:spcPts val="0"/>
              </a:spcBef>
              <a:spcAft>
                <a:spcPts val="0"/>
              </a:spcAft>
              <a:buClr>
                <a:schemeClr val="dk1"/>
              </a:buClr>
              <a:buFont typeface="Georgia"/>
              <a:buNone/>
              <a:defRPr b="0" i="0" sz="900" u="none" cap="none" strike="noStrike">
                <a:solidFill>
                  <a:schemeClr val="dk1"/>
                </a:solidFill>
                <a:latin typeface="Georgia"/>
                <a:ea typeface="Georgia"/>
                <a:cs typeface="Georgia"/>
                <a:sym typeface="Georgia"/>
              </a:defRPr>
            </a:lvl4pPr>
            <a:lvl5pPr indent="0" lvl="4" marL="1828800" marR="0" rtl="0" algn="ctr">
              <a:lnSpc>
                <a:spcPct val="120000"/>
              </a:lnSpc>
              <a:spcBef>
                <a:spcPts val="0"/>
              </a:spcBef>
              <a:spcAft>
                <a:spcPts val="0"/>
              </a:spcAft>
              <a:buClr>
                <a:schemeClr val="dk1"/>
              </a:buClr>
              <a:buFont typeface="Georgia"/>
              <a:buNone/>
              <a:defRPr b="0" i="0" sz="900" u="none" cap="none" strike="noStrike">
                <a:solidFill>
                  <a:schemeClr val="dk1"/>
                </a:solidFill>
                <a:latin typeface="Georgia"/>
                <a:ea typeface="Georgia"/>
                <a:cs typeface="Georgia"/>
                <a:sym typeface="Georgia"/>
              </a:defRPr>
            </a:lvl5pPr>
            <a:lvl6pPr indent="0" lvl="5" marL="2286000" marR="0" rtl="0" algn="ctr">
              <a:lnSpc>
                <a:spcPct val="120000"/>
              </a:lnSpc>
              <a:spcBef>
                <a:spcPts val="0"/>
              </a:spcBef>
              <a:spcAft>
                <a:spcPts val="0"/>
              </a:spcAft>
              <a:buClr>
                <a:schemeClr val="dk1"/>
              </a:buClr>
              <a:buFont typeface="Georgia"/>
              <a:buNone/>
              <a:defRPr b="0" i="0" sz="900" u="none" cap="none" strike="noStrike">
                <a:solidFill>
                  <a:schemeClr val="dk1"/>
                </a:solidFill>
                <a:latin typeface="Georgia"/>
                <a:ea typeface="Georgia"/>
                <a:cs typeface="Georgia"/>
                <a:sym typeface="Georgia"/>
              </a:defRPr>
            </a:lvl6pPr>
            <a:lvl7pPr indent="0" lvl="6" marL="2743200" marR="0" rtl="0" algn="ctr">
              <a:lnSpc>
                <a:spcPct val="120000"/>
              </a:lnSpc>
              <a:spcBef>
                <a:spcPts val="0"/>
              </a:spcBef>
              <a:spcAft>
                <a:spcPts val="0"/>
              </a:spcAft>
              <a:buClr>
                <a:schemeClr val="dk1"/>
              </a:buClr>
              <a:buFont typeface="Georgia"/>
              <a:buNone/>
              <a:defRPr b="0" i="0" sz="900" u="none" cap="none" strike="noStrike">
                <a:solidFill>
                  <a:schemeClr val="dk1"/>
                </a:solidFill>
                <a:latin typeface="Georgia"/>
                <a:ea typeface="Georgia"/>
                <a:cs typeface="Georgia"/>
                <a:sym typeface="Georgia"/>
              </a:defRPr>
            </a:lvl7pPr>
            <a:lvl8pPr indent="0" lvl="7" marL="3200400" marR="0" rtl="0" algn="ctr">
              <a:lnSpc>
                <a:spcPct val="120000"/>
              </a:lnSpc>
              <a:spcBef>
                <a:spcPts val="0"/>
              </a:spcBef>
              <a:spcAft>
                <a:spcPts val="0"/>
              </a:spcAft>
              <a:buClr>
                <a:schemeClr val="dk1"/>
              </a:buClr>
              <a:buFont typeface="Georgia"/>
              <a:buNone/>
              <a:defRPr b="0" i="0" sz="900" u="none" cap="none" strike="noStrike">
                <a:solidFill>
                  <a:schemeClr val="dk1"/>
                </a:solidFill>
                <a:latin typeface="Georgia"/>
                <a:ea typeface="Georgia"/>
                <a:cs typeface="Georgia"/>
                <a:sym typeface="Georgia"/>
              </a:defRPr>
            </a:lvl8pPr>
            <a:lvl9pPr indent="0" lvl="8" marL="3657600" marR="0" rtl="0" algn="ctr">
              <a:lnSpc>
                <a:spcPct val="120000"/>
              </a:lnSpc>
              <a:spcBef>
                <a:spcPts val="0"/>
              </a:spcBef>
              <a:spcAft>
                <a:spcPts val="0"/>
              </a:spcAft>
              <a:buClr>
                <a:schemeClr val="dk1"/>
              </a:buClr>
              <a:buFont typeface="Georgia"/>
              <a:buNone/>
              <a:defRPr b="0" i="0" sz="900" u="none" cap="none" strike="noStrike">
                <a:solidFill>
                  <a:schemeClr val="dk1"/>
                </a:solidFill>
                <a:latin typeface="Georgia"/>
                <a:ea typeface="Georgia"/>
                <a:cs typeface="Georgia"/>
                <a:sym typeface="Georgia"/>
              </a:defRPr>
            </a:lvl9pPr>
          </a:lstStyle>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Tx">
  <p:cSld name="Content with Caption">
    <p:spTree>
      <p:nvGrpSpPr>
        <p:cNvPr id="389" name="Shape 389"/>
        <p:cNvGrpSpPr/>
        <p:nvPr/>
      </p:nvGrpSpPr>
      <p:grpSpPr>
        <a:xfrm>
          <a:off x="0" y="0"/>
          <a:ext cx="0" cy="0"/>
          <a:chOff x="0" y="0"/>
          <a:chExt cx="0" cy="0"/>
        </a:xfrm>
      </p:grpSpPr>
      <p:sp>
        <p:nvSpPr>
          <p:cNvPr id="390" name="Shape 390"/>
          <p:cNvSpPr txBox="1"/>
          <p:nvPr>
            <p:ph type="title"/>
          </p:nvPr>
        </p:nvSpPr>
        <p:spPr>
          <a:xfrm>
            <a:off x="650875" y="388937"/>
            <a:ext cx="4278312" cy="1652586"/>
          </a:xfrm>
          <a:prstGeom prst="rect">
            <a:avLst/>
          </a:prstGeom>
          <a:noFill/>
          <a:ln>
            <a:noFill/>
          </a:ln>
          <a:effectLst>
            <a:outerShdw blurRad="63500" dir="5400000" dist="12698">
              <a:srgbClr val="FFFFFF">
                <a:alpha val="74901"/>
              </a:srgbClr>
            </a:outerShdw>
          </a:effectLst>
        </p:spPr>
        <p:txBody>
          <a:bodyPr anchorCtr="0" anchor="b" bIns="91425" lIns="91425" rIns="91425" tIns="91425"/>
          <a:lstStyle>
            <a:lvl1pPr indent="0" lvl="0" marL="0" marR="0" rtl="0" algn="l">
              <a:lnSpc>
                <a:spcPct val="90000"/>
              </a:lnSpc>
              <a:spcBef>
                <a:spcPts val="0"/>
              </a:spcBef>
              <a:spcAft>
                <a:spcPts val="0"/>
              </a:spcAft>
              <a:buNone/>
              <a:defRPr b="1" i="0" sz="2000" u="none" cap="none" strike="noStrike">
                <a:solidFill>
                  <a:schemeClr val="dk1"/>
                </a:solidFill>
                <a:latin typeface="Georgia"/>
                <a:ea typeface="Georgia"/>
                <a:cs typeface="Georgia"/>
                <a:sym typeface="Georgia"/>
              </a:defRPr>
            </a:lvl1pPr>
            <a:lvl2pPr indent="0" lvl="1" marL="0" marR="0" rtl="0" algn="ctr">
              <a:lnSpc>
                <a:spcPct val="90000"/>
              </a:lnSpc>
              <a:spcBef>
                <a:spcPts val="0"/>
              </a:spcBef>
              <a:spcAft>
                <a:spcPts val="0"/>
              </a:spcAft>
              <a:buNone/>
              <a:defRPr b="0" i="0" sz="7800" u="none" cap="none" strike="noStrike">
                <a:solidFill>
                  <a:schemeClr val="dk1"/>
                </a:solidFill>
                <a:latin typeface="Georgia"/>
                <a:ea typeface="Georgia"/>
                <a:cs typeface="Georgia"/>
                <a:sym typeface="Georgia"/>
              </a:defRPr>
            </a:lvl2pPr>
            <a:lvl3pPr indent="0" lvl="2" marL="0" marR="0" rtl="0" algn="ctr">
              <a:lnSpc>
                <a:spcPct val="90000"/>
              </a:lnSpc>
              <a:spcBef>
                <a:spcPts val="0"/>
              </a:spcBef>
              <a:spcAft>
                <a:spcPts val="0"/>
              </a:spcAft>
              <a:buNone/>
              <a:defRPr b="0" i="0" sz="7800" u="none" cap="none" strike="noStrike">
                <a:solidFill>
                  <a:schemeClr val="dk1"/>
                </a:solidFill>
                <a:latin typeface="Georgia"/>
                <a:ea typeface="Georgia"/>
                <a:cs typeface="Georgia"/>
                <a:sym typeface="Georgia"/>
              </a:defRPr>
            </a:lvl3pPr>
            <a:lvl4pPr indent="0" lvl="3" marL="0" marR="0" rtl="0" algn="ctr">
              <a:lnSpc>
                <a:spcPct val="90000"/>
              </a:lnSpc>
              <a:spcBef>
                <a:spcPts val="0"/>
              </a:spcBef>
              <a:spcAft>
                <a:spcPts val="0"/>
              </a:spcAft>
              <a:buNone/>
              <a:defRPr b="0" i="0" sz="7800" u="none" cap="none" strike="noStrike">
                <a:solidFill>
                  <a:schemeClr val="dk1"/>
                </a:solidFill>
                <a:latin typeface="Georgia"/>
                <a:ea typeface="Georgia"/>
                <a:cs typeface="Georgia"/>
                <a:sym typeface="Georgia"/>
              </a:defRPr>
            </a:lvl4pPr>
            <a:lvl5pPr indent="0" lvl="4" marL="0" marR="0" rtl="0" algn="ctr">
              <a:lnSpc>
                <a:spcPct val="90000"/>
              </a:lnSpc>
              <a:spcBef>
                <a:spcPts val="0"/>
              </a:spcBef>
              <a:spcAft>
                <a:spcPts val="0"/>
              </a:spcAft>
              <a:buNone/>
              <a:defRPr b="0" i="0" sz="7800" u="none" cap="none" strike="noStrike">
                <a:solidFill>
                  <a:schemeClr val="dk1"/>
                </a:solidFill>
                <a:latin typeface="Georgia"/>
                <a:ea typeface="Georgia"/>
                <a:cs typeface="Georgia"/>
                <a:sym typeface="Georgia"/>
              </a:defRPr>
            </a:lvl5pPr>
            <a:lvl6pPr indent="0" lvl="5" marL="457200" marR="0" rtl="0" algn="ctr">
              <a:lnSpc>
                <a:spcPct val="90000"/>
              </a:lnSpc>
              <a:spcBef>
                <a:spcPts val="0"/>
              </a:spcBef>
              <a:spcAft>
                <a:spcPts val="0"/>
              </a:spcAft>
              <a:buNone/>
              <a:defRPr b="0" i="0" sz="7800" u="none" cap="none" strike="noStrike">
                <a:solidFill>
                  <a:schemeClr val="dk1"/>
                </a:solidFill>
                <a:latin typeface="Georgia"/>
                <a:ea typeface="Georgia"/>
                <a:cs typeface="Georgia"/>
                <a:sym typeface="Georgia"/>
              </a:defRPr>
            </a:lvl6pPr>
            <a:lvl7pPr indent="0" lvl="6" marL="914400" marR="0" rtl="0" algn="ctr">
              <a:lnSpc>
                <a:spcPct val="90000"/>
              </a:lnSpc>
              <a:spcBef>
                <a:spcPts val="0"/>
              </a:spcBef>
              <a:spcAft>
                <a:spcPts val="0"/>
              </a:spcAft>
              <a:buNone/>
              <a:defRPr b="0" i="0" sz="7800" u="none" cap="none" strike="noStrike">
                <a:solidFill>
                  <a:schemeClr val="dk1"/>
                </a:solidFill>
                <a:latin typeface="Georgia"/>
                <a:ea typeface="Georgia"/>
                <a:cs typeface="Georgia"/>
                <a:sym typeface="Georgia"/>
              </a:defRPr>
            </a:lvl7pPr>
            <a:lvl8pPr indent="0" lvl="7" marL="1371600" marR="0" rtl="0" algn="ctr">
              <a:lnSpc>
                <a:spcPct val="90000"/>
              </a:lnSpc>
              <a:spcBef>
                <a:spcPts val="0"/>
              </a:spcBef>
              <a:spcAft>
                <a:spcPts val="0"/>
              </a:spcAft>
              <a:buNone/>
              <a:defRPr b="0" i="0" sz="7800" u="none" cap="none" strike="noStrike">
                <a:solidFill>
                  <a:schemeClr val="dk1"/>
                </a:solidFill>
                <a:latin typeface="Georgia"/>
                <a:ea typeface="Georgia"/>
                <a:cs typeface="Georgia"/>
                <a:sym typeface="Georgia"/>
              </a:defRPr>
            </a:lvl8pPr>
            <a:lvl9pPr indent="0" lvl="8" marL="1828800" marR="0" rtl="0" algn="ctr">
              <a:lnSpc>
                <a:spcPct val="90000"/>
              </a:lnSpc>
              <a:spcBef>
                <a:spcPts val="0"/>
              </a:spcBef>
              <a:spcAft>
                <a:spcPts val="0"/>
              </a:spcAft>
              <a:buNone/>
              <a:defRPr b="0" i="0" sz="7800" u="none" cap="none" strike="noStrike">
                <a:solidFill>
                  <a:schemeClr val="dk1"/>
                </a:solidFill>
                <a:latin typeface="Georgia"/>
                <a:ea typeface="Georgia"/>
                <a:cs typeface="Georgia"/>
                <a:sym typeface="Georgia"/>
              </a:defRPr>
            </a:lvl9pPr>
          </a:lstStyle>
          <a:p/>
        </p:txBody>
      </p:sp>
      <p:sp>
        <p:nvSpPr>
          <p:cNvPr id="391" name="Shape 391"/>
          <p:cNvSpPr txBox="1"/>
          <p:nvPr>
            <p:ph idx="1" type="body"/>
          </p:nvPr>
        </p:nvSpPr>
        <p:spPr>
          <a:xfrm>
            <a:off x="5084762" y="388937"/>
            <a:ext cx="7269161" cy="8323262"/>
          </a:xfrm>
          <a:prstGeom prst="rect">
            <a:avLst/>
          </a:prstGeom>
          <a:noFill/>
          <a:ln>
            <a:noFill/>
          </a:ln>
        </p:spPr>
        <p:txBody>
          <a:bodyPr anchorCtr="0" anchor="t" bIns="91425" lIns="91425" rIns="91425" tIns="91425"/>
          <a:lstStyle>
            <a:lvl1pPr indent="0" lvl="0" marL="0" marR="0" rtl="0" algn="ctr">
              <a:lnSpc>
                <a:spcPct val="120000"/>
              </a:lnSpc>
              <a:spcBef>
                <a:spcPts val="0"/>
              </a:spcBef>
              <a:spcAft>
                <a:spcPts val="0"/>
              </a:spcAft>
              <a:buNone/>
              <a:defRPr b="0" i="0" sz="3200" u="none" cap="none" strike="noStrike">
                <a:solidFill>
                  <a:schemeClr val="dk1"/>
                </a:solidFill>
                <a:latin typeface="Georgia"/>
                <a:ea typeface="Georgia"/>
                <a:cs typeface="Georgia"/>
                <a:sym typeface="Georgia"/>
              </a:defRPr>
            </a:lvl1pPr>
            <a:lvl2pPr indent="0" lvl="1" marL="457200" marR="0" rtl="0" algn="ctr">
              <a:lnSpc>
                <a:spcPct val="120000"/>
              </a:lnSpc>
              <a:spcBef>
                <a:spcPts val="0"/>
              </a:spcBef>
              <a:spcAft>
                <a:spcPts val="0"/>
              </a:spcAft>
              <a:buNone/>
              <a:defRPr b="0" i="0" sz="2800" u="none" cap="none" strike="noStrike">
                <a:solidFill>
                  <a:schemeClr val="dk1"/>
                </a:solidFill>
                <a:latin typeface="Georgia"/>
                <a:ea typeface="Georgia"/>
                <a:cs typeface="Georgia"/>
                <a:sym typeface="Georgia"/>
              </a:defRPr>
            </a:lvl2pPr>
            <a:lvl3pPr indent="0" lvl="2" marL="914400" marR="0" rtl="0" algn="ctr">
              <a:lnSpc>
                <a:spcPct val="120000"/>
              </a:lnSpc>
              <a:spcBef>
                <a:spcPts val="0"/>
              </a:spcBef>
              <a:spcAft>
                <a:spcPts val="0"/>
              </a:spcAft>
              <a:buNone/>
              <a:defRPr b="0" i="0" sz="2400" u="none" cap="none" strike="noStrike">
                <a:solidFill>
                  <a:schemeClr val="dk1"/>
                </a:solidFill>
                <a:latin typeface="Georgia"/>
                <a:ea typeface="Georgia"/>
                <a:cs typeface="Georgia"/>
                <a:sym typeface="Georgia"/>
              </a:defRPr>
            </a:lvl3pPr>
            <a:lvl4pPr indent="0" lvl="3" marL="1371600" marR="0" rtl="0" algn="ctr">
              <a:lnSpc>
                <a:spcPct val="120000"/>
              </a:lnSpc>
              <a:spcBef>
                <a:spcPts val="0"/>
              </a:spcBef>
              <a:spcAft>
                <a:spcPts val="0"/>
              </a:spcAft>
              <a:buNone/>
              <a:defRPr b="0" i="0" sz="2000" u="none" cap="none" strike="noStrike">
                <a:solidFill>
                  <a:schemeClr val="dk1"/>
                </a:solidFill>
                <a:latin typeface="Georgia"/>
                <a:ea typeface="Georgia"/>
                <a:cs typeface="Georgia"/>
                <a:sym typeface="Georgia"/>
              </a:defRPr>
            </a:lvl4pPr>
            <a:lvl5pPr indent="0" lvl="4" marL="1828800" marR="0" rtl="0" algn="ctr">
              <a:lnSpc>
                <a:spcPct val="120000"/>
              </a:lnSpc>
              <a:spcBef>
                <a:spcPts val="0"/>
              </a:spcBef>
              <a:spcAft>
                <a:spcPts val="0"/>
              </a:spcAft>
              <a:buNone/>
              <a:defRPr b="0" i="0" sz="2000" u="none" cap="none" strike="noStrike">
                <a:solidFill>
                  <a:schemeClr val="dk1"/>
                </a:solidFill>
                <a:latin typeface="Georgia"/>
                <a:ea typeface="Georgia"/>
                <a:cs typeface="Georgia"/>
                <a:sym typeface="Georgia"/>
              </a:defRPr>
            </a:lvl5pPr>
            <a:lvl6pPr indent="0" lvl="5" marL="457200" marR="0" rtl="0" algn="ctr">
              <a:lnSpc>
                <a:spcPct val="120000"/>
              </a:lnSpc>
              <a:spcBef>
                <a:spcPts val="0"/>
              </a:spcBef>
              <a:spcAft>
                <a:spcPts val="0"/>
              </a:spcAft>
              <a:buNone/>
              <a:defRPr b="0" i="0" sz="2000" u="none" cap="none" strike="noStrike">
                <a:solidFill>
                  <a:schemeClr val="dk1"/>
                </a:solidFill>
                <a:latin typeface="Georgia"/>
                <a:ea typeface="Georgia"/>
                <a:cs typeface="Georgia"/>
                <a:sym typeface="Georgia"/>
              </a:defRPr>
            </a:lvl6pPr>
            <a:lvl7pPr indent="0" lvl="6" marL="914400" marR="0" rtl="0" algn="ctr">
              <a:lnSpc>
                <a:spcPct val="120000"/>
              </a:lnSpc>
              <a:spcBef>
                <a:spcPts val="0"/>
              </a:spcBef>
              <a:spcAft>
                <a:spcPts val="0"/>
              </a:spcAft>
              <a:buNone/>
              <a:defRPr b="0" i="0" sz="2000" u="none" cap="none" strike="noStrike">
                <a:solidFill>
                  <a:schemeClr val="dk1"/>
                </a:solidFill>
                <a:latin typeface="Georgia"/>
                <a:ea typeface="Georgia"/>
                <a:cs typeface="Georgia"/>
                <a:sym typeface="Georgia"/>
              </a:defRPr>
            </a:lvl7pPr>
            <a:lvl8pPr indent="0" lvl="7" marL="1371600" marR="0" rtl="0" algn="ctr">
              <a:lnSpc>
                <a:spcPct val="120000"/>
              </a:lnSpc>
              <a:spcBef>
                <a:spcPts val="0"/>
              </a:spcBef>
              <a:spcAft>
                <a:spcPts val="0"/>
              </a:spcAft>
              <a:buNone/>
              <a:defRPr b="0" i="0" sz="2000" u="none" cap="none" strike="noStrike">
                <a:solidFill>
                  <a:schemeClr val="dk1"/>
                </a:solidFill>
                <a:latin typeface="Georgia"/>
                <a:ea typeface="Georgia"/>
                <a:cs typeface="Georgia"/>
                <a:sym typeface="Georgia"/>
              </a:defRPr>
            </a:lvl8pPr>
            <a:lvl9pPr indent="0" lvl="8" marL="1828800" marR="0" rtl="0" algn="ctr">
              <a:lnSpc>
                <a:spcPct val="120000"/>
              </a:lnSpc>
              <a:spcBef>
                <a:spcPts val="0"/>
              </a:spcBef>
              <a:spcAft>
                <a:spcPts val="0"/>
              </a:spcAft>
              <a:buNone/>
              <a:defRPr b="0" i="0" sz="2000" u="none" cap="none" strike="noStrike">
                <a:solidFill>
                  <a:schemeClr val="dk1"/>
                </a:solidFill>
                <a:latin typeface="Georgia"/>
                <a:ea typeface="Georgia"/>
                <a:cs typeface="Georgia"/>
                <a:sym typeface="Georgia"/>
              </a:defRPr>
            </a:lvl9pPr>
          </a:lstStyle>
          <a:p/>
        </p:txBody>
      </p:sp>
      <p:sp>
        <p:nvSpPr>
          <p:cNvPr id="392" name="Shape 392"/>
          <p:cNvSpPr txBox="1"/>
          <p:nvPr>
            <p:ph idx="2" type="body"/>
          </p:nvPr>
        </p:nvSpPr>
        <p:spPr>
          <a:xfrm>
            <a:off x="650875" y="2041525"/>
            <a:ext cx="4278312" cy="6670675"/>
          </a:xfrm>
          <a:prstGeom prst="rect">
            <a:avLst/>
          </a:prstGeom>
          <a:noFill/>
          <a:ln>
            <a:noFill/>
          </a:ln>
        </p:spPr>
        <p:txBody>
          <a:bodyPr anchorCtr="0" anchor="t" bIns="91425" lIns="91425" rIns="91425" tIns="91425"/>
          <a:lstStyle>
            <a:lvl1pPr indent="0" lvl="0" marL="0" marR="0" rtl="0" algn="ctr">
              <a:lnSpc>
                <a:spcPct val="120000"/>
              </a:lnSpc>
              <a:spcBef>
                <a:spcPts val="0"/>
              </a:spcBef>
              <a:spcAft>
                <a:spcPts val="0"/>
              </a:spcAft>
              <a:buClr>
                <a:schemeClr val="dk1"/>
              </a:buClr>
              <a:buFont typeface="Georgia"/>
              <a:buNone/>
              <a:defRPr b="0" i="0" sz="1400" u="none" cap="none" strike="noStrike">
                <a:solidFill>
                  <a:schemeClr val="dk1"/>
                </a:solidFill>
                <a:latin typeface="Georgia"/>
                <a:ea typeface="Georgia"/>
                <a:cs typeface="Georgia"/>
                <a:sym typeface="Georgia"/>
              </a:defRPr>
            </a:lvl1pPr>
            <a:lvl2pPr indent="0" lvl="1" marL="457200" marR="0" rtl="0" algn="ctr">
              <a:lnSpc>
                <a:spcPct val="120000"/>
              </a:lnSpc>
              <a:spcBef>
                <a:spcPts val="0"/>
              </a:spcBef>
              <a:spcAft>
                <a:spcPts val="0"/>
              </a:spcAft>
              <a:buClr>
                <a:schemeClr val="dk1"/>
              </a:buClr>
              <a:buFont typeface="Georgia"/>
              <a:buNone/>
              <a:defRPr b="0" i="0" sz="1200" u="none" cap="none" strike="noStrike">
                <a:solidFill>
                  <a:schemeClr val="dk1"/>
                </a:solidFill>
                <a:latin typeface="Georgia"/>
                <a:ea typeface="Georgia"/>
                <a:cs typeface="Georgia"/>
                <a:sym typeface="Georgia"/>
              </a:defRPr>
            </a:lvl2pPr>
            <a:lvl3pPr indent="0" lvl="2" marL="914400" marR="0" rtl="0" algn="ctr">
              <a:lnSpc>
                <a:spcPct val="120000"/>
              </a:lnSpc>
              <a:spcBef>
                <a:spcPts val="0"/>
              </a:spcBef>
              <a:spcAft>
                <a:spcPts val="0"/>
              </a:spcAft>
              <a:buClr>
                <a:schemeClr val="dk1"/>
              </a:buClr>
              <a:buFont typeface="Georgia"/>
              <a:buNone/>
              <a:defRPr b="0" i="0" sz="1000" u="none" cap="none" strike="noStrike">
                <a:solidFill>
                  <a:schemeClr val="dk1"/>
                </a:solidFill>
                <a:latin typeface="Georgia"/>
                <a:ea typeface="Georgia"/>
                <a:cs typeface="Georgia"/>
                <a:sym typeface="Georgia"/>
              </a:defRPr>
            </a:lvl3pPr>
            <a:lvl4pPr indent="0" lvl="3" marL="1371600" marR="0" rtl="0" algn="ctr">
              <a:lnSpc>
                <a:spcPct val="120000"/>
              </a:lnSpc>
              <a:spcBef>
                <a:spcPts val="0"/>
              </a:spcBef>
              <a:spcAft>
                <a:spcPts val="0"/>
              </a:spcAft>
              <a:buClr>
                <a:schemeClr val="dk1"/>
              </a:buClr>
              <a:buFont typeface="Georgia"/>
              <a:buNone/>
              <a:defRPr b="0" i="0" sz="900" u="none" cap="none" strike="noStrike">
                <a:solidFill>
                  <a:schemeClr val="dk1"/>
                </a:solidFill>
                <a:latin typeface="Georgia"/>
                <a:ea typeface="Georgia"/>
                <a:cs typeface="Georgia"/>
                <a:sym typeface="Georgia"/>
              </a:defRPr>
            </a:lvl4pPr>
            <a:lvl5pPr indent="0" lvl="4" marL="1828800" marR="0" rtl="0" algn="ctr">
              <a:lnSpc>
                <a:spcPct val="120000"/>
              </a:lnSpc>
              <a:spcBef>
                <a:spcPts val="0"/>
              </a:spcBef>
              <a:spcAft>
                <a:spcPts val="0"/>
              </a:spcAft>
              <a:buClr>
                <a:schemeClr val="dk1"/>
              </a:buClr>
              <a:buFont typeface="Georgia"/>
              <a:buNone/>
              <a:defRPr b="0" i="0" sz="900" u="none" cap="none" strike="noStrike">
                <a:solidFill>
                  <a:schemeClr val="dk1"/>
                </a:solidFill>
                <a:latin typeface="Georgia"/>
                <a:ea typeface="Georgia"/>
                <a:cs typeface="Georgia"/>
                <a:sym typeface="Georgia"/>
              </a:defRPr>
            </a:lvl5pPr>
            <a:lvl6pPr indent="0" lvl="5" marL="2286000" marR="0" rtl="0" algn="ctr">
              <a:lnSpc>
                <a:spcPct val="120000"/>
              </a:lnSpc>
              <a:spcBef>
                <a:spcPts val="0"/>
              </a:spcBef>
              <a:spcAft>
                <a:spcPts val="0"/>
              </a:spcAft>
              <a:buClr>
                <a:schemeClr val="dk1"/>
              </a:buClr>
              <a:buFont typeface="Georgia"/>
              <a:buNone/>
              <a:defRPr b="0" i="0" sz="900" u="none" cap="none" strike="noStrike">
                <a:solidFill>
                  <a:schemeClr val="dk1"/>
                </a:solidFill>
                <a:latin typeface="Georgia"/>
                <a:ea typeface="Georgia"/>
                <a:cs typeface="Georgia"/>
                <a:sym typeface="Georgia"/>
              </a:defRPr>
            </a:lvl6pPr>
            <a:lvl7pPr indent="0" lvl="6" marL="2743200" marR="0" rtl="0" algn="ctr">
              <a:lnSpc>
                <a:spcPct val="120000"/>
              </a:lnSpc>
              <a:spcBef>
                <a:spcPts val="0"/>
              </a:spcBef>
              <a:spcAft>
                <a:spcPts val="0"/>
              </a:spcAft>
              <a:buClr>
                <a:schemeClr val="dk1"/>
              </a:buClr>
              <a:buFont typeface="Georgia"/>
              <a:buNone/>
              <a:defRPr b="0" i="0" sz="900" u="none" cap="none" strike="noStrike">
                <a:solidFill>
                  <a:schemeClr val="dk1"/>
                </a:solidFill>
                <a:latin typeface="Georgia"/>
                <a:ea typeface="Georgia"/>
                <a:cs typeface="Georgia"/>
                <a:sym typeface="Georgia"/>
              </a:defRPr>
            </a:lvl7pPr>
            <a:lvl8pPr indent="0" lvl="7" marL="3200400" marR="0" rtl="0" algn="ctr">
              <a:lnSpc>
                <a:spcPct val="120000"/>
              </a:lnSpc>
              <a:spcBef>
                <a:spcPts val="0"/>
              </a:spcBef>
              <a:spcAft>
                <a:spcPts val="0"/>
              </a:spcAft>
              <a:buClr>
                <a:schemeClr val="dk1"/>
              </a:buClr>
              <a:buFont typeface="Georgia"/>
              <a:buNone/>
              <a:defRPr b="0" i="0" sz="900" u="none" cap="none" strike="noStrike">
                <a:solidFill>
                  <a:schemeClr val="dk1"/>
                </a:solidFill>
                <a:latin typeface="Georgia"/>
                <a:ea typeface="Georgia"/>
                <a:cs typeface="Georgia"/>
                <a:sym typeface="Georgia"/>
              </a:defRPr>
            </a:lvl8pPr>
            <a:lvl9pPr indent="0" lvl="8" marL="3657600" marR="0" rtl="0" algn="ctr">
              <a:lnSpc>
                <a:spcPct val="120000"/>
              </a:lnSpc>
              <a:spcBef>
                <a:spcPts val="0"/>
              </a:spcBef>
              <a:spcAft>
                <a:spcPts val="0"/>
              </a:spcAft>
              <a:buClr>
                <a:schemeClr val="dk1"/>
              </a:buClr>
              <a:buFont typeface="Georgia"/>
              <a:buNone/>
              <a:defRPr b="0" i="0" sz="900" u="none" cap="none" strike="noStrike">
                <a:solidFill>
                  <a:schemeClr val="dk1"/>
                </a:solidFill>
                <a:latin typeface="Georgia"/>
                <a:ea typeface="Georgia"/>
                <a:cs typeface="Georgia"/>
                <a:sym typeface="Georgia"/>
              </a:defRPr>
            </a:lvl9pPr>
          </a:lstStyle>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393" name="Shape 393"/>
        <p:cNvGrpSpPr/>
        <p:nvPr/>
      </p:nvGrpSpPr>
      <p:grpSpPr>
        <a:xfrm>
          <a:off x="0" y="0"/>
          <a:ext cx="0" cy="0"/>
          <a:chOff x="0" y="0"/>
          <a:chExt cx="0" cy="0"/>
        </a:xfrm>
      </p:grpSpPr>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394" name="Shape 394"/>
        <p:cNvGrpSpPr/>
        <p:nvPr/>
      </p:nvGrpSpPr>
      <p:grpSpPr>
        <a:xfrm>
          <a:off x="0" y="0"/>
          <a:ext cx="0" cy="0"/>
          <a:chOff x="0" y="0"/>
          <a:chExt cx="0" cy="0"/>
        </a:xfrm>
      </p:grpSpPr>
      <p:sp>
        <p:nvSpPr>
          <p:cNvPr id="395" name="Shape 395"/>
          <p:cNvSpPr txBox="1"/>
          <p:nvPr>
            <p:ph type="title"/>
          </p:nvPr>
        </p:nvSpPr>
        <p:spPr>
          <a:xfrm>
            <a:off x="825500" y="3048000"/>
            <a:ext cx="11353800" cy="3556000"/>
          </a:xfrm>
          <a:prstGeom prst="rect">
            <a:avLst/>
          </a:prstGeom>
          <a:noFill/>
          <a:ln>
            <a:noFill/>
          </a:ln>
          <a:effectLst>
            <a:outerShdw blurRad="63500" dir="5400000" dist="12698">
              <a:srgbClr val="FFFFFF">
                <a:alpha val="74901"/>
              </a:srgbClr>
            </a:outerShdw>
          </a:effectLst>
        </p:spPr>
        <p:txBody>
          <a:bodyPr anchorCtr="0" anchor="ctr" bIns="91425" lIns="91425" rIns="91425" tIns="91425"/>
          <a:lstStyle>
            <a:lvl1pPr indent="0" lvl="0" marL="0" marR="0" rtl="0" algn="ctr">
              <a:lnSpc>
                <a:spcPct val="90000"/>
              </a:lnSpc>
              <a:spcBef>
                <a:spcPts val="0"/>
              </a:spcBef>
              <a:spcAft>
                <a:spcPts val="0"/>
              </a:spcAft>
              <a:buNone/>
              <a:defRPr b="0" i="0" sz="7800" u="none" cap="none" strike="noStrike">
                <a:solidFill>
                  <a:schemeClr val="dk1"/>
                </a:solidFill>
                <a:latin typeface="Georgia"/>
                <a:ea typeface="Georgia"/>
                <a:cs typeface="Georgia"/>
                <a:sym typeface="Georgia"/>
              </a:defRPr>
            </a:lvl1pPr>
            <a:lvl2pPr indent="0" lvl="1" marL="0" marR="0" rtl="0" algn="ctr">
              <a:lnSpc>
                <a:spcPct val="90000"/>
              </a:lnSpc>
              <a:spcBef>
                <a:spcPts val="0"/>
              </a:spcBef>
              <a:spcAft>
                <a:spcPts val="0"/>
              </a:spcAft>
              <a:buNone/>
              <a:defRPr b="0" i="0" sz="7800" u="none" cap="none" strike="noStrike">
                <a:solidFill>
                  <a:schemeClr val="dk1"/>
                </a:solidFill>
                <a:latin typeface="Georgia"/>
                <a:ea typeface="Georgia"/>
                <a:cs typeface="Georgia"/>
                <a:sym typeface="Georgia"/>
              </a:defRPr>
            </a:lvl2pPr>
            <a:lvl3pPr indent="0" lvl="2" marL="0" marR="0" rtl="0" algn="ctr">
              <a:lnSpc>
                <a:spcPct val="90000"/>
              </a:lnSpc>
              <a:spcBef>
                <a:spcPts val="0"/>
              </a:spcBef>
              <a:spcAft>
                <a:spcPts val="0"/>
              </a:spcAft>
              <a:buNone/>
              <a:defRPr b="0" i="0" sz="7800" u="none" cap="none" strike="noStrike">
                <a:solidFill>
                  <a:schemeClr val="dk1"/>
                </a:solidFill>
                <a:latin typeface="Georgia"/>
                <a:ea typeface="Georgia"/>
                <a:cs typeface="Georgia"/>
                <a:sym typeface="Georgia"/>
              </a:defRPr>
            </a:lvl3pPr>
            <a:lvl4pPr indent="0" lvl="3" marL="0" marR="0" rtl="0" algn="ctr">
              <a:lnSpc>
                <a:spcPct val="90000"/>
              </a:lnSpc>
              <a:spcBef>
                <a:spcPts val="0"/>
              </a:spcBef>
              <a:spcAft>
                <a:spcPts val="0"/>
              </a:spcAft>
              <a:buNone/>
              <a:defRPr b="0" i="0" sz="7800" u="none" cap="none" strike="noStrike">
                <a:solidFill>
                  <a:schemeClr val="dk1"/>
                </a:solidFill>
                <a:latin typeface="Georgia"/>
                <a:ea typeface="Georgia"/>
                <a:cs typeface="Georgia"/>
                <a:sym typeface="Georgia"/>
              </a:defRPr>
            </a:lvl4pPr>
            <a:lvl5pPr indent="0" lvl="4" marL="0" marR="0" rtl="0" algn="ctr">
              <a:lnSpc>
                <a:spcPct val="90000"/>
              </a:lnSpc>
              <a:spcBef>
                <a:spcPts val="0"/>
              </a:spcBef>
              <a:spcAft>
                <a:spcPts val="0"/>
              </a:spcAft>
              <a:buNone/>
              <a:defRPr b="0" i="0" sz="7800" u="none" cap="none" strike="noStrike">
                <a:solidFill>
                  <a:schemeClr val="dk1"/>
                </a:solidFill>
                <a:latin typeface="Georgia"/>
                <a:ea typeface="Georgia"/>
                <a:cs typeface="Georgia"/>
                <a:sym typeface="Georgia"/>
              </a:defRPr>
            </a:lvl5pPr>
            <a:lvl6pPr indent="0" lvl="5" marL="457200" marR="0" rtl="0" algn="ctr">
              <a:lnSpc>
                <a:spcPct val="90000"/>
              </a:lnSpc>
              <a:spcBef>
                <a:spcPts val="0"/>
              </a:spcBef>
              <a:spcAft>
                <a:spcPts val="0"/>
              </a:spcAft>
              <a:buNone/>
              <a:defRPr b="0" i="0" sz="7800" u="none" cap="none" strike="noStrike">
                <a:solidFill>
                  <a:schemeClr val="dk1"/>
                </a:solidFill>
                <a:latin typeface="Georgia"/>
                <a:ea typeface="Georgia"/>
                <a:cs typeface="Georgia"/>
                <a:sym typeface="Georgia"/>
              </a:defRPr>
            </a:lvl6pPr>
            <a:lvl7pPr indent="0" lvl="6" marL="914400" marR="0" rtl="0" algn="ctr">
              <a:lnSpc>
                <a:spcPct val="90000"/>
              </a:lnSpc>
              <a:spcBef>
                <a:spcPts val="0"/>
              </a:spcBef>
              <a:spcAft>
                <a:spcPts val="0"/>
              </a:spcAft>
              <a:buNone/>
              <a:defRPr b="0" i="0" sz="7800" u="none" cap="none" strike="noStrike">
                <a:solidFill>
                  <a:schemeClr val="dk1"/>
                </a:solidFill>
                <a:latin typeface="Georgia"/>
                <a:ea typeface="Georgia"/>
                <a:cs typeface="Georgia"/>
                <a:sym typeface="Georgia"/>
              </a:defRPr>
            </a:lvl7pPr>
            <a:lvl8pPr indent="0" lvl="7" marL="1371600" marR="0" rtl="0" algn="ctr">
              <a:lnSpc>
                <a:spcPct val="90000"/>
              </a:lnSpc>
              <a:spcBef>
                <a:spcPts val="0"/>
              </a:spcBef>
              <a:spcAft>
                <a:spcPts val="0"/>
              </a:spcAft>
              <a:buNone/>
              <a:defRPr b="0" i="0" sz="7800" u="none" cap="none" strike="noStrike">
                <a:solidFill>
                  <a:schemeClr val="dk1"/>
                </a:solidFill>
                <a:latin typeface="Georgia"/>
                <a:ea typeface="Georgia"/>
                <a:cs typeface="Georgia"/>
                <a:sym typeface="Georgia"/>
              </a:defRPr>
            </a:lvl8pPr>
            <a:lvl9pPr indent="0" lvl="8" marL="1828800" marR="0" rtl="0" algn="ctr">
              <a:lnSpc>
                <a:spcPct val="90000"/>
              </a:lnSpc>
              <a:spcBef>
                <a:spcPts val="0"/>
              </a:spcBef>
              <a:spcAft>
                <a:spcPts val="0"/>
              </a:spcAft>
              <a:buNone/>
              <a:defRPr b="0" i="0" sz="7800" u="none" cap="none" strike="noStrike">
                <a:solidFill>
                  <a:schemeClr val="dk1"/>
                </a:solidFill>
                <a:latin typeface="Georgia"/>
                <a:ea typeface="Georgia"/>
                <a:cs typeface="Georgia"/>
                <a:sym typeface="Georgia"/>
              </a:defRPr>
            </a:lvl9pPr>
          </a:lstStyle>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TxTwoObj">
  <p:cSld name="Comparison">
    <p:spTree>
      <p:nvGrpSpPr>
        <p:cNvPr id="396" name="Shape 396"/>
        <p:cNvGrpSpPr/>
        <p:nvPr/>
      </p:nvGrpSpPr>
      <p:grpSpPr>
        <a:xfrm>
          <a:off x="0" y="0"/>
          <a:ext cx="0" cy="0"/>
          <a:chOff x="0" y="0"/>
          <a:chExt cx="0" cy="0"/>
        </a:xfrm>
      </p:grpSpPr>
      <p:sp>
        <p:nvSpPr>
          <p:cNvPr id="397" name="Shape 397"/>
          <p:cNvSpPr txBox="1"/>
          <p:nvPr>
            <p:ph type="title"/>
          </p:nvPr>
        </p:nvSpPr>
        <p:spPr>
          <a:xfrm>
            <a:off x="650875" y="390525"/>
            <a:ext cx="11703050" cy="1625599"/>
          </a:xfrm>
          <a:prstGeom prst="rect">
            <a:avLst/>
          </a:prstGeom>
          <a:noFill/>
          <a:ln>
            <a:noFill/>
          </a:ln>
          <a:effectLst>
            <a:outerShdw blurRad="63500" dir="5400000" dist="12698">
              <a:srgbClr val="FFFFFF">
                <a:alpha val="74901"/>
              </a:srgbClr>
            </a:outerShdw>
          </a:effectLst>
        </p:spPr>
        <p:txBody>
          <a:bodyPr anchorCtr="0" anchor="ctr" bIns="91425" lIns="91425" rIns="91425" tIns="91425"/>
          <a:lstStyle>
            <a:lvl1pPr indent="0" lvl="0" marL="0" marR="0" rtl="0" algn="ctr">
              <a:lnSpc>
                <a:spcPct val="90000"/>
              </a:lnSpc>
              <a:spcBef>
                <a:spcPts val="0"/>
              </a:spcBef>
              <a:spcAft>
                <a:spcPts val="0"/>
              </a:spcAft>
              <a:buNone/>
              <a:defRPr b="0" i="0" sz="7800" u="none" cap="none" strike="noStrike">
                <a:solidFill>
                  <a:schemeClr val="dk1"/>
                </a:solidFill>
                <a:latin typeface="Georgia"/>
                <a:ea typeface="Georgia"/>
                <a:cs typeface="Georgia"/>
                <a:sym typeface="Georgia"/>
              </a:defRPr>
            </a:lvl1pPr>
            <a:lvl2pPr indent="0" lvl="1" marL="0" marR="0" rtl="0" algn="ctr">
              <a:lnSpc>
                <a:spcPct val="90000"/>
              </a:lnSpc>
              <a:spcBef>
                <a:spcPts val="0"/>
              </a:spcBef>
              <a:spcAft>
                <a:spcPts val="0"/>
              </a:spcAft>
              <a:buNone/>
              <a:defRPr b="0" i="0" sz="7800" u="none" cap="none" strike="noStrike">
                <a:solidFill>
                  <a:schemeClr val="dk1"/>
                </a:solidFill>
                <a:latin typeface="Georgia"/>
                <a:ea typeface="Georgia"/>
                <a:cs typeface="Georgia"/>
                <a:sym typeface="Georgia"/>
              </a:defRPr>
            </a:lvl2pPr>
            <a:lvl3pPr indent="0" lvl="2" marL="0" marR="0" rtl="0" algn="ctr">
              <a:lnSpc>
                <a:spcPct val="90000"/>
              </a:lnSpc>
              <a:spcBef>
                <a:spcPts val="0"/>
              </a:spcBef>
              <a:spcAft>
                <a:spcPts val="0"/>
              </a:spcAft>
              <a:buNone/>
              <a:defRPr b="0" i="0" sz="7800" u="none" cap="none" strike="noStrike">
                <a:solidFill>
                  <a:schemeClr val="dk1"/>
                </a:solidFill>
                <a:latin typeface="Georgia"/>
                <a:ea typeface="Georgia"/>
                <a:cs typeface="Georgia"/>
                <a:sym typeface="Georgia"/>
              </a:defRPr>
            </a:lvl3pPr>
            <a:lvl4pPr indent="0" lvl="3" marL="0" marR="0" rtl="0" algn="ctr">
              <a:lnSpc>
                <a:spcPct val="90000"/>
              </a:lnSpc>
              <a:spcBef>
                <a:spcPts val="0"/>
              </a:spcBef>
              <a:spcAft>
                <a:spcPts val="0"/>
              </a:spcAft>
              <a:buNone/>
              <a:defRPr b="0" i="0" sz="7800" u="none" cap="none" strike="noStrike">
                <a:solidFill>
                  <a:schemeClr val="dk1"/>
                </a:solidFill>
                <a:latin typeface="Georgia"/>
                <a:ea typeface="Georgia"/>
                <a:cs typeface="Georgia"/>
                <a:sym typeface="Georgia"/>
              </a:defRPr>
            </a:lvl4pPr>
            <a:lvl5pPr indent="0" lvl="4" marL="0" marR="0" rtl="0" algn="ctr">
              <a:lnSpc>
                <a:spcPct val="90000"/>
              </a:lnSpc>
              <a:spcBef>
                <a:spcPts val="0"/>
              </a:spcBef>
              <a:spcAft>
                <a:spcPts val="0"/>
              </a:spcAft>
              <a:buNone/>
              <a:defRPr b="0" i="0" sz="7800" u="none" cap="none" strike="noStrike">
                <a:solidFill>
                  <a:schemeClr val="dk1"/>
                </a:solidFill>
                <a:latin typeface="Georgia"/>
                <a:ea typeface="Georgia"/>
                <a:cs typeface="Georgia"/>
                <a:sym typeface="Georgia"/>
              </a:defRPr>
            </a:lvl5pPr>
            <a:lvl6pPr indent="0" lvl="5" marL="457200" marR="0" rtl="0" algn="ctr">
              <a:lnSpc>
                <a:spcPct val="90000"/>
              </a:lnSpc>
              <a:spcBef>
                <a:spcPts val="0"/>
              </a:spcBef>
              <a:spcAft>
                <a:spcPts val="0"/>
              </a:spcAft>
              <a:buNone/>
              <a:defRPr b="0" i="0" sz="7800" u="none" cap="none" strike="noStrike">
                <a:solidFill>
                  <a:schemeClr val="dk1"/>
                </a:solidFill>
                <a:latin typeface="Georgia"/>
                <a:ea typeface="Georgia"/>
                <a:cs typeface="Georgia"/>
                <a:sym typeface="Georgia"/>
              </a:defRPr>
            </a:lvl6pPr>
            <a:lvl7pPr indent="0" lvl="6" marL="914400" marR="0" rtl="0" algn="ctr">
              <a:lnSpc>
                <a:spcPct val="90000"/>
              </a:lnSpc>
              <a:spcBef>
                <a:spcPts val="0"/>
              </a:spcBef>
              <a:spcAft>
                <a:spcPts val="0"/>
              </a:spcAft>
              <a:buNone/>
              <a:defRPr b="0" i="0" sz="7800" u="none" cap="none" strike="noStrike">
                <a:solidFill>
                  <a:schemeClr val="dk1"/>
                </a:solidFill>
                <a:latin typeface="Georgia"/>
                <a:ea typeface="Georgia"/>
                <a:cs typeface="Georgia"/>
                <a:sym typeface="Georgia"/>
              </a:defRPr>
            </a:lvl7pPr>
            <a:lvl8pPr indent="0" lvl="7" marL="1371600" marR="0" rtl="0" algn="ctr">
              <a:lnSpc>
                <a:spcPct val="90000"/>
              </a:lnSpc>
              <a:spcBef>
                <a:spcPts val="0"/>
              </a:spcBef>
              <a:spcAft>
                <a:spcPts val="0"/>
              </a:spcAft>
              <a:buNone/>
              <a:defRPr b="0" i="0" sz="7800" u="none" cap="none" strike="noStrike">
                <a:solidFill>
                  <a:schemeClr val="dk1"/>
                </a:solidFill>
                <a:latin typeface="Georgia"/>
                <a:ea typeface="Georgia"/>
                <a:cs typeface="Georgia"/>
                <a:sym typeface="Georgia"/>
              </a:defRPr>
            </a:lvl8pPr>
            <a:lvl9pPr indent="0" lvl="8" marL="1828800" marR="0" rtl="0" algn="ctr">
              <a:lnSpc>
                <a:spcPct val="90000"/>
              </a:lnSpc>
              <a:spcBef>
                <a:spcPts val="0"/>
              </a:spcBef>
              <a:spcAft>
                <a:spcPts val="0"/>
              </a:spcAft>
              <a:buNone/>
              <a:defRPr b="0" i="0" sz="7800" u="none" cap="none" strike="noStrike">
                <a:solidFill>
                  <a:schemeClr val="dk1"/>
                </a:solidFill>
                <a:latin typeface="Georgia"/>
                <a:ea typeface="Georgia"/>
                <a:cs typeface="Georgia"/>
                <a:sym typeface="Georgia"/>
              </a:defRPr>
            </a:lvl9pPr>
          </a:lstStyle>
          <a:p/>
        </p:txBody>
      </p:sp>
      <p:sp>
        <p:nvSpPr>
          <p:cNvPr id="398" name="Shape 398"/>
          <p:cNvSpPr txBox="1"/>
          <p:nvPr>
            <p:ph idx="1" type="body"/>
          </p:nvPr>
        </p:nvSpPr>
        <p:spPr>
          <a:xfrm>
            <a:off x="650875" y="2182813"/>
            <a:ext cx="5745162" cy="909637"/>
          </a:xfrm>
          <a:prstGeom prst="rect">
            <a:avLst/>
          </a:prstGeom>
          <a:noFill/>
          <a:ln>
            <a:noFill/>
          </a:ln>
        </p:spPr>
        <p:txBody>
          <a:bodyPr anchorCtr="0" anchor="b" bIns="91425" lIns="91425" rIns="91425" tIns="91425"/>
          <a:lstStyle>
            <a:lvl1pPr indent="0" lvl="0" marL="0" marR="0" rtl="0" algn="ctr">
              <a:lnSpc>
                <a:spcPct val="120000"/>
              </a:lnSpc>
              <a:spcBef>
                <a:spcPts val="0"/>
              </a:spcBef>
              <a:spcAft>
                <a:spcPts val="0"/>
              </a:spcAft>
              <a:buClr>
                <a:schemeClr val="dk1"/>
              </a:buClr>
              <a:buFont typeface="Georgia"/>
              <a:buNone/>
              <a:defRPr b="1" i="0" sz="2400" u="none" cap="none" strike="noStrike">
                <a:solidFill>
                  <a:schemeClr val="dk1"/>
                </a:solidFill>
                <a:latin typeface="Georgia"/>
                <a:ea typeface="Georgia"/>
                <a:cs typeface="Georgia"/>
                <a:sym typeface="Georgia"/>
              </a:defRPr>
            </a:lvl1pPr>
            <a:lvl2pPr indent="0" lvl="1" marL="457200" marR="0" rtl="0" algn="ctr">
              <a:lnSpc>
                <a:spcPct val="120000"/>
              </a:lnSpc>
              <a:spcBef>
                <a:spcPts val="0"/>
              </a:spcBef>
              <a:spcAft>
                <a:spcPts val="0"/>
              </a:spcAft>
              <a:buClr>
                <a:schemeClr val="dk1"/>
              </a:buClr>
              <a:buFont typeface="Georgia"/>
              <a:buNone/>
              <a:defRPr b="1" i="0" sz="2000" u="none" cap="none" strike="noStrike">
                <a:solidFill>
                  <a:schemeClr val="dk1"/>
                </a:solidFill>
                <a:latin typeface="Georgia"/>
                <a:ea typeface="Georgia"/>
                <a:cs typeface="Georgia"/>
                <a:sym typeface="Georgia"/>
              </a:defRPr>
            </a:lvl2pPr>
            <a:lvl3pPr indent="0" lvl="2" marL="914400" marR="0" rtl="0" algn="ctr">
              <a:lnSpc>
                <a:spcPct val="120000"/>
              </a:lnSpc>
              <a:spcBef>
                <a:spcPts val="0"/>
              </a:spcBef>
              <a:spcAft>
                <a:spcPts val="0"/>
              </a:spcAft>
              <a:buClr>
                <a:schemeClr val="dk1"/>
              </a:buClr>
              <a:buFont typeface="Georgia"/>
              <a:buNone/>
              <a:defRPr b="1" i="0" sz="1800" u="none" cap="none" strike="noStrike">
                <a:solidFill>
                  <a:schemeClr val="dk1"/>
                </a:solidFill>
                <a:latin typeface="Georgia"/>
                <a:ea typeface="Georgia"/>
                <a:cs typeface="Georgia"/>
                <a:sym typeface="Georgia"/>
              </a:defRPr>
            </a:lvl3pPr>
            <a:lvl4pPr indent="0" lvl="3" marL="1371600" marR="0" rtl="0" algn="ctr">
              <a:lnSpc>
                <a:spcPct val="120000"/>
              </a:lnSpc>
              <a:spcBef>
                <a:spcPts val="0"/>
              </a:spcBef>
              <a:spcAft>
                <a:spcPts val="0"/>
              </a:spcAft>
              <a:buClr>
                <a:schemeClr val="dk1"/>
              </a:buClr>
              <a:buFont typeface="Georgia"/>
              <a:buNone/>
              <a:defRPr b="1" i="0" sz="1600" u="none" cap="none" strike="noStrike">
                <a:solidFill>
                  <a:schemeClr val="dk1"/>
                </a:solidFill>
                <a:latin typeface="Georgia"/>
                <a:ea typeface="Georgia"/>
                <a:cs typeface="Georgia"/>
                <a:sym typeface="Georgia"/>
              </a:defRPr>
            </a:lvl4pPr>
            <a:lvl5pPr indent="0" lvl="4" marL="1828800" marR="0" rtl="0" algn="ctr">
              <a:lnSpc>
                <a:spcPct val="120000"/>
              </a:lnSpc>
              <a:spcBef>
                <a:spcPts val="0"/>
              </a:spcBef>
              <a:spcAft>
                <a:spcPts val="0"/>
              </a:spcAft>
              <a:buClr>
                <a:schemeClr val="dk1"/>
              </a:buClr>
              <a:buFont typeface="Georgia"/>
              <a:buNone/>
              <a:defRPr b="1" i="0" sz="1600" u="none" cap="none" strike="noStrike">
                <a:solidFill>
                  <a:schemeClr val="dk1"/>
                </a:solidFill>
                <a:latin typeface="Georgia"/>
                <a:ea typeface="Georgia"/>
                <a:cs typeface="Georgia"/>
                <a:sym typeface="Georgia"/>
              </a:defRPr>
            </a:lvl5pPr>
            <a:lvl6pPr indent="0" lvl="5" marL="2286000" marR="0" rtl="0" algn="ctr">
              <a:lnSpc>
                <a:spcPct val="120000"/>
              </a:lnSpc>
              <a:spcBef>
                <a:spcPts val="0"/>
              </a:spcBef>
              <a:spcAft>
                <a:spcPts val="0"/>
              </a:spcAft>
              <a:buClr>
                <a:schemeClr val="dk1"/>
              </a:buClr>
              <a:buFont typeface="Georgia"/>
              <a:buNone/>
              <a:defRPr b="1" i="0" sz="1600" u="none" cap="none" strike="noStrike">
                <a:solidFill>
                  <a:schemeClr val="dk1"/>
                </a:solidFill>
                <a:latin typeface="Georgia"/>
                <a:ea typeface="Georgia"/>
                <a:cs typeface="Georgia"/>
                <a:sym typeface="Georgia"/>
              </a:defRPr>
            </a:lvl6pPr>
            <a:lvl7pPr indent="0" lvl="6" marL="2743200" marR="0" rtl="0" algn="ctr">
              <a:lnSpc>
                <a:spcPct val="120000"/>
              </a:lnSpc>
              <a:spcBef>
                <a:spcPts val="0"/>
              </a:spcBef>
              <a:spcAft>
                <a:spcPts val="0"/>
              </a:spcAft>
              <a:buClr>
                <a:schemeClr val="dk1"/>
              </a:buClr>
              <a:buFont typeface="Georgia"/>
              <a:buNone/>
              <a:defRPr b="1" i="0" sz="1600" u="none" cap="none" strike="noStrike">
                <a:solidFill>
                  <a:schemeClr val="dk1"/>
                </a:solidFill>
                <a:latin typeface="Georgia"/>
                <a:ea typeface="Georgia"/>
                <a:cs typeface="Georgia"/>
                <a:sym typeface="Georgia"/>
              </a:defRPr>
            </a:lvl7pPr>
            <a:lvl8pPr indent="0" lvl="7" marL="3200400" marR="0" rtl="0" algn="ctr">
              <a:lnSpc>
                <a:spcPct val="120000"/>
              </a:lnSpc>
              <a:spcBef>
                <a:spcPts val="0"/>
              </a:spcBef>
              <a:spcAft>
                <a:spcPts val="0"/>
              </a:spcAft>
              <a:buClr>
                <a:schemeClr val="dk1"/>
              </a:buClr>
              <a:buFont typeface="Georgia"/>
              <a:buNone/>
              <a:defRPr b="1" i="0" sz="1600" u="none" cap="none" strike="noStrike">
                <a:solidFill>
                  <a:schemeClr val="dk1"/>
                </a:solidFill>
                <a:latin typeface="Georgia"/>
                <a:ea typeface="Georgia"/>
                <a:cs typeface="Georgia"/>
                <a:sym typeface="Georgia"/>
              </a:defRPr>
            </a:lvl8pPr>
            <a:lvl9pPr indent="0" lvl="8" marL="3657600" marR="0" rtl="0" algn="ctr">
              <a:lnSpc>
                <a:spcPct val="120000"/>
              </a:lnSpc>
              <a:spcBef>
                <a:spcPts val="0"/>
              </a:spcBef>
              <a:spcAft>
                <a:spcPts val="0"/>
              </a:spcAft>
              <a:buClr>
                <a:schemeClr val="dk1"/>
              </a:buClr>
              <a:buFont typeface="Georgia"/>
              <a:buNone/>
              <a:defRPr b="1" i="0" sz="1600" u="none" cap="none" strike="noStrike">
                <a:solidFill>
                  <a:schemeClr val="dk1"/>
                </a:solidFill>
                <a:latin typeface="Georgia"/>
                <a:ea typeface="Georgia"/>
                <a:cs typeface="Georgia"/>
                <a:sym typeface="Georgia"/>
              </a:defRPr>
            </a:lvl9pPr>
          </a:lstStyle>
          <a:p/>
        </p:txBody>
      </p:sp>
      <p:sp>
        <p:nvSpPr>
          <p:cNvPr id="399" name="Shape 399"/>
          <p:cNvSpPr txBox="1"/>
          <p:nvPr>
            <p:ph idx="2" type="body"/>
          </p:nvPr>
        </p:nvSpPr>
        <p:spPr>
          <a:xfrm>
            <a:off x="650875" y="3092450"/>
            <a:ext cx="5745162" cy="5619750"/>
          </a:xfrm>
          <a:prstGeom prst="rect">
            <a:avLst/>
          </a:prstGeom>
          <a:noFill/>
          <a:ln>
            <a:noFill/>
          </a:ln>
        </p:spPr>
        <p:txBody>
          <a:bodyPr anchorCtr="0" anchor="t" bIns="91425" lIns="91425" rIns="91425" tIns="91425"/>
          <a:lstStyle>
            <a:lvl1pPr indent="0" lvl="0" marL="0" marR="0" rtl="0" algn="ctr">
              <a:lnSpc>
                <a:spcPct val="120000"/>
              </a:lnSpc>
              <a:spcBef>
                <a:spcPts val="0"/>
              </a:spcBef>
              <a:spcAft>
                <a:spcPts val="0"/>
              </a:spcAft>
              <a:buNone/>
              <a:defRPr b="0" i="0" sz="2400" u="none" cap="none" strike="noStrike">
                <a:solidFill>
                  <a:schemeClr val="dk1"/>
                </a:solidFill>
                <a:latin typeface="Georgia"/>
                <a:ea typeface="Georgia"/>
                <a:cs typeface="Georgia"/>
                <a:sym typeface="Georgia"/>
              </a:defRPr>
            </a:lvl1pPr>
            <a:lvl2pPr indent="0" lvl="1" marL="457200" marR="0" rtl="0" algn="ctr">
              <a:lnSpc>
                <a:spcPct val="120000"/>
              </a:lnSpc>
              <a:spcBef>
                <a:spcPts val="0"/>
              </a:spcBef>
              <a:spcAft>
                <a:spcPts val="0"/>
              </a:spcAft>
              <a:buNone/>
              <a:defRPr b="0" i="0" sz="2000" u="none" cap="none" strike="noStrike">
                <a:solidFill>
                  <a:schemeClr val="dk1"/>
                </a:solidFill>
                <a:latin typeface="Georgia"/>
                <a:ea typeface="Georgia"/>
                <a:cs typeface="Georgia"/>
                <a:sym typeface="Georgia"/>
              </a:defRPr>
            </a:lvl2pPr>
            <a:lvl3pPr indent="0" lvl="2" marL="914400" marR="0" rtl="0" algn="ctr">
              <a:lnSpc>
                <a:spcPct val="120000"/>
              </a:lnSpc>
              <a:spcBef>
                <a:spcPts val="0"/>
              </a:spcBef>
              <a:spcAft>
                <a:spcPts val="0"/>
              </a:spcAft>
              <a:buNone/>
              <a:defRPr b="0" i="0" sz="1800" u="none" cap="none" strike="noStrike">
                <a:solidFill>
                  <a:schemeClr val="dk1"/>
                </a:solidFill>
                <a:latin typeface="Georgia"/>
                <a:ea typeface="Georgia"/>
                <a:cs typeface="Georgia"/>
                <a:sym typeface="Georgia"/>
              </a:defRPr>
            </a:lvl3pPr>
            <a:lvl4pPr indent="0" lvl="3" marL="1371600" marR="0" rtl="0" algn="ctr">
              <a:lnSpc>
                <a:spcPct val="120000"/>
              </a:lnSpc>
              <a:spcBef>
                <a:spcPts val="0"/>
              </a:spcBef>
              <a:spcAft>
                <a:spcPts val="0"/>
              </a:spcAft>
              <a:buNone/>
              <a:defRPr b="0" i="0" sz="1600" u="none" cap="none" strike="noStrike">
                <a:solidFill>
                  <a:schemeClr val="dk1"/>
                </a:solidFill>
                <a:latin typeface="Georgia"/>
                <a:ea typeface="Georgia"/>
                <a:cs typeface="Georgia"/>
                <a:sym typeface="Georgia"/>
              </a:defRPr>
            </a:lvl4pPr>
            <a:lvl5pPr indent="0" lvl="4" marL="1828800" marR="0" rtl="0" algn="ctr">
              <a:lnSpc>
                <a:spcPct val="120000"/>
              </a:lnSpc>
              <a:spcBef>
                <a:spcPts val="0"/>
              </a:spcBef>
              <a:spcAft>
                <a:spcPts val="0"/>
              </a:spcAft>
              <a:buNone/>
              <a:defRPr b="0" i="0" sz="1600" u="none" cap="none" strike="noStrike">
                <a:solidFill>
                  <a:schemeClr val="dk1"/>
                </a:solidFill>
                <a:latin typeface="Georgia"/>
                <a:ea typeface="Georgia"/>
                <a:cs typeface="Georgia"/>
                <a:sym typeface="Georgia"/>
              </a:defRPr>
            </a:lvl5pPr>
            <a:lvl6pPr indent="0" lvl="5" marL="457200" marR="0" rtl="0" algn="ctr">
              <a:lnSpc>
                <a:spcPct val="120000"/>
              </a:lnSpc>
              <a:spcBef>
                <a:spcPts val="0"/>
              </a:spcBef>
              <a:spcAft>
                <a:spcPts val="0"/>
              </a:spcAft>
              <a:buNone/>
              <a:defRPr b="0" i="0" sz="1600" u="none" cap="none" strike="noStrike">
                <a:solidFill>
                  <a:schemeClr val="dk1"/>
                </a:solidFill>
                <a:latin typeface="Georgia"/>
                <a:ea typeface="Georgia"/>
                <a:cs typeface="Georgia"/>
                <a:sym typeface="Georgia"/>
              </a:defRPr>
            </a:lvl6pPr>
            <a:lvl7pPr indent="0" lvl="6" marL="914400" marR="0" rtl="0" algn="ctr">
              <a:lnSpc>
                <a:spcPct val="120000"/>
              </a:lnSpc>
              <a:spcBef>
                <a:spcPts val="0"/>
              </a:spcBef>
              <a:spcAft>
                <a:spcPts val="0"/>
              </a:spcAft>
              <a:buNone/>
              <a:defRPr b="0" i="0" sz="1600" u="none" cap="none" strike="noStrike">
                <a:solidFill>
                  <a:schemeClr val="dk1"/>
                </a:solidFill>
                <a:latin typeface="Georgia"/>
                <a:ea typeface="Georgia"/>
                <a:cs typeface="Georgia"/>
                <a:sym typeface="Georgia"/>
              </a:defRPr>
            </a:lvl7pPr>
            <a:lvl8pPr indent="0" lvl="7" marL="1371600" marR="0" rtl="0" algn="ctr">
              <a:lnSpc>
                <a:spcPct val="120000"/>
              </a:lnSpc>
              <a:spcBef>
                <a:spcPts val="0"/>
              </a:spcBef>
              <a:spcAft>
                <a:spcPts val="0"/>
              </a:spcAft>
              <a:buNone/>
              <a:defRPr b="0" i="0" sz="1600" u="none" cap="none" strike="noStrike">
                <a:solidFill>
                  <a:schemeClr val="dk1"/>
                </a:solidFill>
                <a:latin typeface="Georgia"/>
                <a:ea typeface="Georgia"/>
                <a:cs typeface="Georgia"/>
                <a:sym typeface="Georgia"/>
              </a:defRPr>
            </a:lvl8pPr>
            <a:lvl9pPr indent="0" lvl="8" marL="1828800" marR="0" rtl="0" algn="ctr">
              <a:lnSpc>
                <a:spcPct val="120000"/>
              </a:lnSpc>
              <a:spcBef>
                <a:spcPts val="0"/>
              </a:spcBef>
              <a:spcAft>
                <a:spcPts val="0"/>
              </a:spcAft>
              <a:buNone/>
              <a:defRPr b="0" i="0" sz="1600" u="none" cap="none" strike="noStrike">
                <a:solidFill>
                  <a:schemeClr val="dk1"/>
                </a:solidFill>
                <a:latin typeface="Georgia"/>
                <a:ea typeface="Georgia"/>
                <a:cs typeface="Georgia"/>
                <a:sym typeface="Georgia"/>
              </a:defRPr>
            </a:lvl9pPr>
          </a:lstStyle>
          <a:p/>
        </p:txBody>
      </p:sp>
      <p:sp>
        <p:nvSpPr>
          <p:cNvPr id="400" name="Shape 400"/>
          <p:cNvSpPr txBox="1"/>
          <p:nvPr>
            <p:ph idx="3" type="body"/>
          </p:nvPr>
        </p:nvSpPr>
        <p:spPr>
          <a:xfrm>
            <a:off x="6605588" y="2182813"/>
            <a:ext cx="5748336" cy="909637"/>
          </a:xfrm>
          <a:prstGeom prst="rect">
            <a:avLst/>
          </a:prstGeom>
          <a:noFill/>
          <a:ln>
            <a:noFill/>
          </a:ln>
        </p:spPr>
        <p:txBody>
          <a:bodyPr anchorCtr="0" anchor="b" bIns="91425" lIns="91425" rIns="91425" tIns="91425"/>
          <a:lstStyle>
            <a:lvl1pPr indent="0" lvl="0" marL="0" marR="0" rtl="0" algn="ctr">
              <a:lnSpc>
                <a:spcPct val="120000"/>
              </a:lnSpc>
              <a:spcBef>
                <a:spcPts val="0"/>
              </a:spcBef>
              <a:spcAft>
                <a:spcPts val="0"/>
              </a:spcAft>
              <a:buClr>
                <a:schemeClr val="dk1"/>
              </a:buClr>
              <a:buFont typeface="Georgia"/>
              <a:buNone/>
              <a:defRPr b="1" i="0" sz="2400" u="none" cap="none" strike="noStrike">
                <a:solidFill>
                  <a:schemeClr val="dk1"/>
                </a:solidFill>
                <a:latin typeface="Georgia"/>
                <a:ea typeface="Georgia"/>
                <a:cs typeface="Georgia"/>
                <a:sym typeface="Georgia"/>
              </a:defRPr>
            </a:lvl1pPr>
            <a:lvl2pPr indent="0" lvl="1" marL="457200" marR="0" rtl="0" algn="ctr">
              <a:lnSpc>
                <a:spcPct val="120000"/>
              </a:lnSpc>
              <a:spcBef>
                <a:spcPts val="0"/>
              </a:spcBef>
              <a:spcAft>
                <a:spcPts val="0"/>
              </a:spcAft>
              <a:buClr>
                <a:schemeClr val="dk1"/>
              </a:buClr>
              <a:buFont typeface="Georgia"/>
              <a:buNone/>
              <a:defRPr b="1" i="0" sz="2000" u="none" cap="none" strike="noStrike">
                <a:solidFill>
                  <a:schemeClr val="dk1"/>
                </a:solidFill>
                <a:latin typeface="Georgia"/>
                <a:ea typeface="Georgia"/>
                <a:cs typeface="Georgia"/>
                <a:sym typeface="Georgia"/>
              </a:defRPr>
            </a:lvl2pPr>
            <a:lvl3pPr indent="0" lvl="2" marL="914400" marR="0" rtl="0" algn="ctr">
              <a:lnSpc>
                <a:spcPct val="120000"/>
              </a:lnSpc>
              <a:spcBef>
                <a:spcPts val="0"/>
              </a:spcBef>
              <a:spcAft>
                <a:spcPts val="0"/>
              </a:spcAft>
              <a:buClr>
                <a:schemeClr val="dk1"/>
              </a:buClr>
              <a:buFont typeface="Georgia"/>
              <a:buNone/>
              <a:defRPr b="1" i="0" sz="1800" u="none" cap="none" strike="noStrike">
                <a:solidFill>
                  <a:schemeClr val="dk1"/>
                </a:solidFill>
                <a:latin typeface="Georgia"/>
                <a:ea typeface="Georgia"/>
                <a:cs typeface="Georgia"/>
                <a:sym typeface="Georgia"/>
              </a:defRPr>
            </a:lvl3pPr>
            <a:lvl4pPr indent="0" lvl="3" marL="1371600" marR="0" rtl="0" algn="ctr">
              <a:lnSpc>
                <a:spcPct val="120000"/>
              </a:lnSpc>
              <a:spcBef>
                <a:spcPts val="0"/>
              </a:spcBef>
              <a:spcAft>
                <a:spcPts val="0"/>
              </a:spcAft>
              <a:buClr>
                <a:schemeClr val="dk1"/>
              </a:buClr>
              <a:buFont typeface="Georgia"/>
              <a:buNone/>
              <a:defRPr b="1" i="0" sz="1600" u="none" cap="none" strike="noStrike">
                <a:solidFill>
                  <a:schemeClr val="dk1"/>
                </a:solidFill>
                <a:latin typeface="Georgia"/>
                <a:ea typeface="Georgia"/>
                <a:cs typeface="Georgia"/>
                <a:sym typeface="Georgia"/>
              </a:defRPr>
            </a:lvl4pPr>
            <a:lvl5pPr indent="0" lvl="4" marL="1828800" marR="0" rtl="0" algn="ctr">
              <a:lnSpc>
                <a:spcPct val="120000"/>
              </a:lnSpc>
              <a:spcBef>
                <a:spcPts val="0"/>
              </a:spcBef>
              <a:spcAft>
                <a:spcPts val="0"/>
              </a:spcAft>
              <a:buClr>
                <a:schemeClr val="dk1"/>
              </a:buClr>
              <a:buFont typeface="Georgia"/>
              <a:buNone/>
              <a:defRPr b="1" i="0" sz="1600" u="none" cap="none" strike="noStrike">
                <a:solidFill>
                  <a:schemeClr val="dk1"/>
                </a:solidFill>
                <a:latin typeface="Georgia"/>
                <a:ea typeface="Georgia"/>
                <a:cs typeface="Georgia"/>
                <a:sym typeface="Georgia"/>
              </a:defRPr>
            </a:lvl5pPr>
            <a:lvl6pPr indent="0" lvl="5" marL="2286000" marR="0" rtl="0" algn="ctr">
              <a:lnSpc>
                <a:spcPct val="120000"/>
              </a:lnSpc>
              <a:spcBef>
                <a:spcPts val="0"/>
              </a:spcBef>
              <a:spcAft>
                <a:spcPts val="0"/>
              </a:spcAft>
              <a:buClr>
                <a:schemeClr val="dk1"/>
              </a:buClr>
              <a:buFont typeface="Georgia"/>
              <a:buNone/>
              <a:defRPr b="1" i="0" sz="1600" u="none" cap="none" strike="noStrike">
                <a:solidFill>
                  <a:schemeClr val="dk1"/>
                </a:solidFill>
                <a:latin typeface="Georgia"/>
                <a:ea typeface="Georgia"/>
                <a:cs typeface="Georgia"/>
                <a:sym typeface="Georgia"/>
              </a:defRPr>
            </a:lvl6pPr>
            <a:lvl7pPr indent="0" lvl="6" marL="2743200" marR="0" rtl="0" algn="ctr">
              <a:lnSpc>
                <a:spcPct val="120000"/>
              </a:lnSpc>
              <a:spcBef>
                <a:spcPts val="0"/>
              </a:spcBef>
              <a:spcAft>
                <a:spcPts val="0"/>
              </a:spcAft>
              <a:buClr>
                <a:schemeClr val="dk1"/>
              </a:buClr>
              <a:buFont typeface="Georgia"/>
              <a:buNone/>
              <a:defRPr b="1" i="0" sz="1600" u="none" cap="none" strike="noStrike">
                <a:solidFill>
                  <a:schemeClr val="dk1"/>
                </a:solidFill>
                <a:latin typeface="Georgia"/>
                <a:ea typeface="Georgia"/>
                <a:cs typeface="Georgia"/>
                <a:sym typeface="Georgia"/>
              </a:defRPr>
            </a:lvl7pPr>
            <a:lvl8pPr indent="0" lvl="7" marL="3200400" marR="0" rtl="0" algn="ctr">
              <a:lnSpc>
                <a:spcPct val="120000"/>
              </a:lnSpc>
              <a:spcBef>
                <a:spcPts val="0"/>
              </a:spcBef>
              <a:spcAft>
                <a:spcPts val="0"/>
              </a:spcAft>
              <a:buClr>
                <a:schemeClr val="dk1"/>
              </a:buClr>
              <a:buFont typeface="Georgia"/>
              <a:buNone/>
              <a:defRPr b="1" i="0" sz="1600" u="none" cap="none" strike="noStrike">
                <a:solidFill>
                  <a:schemeClr val="dk1"/>
                </a:solidFill>
                <a:latin typeface="Georgia"/>
                <a:ea typeface="Georgia"/>
                <a:cs typeface="Georgia"/>
                <a:sym typeface="Georgia"/>
              </a:defRPr>
            </a:lvl8pPr>
            <a:lvl9pPr indent="0" lvl="8" marL="3657600" marR="0" rtl="0" algn="ctr">
              <a:lnSpc>
                <a:spcPct val="120000"/>
              </a:lnSpc>
              <a:spcBef>
                <a:spcPts val="0"/>
              </a:spcBef>
              <a:spcAft>
                <a:spcPts val="0"/>
              </a:spcAft>
              <a:buClr>
                <a:schemeClr val="dk1"/>
              </a:buClr>
              <a:buFont typeface="Georgia"/>
              <a:buNone/>
              <a:defRPr b="1" i="0" sz="1600" u="none" cap="none" strike="noStrike">
                <a:solidFill>
                  <a:schemeClr val="dk1"/>
                </a:solidFill>
                <a:latin typeface="Georgia"/>
                <a:ea typeface="Georgia"/>
                <a:cs typeface="Georgia"/>
                <a:sym typeface="Georgia"/>
              </a:defRPr>
            </a:lvl9pPr>
          </a:lstStyle>
          <a:p/>
        </p:txBody>
      </p:sp>
      <p:sp>
        <p:nvSpPr>
          <p:cNvPr id="401" name="Shape 401"/>
          <p:cNvSpPr txBox="1"/>
          <p:nvPr>
            <p:ph idx="4" type="body"/>
          </p:nvPr>
        </p:nvSpPr>
        <p:spPr>
          <a:xfrm>
            <a:off x="6605588" y="3092450"/>
            <a:ext cx="5748336" cy="5619750"/>
          </a:xfrm>
          <a:prstGeom prst="rect">
            <a:avLst/>
          </a:prstGeom>
          <a:noFill/>
          <a:ln>
            <a:noFill/>
          </a:ln>
        </p:spPr>
        <p:txBody>
          <a:bodyPr anchorCtr="0" anchor="t" bIns="91425" lIns="91425" rIns="91425" tIns="91425"/>
          <a:lstStyle>
            <a:lvl1pPr indent="0" lvl="0" marL="0" marR="0" rtl="0" algn="ctr">
              <a:lnSpc>
                <a:spcPct val="120000"/>
              </a:lnSpc>
              <a:spcBef>
                <a:spcPts val="0"/>
              </a:spcBef>
              <a:spcAft>
                <a:spcPts val="0"/>
              </a:spcAft>
              <a:buNone/>
              <a:defRPr b="0" i="0" sz="2400" u="none" cap="none" strike="noStrike">
                <a:solidFill>
                  <a:schemeClr val="dk1"/>
                </a:solidFill>
                <a:latin typeface="Georgia"/>
                <a:ea typeface="Georgia"/>
                <a:cs typeface="Georgia"/>
                <a:sym typeface="Georgia"/>
              </a:defRPr>
            </a:lvl1pPr>
            <a:lvl2pPr indent="0" lvl="1" marL="457200" marR="0" rtl="0" algn="ctr">
              <a:lnSpc>
                <a:spcPct val="120000"/>
              </a:lnSpc>
              <a:spcBef>
                <a:spcPts val="0"/>
              </a:spcBef>
              <a:spcAft>
                <a:spcPts val="0"/>
              </a:spcAft>
              <a:buNone/>
              <a:defRPr b="0" i="0" sz="2000" u="none" cap="none" strike="noStrike">
                <a:solidFill>
                  <a:schemeClr val="dk1"/>
                </a:solidFill>
                <a:latin typeface="Georgia"/>
                <a:ea typeface="Georgia"/>
                <a:cs typeface="Georgia"/>
                <a:sym typeface="Georgia"/>
              </a:defRPr>
            </a:lvl2pPr>
            <a:lvl3pPr indent="0" lvl="2" marL="914400" marR="0" rtl="0" algn="ctr">
              <a:lnSpc>
                <a:spcPct val="120000"/>
              </a:lnSpc>
              <a:spcBef>
                <a:spcPts val="0"/>
              </a:spcBef>
              <a:spcAft>
                <a:spcPts val="0"/>
              </a:spcAft>
              <a:buNone/>
              <a:defRPr b="0" i="0" sz="1800" u="none" cap="none" strike="noStrike">
                <a:solidFill>
                  <a:schemeClr val="dk1"/>
                </a:solidFill>
                <a:latin typeface="Georgia"/>
                <a:ea typeface="Georgia"/>
                <a:cs typeface="Georgia"/>
                <a:sym typeface="Georgia"/>
              </a:defRPr>
            </a:lvl3pPr>
            <a:lvl4pPr indent="0" lvl="3" marL="1371600" marR="0" rtl="0" algn="ctr">
              <a:lnSpc>
                <a:spcPct val="120000"/>
              </a:lnSpc>
              <a:spcBef>
                <a:spcPts val="0"/>
              </a:spcBef>
              <a:spcAft>
                <a:spcPts val="0"/>
              </a:spcAft>
              <a:buNone/>
              <a:defRPr b="0" i="0" sz="1600" u="none" cap="none" strike="noStrike">
                <a:solidFill>
                  <a:schemeClr val="dk1"/>
                </a:solidFill>
                <a:latin typeface="Georgia"/>
                <a:ea typeface="Georgia"/>
                <a:cs typeface="Georgia"/>
                <a:sym typeface="Georgia"/>
              </a:defRPr>
            </a:lvl4pPr>
            <a:lvl5pPr indent="0" lvl="4" marL="1828800" marR="0" rtl="0" algn="ctr">
              <a:lnSpc>
                <a:spcPct val="120000"/>
              </a:lnSpc>
              <a:spcBef>
                <a:spcPts val="0"/>
              </a:spcBef>
              <a:spcAft>
                <a:spcPts val="0"/>
              </a:spcAft>
              <a:buNone/>
              <a:defRPr b="0" i="0" sz="1600" u="none" cap="none" strike="noStrike">
                <a:solidFill>
                  <a:schemeClr val="dk1"/>
                </a:solidFill>
                <a:latin typeface="Georgia"/>
                <a:ea typeface="Georgia"/>
                <a:cs typeface="Georgia"/>
                <a:sym typeface="Georgia"/>
              </a:defRPr>
            </a:lvl5pPr>
            <a:lvl6pPr indent="0" lvl="5" marL="457200" marR="0" rtl="0" algn="ctr">
              <a:lnSpc>
                <a:spcPct val="120000"/>
              </a:lnSpc>
              <a:spcBef>
                <a:spcPts val="0"/>
              </a:spcBef>
              <a:spcAft>
                <a:spcPts val="0"/>
              </a:spcAft>
              <a:buNone/>
              <a:defRPr b="0" i="0" sz="1600" u="none" cap="none" strike="noStrike">
                <a:solidFill>
                  <a:schemeClr val="dk1"/>
                </a:solidFill>
                <a:latin typeface="Georgia"/>
                <a:ea typeface="Georgia"/>
                <a:cs typeface="Georgia"/>
                <a:sym typeface="Georgia"/>
              </a:defRPr>
            </a:lvl6pPr>
            <a:lvl7pPr indent="0" lvl="6" marL="914400" marR="0" rtl="0" algn="ctr">
              <a:lnSpc>
                <a:spcPct val="120000"/>
              </a:lnSpc>
              <a:spcBef>
                <a:spcPts val="0"/>
              </a:spcBef>
              <a:spcAft>
                <a:spcPts val="0"/>
              </a:spcAft>
              <a:buNone/>
              <a:defRPr b="0" i="0" sz="1600" u="none" cap="none" strike="noStrike">
                <a:solidFill>
                  <a:schemeClr val="dk1"/>
                </a:solidFill>
                <a:latin typeface="Georgia"/>
                <a:ea typeface="Georgia"/>
                <a:cs typeface="Georgia"/>
                <a:sym typeface="Georgia"/>
              </a:defRPr>
            </a:lvl7pPr>
            <a:lvl8pPr indent="0" lvl="7" marL="1371600" marR="0" rtl="0" algn="ctr">
              <a:lnSpc>
                <a:spcPct val="120000"/>
              </a:lnSpc>
              <a:spcBef>
                <a:spcPts val="0"/>
              </a:spcBef>
              <a:spcAft>
                <a:spcPts val="0"/>
              </a:spcAft>
              <a:buNone/>
              <a:defRPr b="0" i="0" sz="1600" u="none" cap="none" strike="noStrike">
                <a:solidFill>
                  <a:schemeClr val="dk1"/>
                </a:solidFill>
                <a:latin typeface="Georgia"/>
                <a:ea typeface="Georgia"/>
                <a:cs typeface="Georgia"/>
                <a:sym typeface="Georgia"/>
              </a:defRPr>
            </a:lvl8pPr>
            <a:lvl9pPr indent="0" lvl="8" marL="1828800" marR="0" rtl="0" algn="ctr">
              <a:lnSpc>
                <a:spcPct val="120000"/>
              </a:lnSpc>
              <a:spcBef>
                <a:spcPts val="0"/>
              </a:spcBef>
              <a:spcAft>
                <a:spcPts val="0"/>
              </a:spcAft>
              <a:buNone/>
              <a:defRPr b="0" i="0" sz="1600" u="none" cap="none" strike="noStrike">
                <a:solidFill>
                  <a:schemeClr val="dk1"/>
                </a:solidFill>
                <a:latin typeface="Georgia"/>
                <a:ea typeface="Georgia"/>
                <a:cs typeface="Georgia"/>
                <a:sym typeface="Georgia"/>
              </a:defRPr>
            </a:lvl9pPr>
          </a:lstStyle>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Obj">
  <p:cSld name="Two Content">
    <p:spTree>
      <p:nvGrpSpPr>
        <p:cNvPr id="402" name="Shape 402"/>
        <p:cNvGrpSpPr/>
        <p:nvPr/>
      </p:nvGrpSpPr>
      <p:grpSpPr>
        <a:xfrm>
          <a:off x="0" y="0"/>
          <a:ext cx="0" cy="0"/>
          <a:chOff x="0" y="0"/>
          <a:chExt cx="0" cy="0"/>
        </a:xfrm>
      </p:grpSpPr>
      <p:sp>
        <p:nvSpPr>
          <p:cNvPr id="403" name="Shape 403"/>
          <p:cNvSpPr txBox="1"/>
          <p:nvPr>
            <p:ph type="title"/>
          </p:nvPr>
        </p:nvSpPr>
        <p:spPr>
          <a:xfrm>
            <a:off x="825500" y="3048000"/>
            <a:ext cx="11353800" cy="3556000"/>
          </a:xfrm>
          <a:prstGeom prst="rect">
            <a:avLst/>
          </a:prstGeom>
          <a:noFill/>
          <a:ln>
            <a:noFill/>
          </a:ln>
          <a:effectLst>
            <a:outerShdw blurRad="63500" dir="5400000" dist="12698">
              <a:srgbClr val="FFFFFF">
                <a:alpha val="74901"/>
              </a:srgbClr>
            </a:outerShdw>
          </a:effectLst>
        </p:spPr>
        <p:txBody>
          <a:bodyPr anchorCtr="0" anchor="ctr" bIns="91425" lIns="91425" rIns="91425" tIns="91425"/>
          <a:lstStyle>
            <a:lvl1pPr indent="0" lvl="0" marL="0" marR="0" rtl="0" algn="ctr">
              <a:lnSpc>
                <a:spcPct val="90000"/>
              </a:lnSpc>
              <a:spcBef>
                <a:spcPts val="0"/>
              </a:spcBef>
              <a:spcAft>
                <a:spcPts val="0"/>
              </a:spcAft>
              <a:buNone/>
              <a:defRPr b="0" i="0" sz="7800" u="none" cap="none" strike="noStrike">
                <a:solidFill>
                  <a:schemeClr val="dk1"/>
                </a:solidFill>
                <a:latin typeface="Georgia"/>
                <a:ea typeface="Georgia"/>
                <a:cs typeface="Georgia"/>
                <a:sym typeface="Georgia"/>
              </a:defRPr>
            </a:lvl1pPr>
            <a:lvl2pPr indent="0" lvl="1" marL="0" marR="0" rtl="0" algn="ctr">
              <a:lnSpc>
                <a:spcPct val="90000"/>
              </a:lnSpc>
              <a:spcBef>
                <a:spcPts val="0"/>
              </a:spcBef>
              <a:spcAft>
                <a:spcPts val="0"/>
              </a:spcAft>
              <a:buNone/>
              <a:defRPr b="0" i="0" sz="7800" u="none" cap="none" strike="noStrike">
                <a:solidFill>
                  <a:schemeClr val="dk1"/>
                </a:solidFill>
                <a:latin typeface="Georgia"/>
                <a:ea typeface="Georgia"/>
                <a:cs typeface="Georgia"/>
                <a:sym typeface="Georgia"/>
              </a:defRPr>
            </a:lvl2pPr>
            <a:lvl3pPr indent="0" lvl="2" marL="0" marR="0" rtl="0" algn="ctr">
              <a:lnSpc>
                <a:spcPct val="90000"/>
              </a:lnSpc>
              <a:spcBef>
                <a:spcPts val="0"/>
              </a:spcBef>
              <a:spcAft>
                <a:spcPts val="0"/>
              </a:spcAft>
              <a:buNone/>
              <a:defRPr b="0" i="0" sz="7800" u="none" cap="none" strike="noStrike">
                <a:solidFill>
                  <a:schemeClr val="dk1"/>
                </a:solidFill>
                <a:latin typeface="Georgia"/>
                <a:ea typeface="Georgia"/>
                <a:cs typeface="Georgia"/>
                <a:sym typeface="Georgia"/>
              </a:defRPr>
            </a:lvl3pPr>
            <a:lvl4pPr indent="0" lvl="3" marL="0" marR="0" rtl="0" algn="ctr">
              <a:lnSpc>
                <a:spcPct val="90000"/>
              </a:lnSpc>
              <a:spcBef>
                <a:spcPts val="0"/>
              </a:spcBef>
              <a:spcAft>
                <a:spcPts val="0"/>
              </a:spcAft>
              <a:buNone/>
              <a:defRPr b="0" i="0" sz="7800" u="none" cap="none" strike="noStrike">
                <a:solidFill>
                  <a:schemeClr val="dk1"/>
                </a:solidFill>
                <a:latin typeface="Georgia"/>
                <a:ea typeface="Georgia"/>
                <a:cs typeface="Georgia"/>
                <a:sym typeface="Georgia"/>
              </a:defRPr>
            </a:lvl4pPr>
            <a:lvl5pPr indent="0" lvl="4" marL="0" marR="0" rtl="0" algn="ctr">
              <a:lnSpc>
                <a:spcPct val="90000"/>
              </a:lnSpc>
              <a:spcBef>
                <a:spcPts val="0"/>
              </a:spcBef>
              <a:spcAft>
                <a:spcPts val="0"/>
              </a:spcAft>
              <a:buNone/>
              <a:defRPr b="0" i="0" sz="7800" u="none" cap="none" strike="noStrike">
                <a:solidFill>
                  <a:schemeClr val="dk1"/>
                </a:solidFill>
                <a:latin typeface="Georgia"/>
                <a:ea typeface="Georgia"/>
                <a:cs typeface="Georgia"/>
                <a:sym typeface="Georgia"/>
              </a:defRPr>
            </a:lvl5pPr>
            <a:lvl6pPr indent="0" lvl="5" marL="457200" marR="0" rtl="0" algn="ctr">
              <a:lnSpc>
                <a:spcPct val="90000"/>
              </a:lnSpc>
              <a:spcBef>
                <a:spcPts val="0"/>
              </a:spcBef>
              <a:spcAft>
                <a:spcPts val="0"/>
              </a:spcAft>
              <a:buNone/>
              <a:defRPr b="0" i="0" sz="7800" u="none" cap="none" strike="noStrike">
                <a:solidFill>
                  <a:schemeClr val="dk1"/>
                </a:solidFill>
                <a:latin typeface="Georgia"/>
                <a:ea typeface="Georgia"/>
                <a:cs typeface="Georgia"/>
                <a:sym typeface="Georgia"/>
              </a:defRPr>
            </a:lvl6pPr>
            <a:lvl7pPr indent="0" lvl="6" marL="914400" marR="0" rtl="0" algn="ctr">
              <a:lnSpc>
                <a:spcPct val="90000"/>
              </a:lnSpc>
              <a:spcBef>
                <a:spcPts val="0"/>
              </a:spcBef>
              <a:spcAft>
                <a:spcPts val="0"/>
              </a:spcAft>
              <a:buNone/>
              <a:defRPr b="0" i="0" sz="7800" u="none" cap="none" strike="noStrike">
                <a:solidFill>
                  <a:schemeClr val="dk1"/>
                </a:solidFill>
                <a:latin typeface="Georgia"/>
                <a:ea typeface="Georgia"/>
                <a:cs typeface="Georgia"/>
                <a:sym typeface="Georgia"/>
              </a:defRPr>
            </a:lvl7pPr>
            <a:lvl8pPr indent="0" lvl="7" marL="1371600" marR="0" rtl="0" algn="ctr">
              <a:lnSpc>
                <a:spcPct val="90000"/>
              </a:lnSpc>
              <a:spcBef>
                <a:spcPts val="0"/>
              </a:spcBef>
              <a:spcAft>
                <a:spcPts val="0"/>
              </a:spcAft>
              <a:buNone/>
              <a:defRPr b="0" i="0" sz="7800" u="none" cap="none" strike="noStrike">
                <a:solidFill>
                  <a:schemeClr val="dk1"/>
                </a:solidFill>
                <a:latin typeface="Georgia"/>
                <a:ea typeface="Georgia"/>
                <a:cs typeface="Georgia"/>
                <a:sym typeface="Georgia"/>
              </a:defRPr>
            </a:lvl8pPr>
            <a:lvl9pPr indent="0" lvl="8" marL="1828800" marR="0" rtl="0" algn="ctr">
              <a:lnSpc>
                <a:spcPct val="90000"/>
              </a:lnSpc>
              <a:spcBef>
                <a:spcPts val="0"/>
              </a:spcBef>
              <a:spcAft>
                <a:spcPts val="0"/>
              </a:spcAft>
              <a:buNone/>
              <a:defRPr b="0" i="0" sz="7800" u="none" cap="none" strike="noStrike">
                <a:solidFill>
                  <a:schemeClr val="dk1"/>
                </a:solidFill>
                <a:latin typeface="Georgia"/>
                <a:ea typeface="Georgia"/>
                <a:cs typeface="Georgia"/>
                <a:sym typeface="Georgia"/>
              </a:defRPr>
            </a:lvl9pPr>
          </a:lstStyle>
          <a:p/>
        </p:txBody>
      </p:sp>
      <p:sp>
        <p:nvSpPr>
          <p:cNvPr id="404" name="Shape 404"/>
          <p:cNvSpPr txBox="1"/>
          <p:nvPr>
            <p:ph idx="1" type="body"/>
          </p:nvPr>
        </p:nvSpPr>
        <p:spPr>
          <a:xfrm>
            <a:off x="650875" y="2276475"/>
            <a:ext cx="5775324" cy="6435725"/>
          </a:xfrm>
          <a:prstGeom prst="rect">
            <a:avLst/>
          </a:prstGeom>
          <a:noFill/>
          <a:ln>
            <a:noFill/>
          </a:ln>
        </p:spPr>
        <p:txBody>
          <a:bodyPr anchorCtr="0" anchor="t" bIns="91425" lIns="91425" rIns="91425" tIns="91425"/>
          <a:lstStyle>
            <a:lvl1pPr indent="0" lvl="0" marL="0" marR="0" rtl="0" algn="ctr">
              <a:lnSpc>
                <a:spcPct val="120000"/>
              </a:lnSpc>
              <a:spcBef>
                <a:spcPts val="0"/>
              </a:spcBef>
              <a:spcAft>
                <a:spcPts val="0"/>
              </a:spcAft>
              <a:buNone/>
              <a:defRPr b="0" i="0" sz="2800" u="none" cap="none" strike="noStrike">
                <a:solidFill>
                  <a:schemeClr val="dk1"/>
                </a:solidFill>
                <a:latin typeface="Georgia"/>
                <a:ea typeface="Georgia"/>
                <a:cs typeface="Georgia"/>
                <a:sym typeface="Georgia"/>
              </a:defRPr>
            </a:lvl1pPr>
            <a:lvl2pPr indent="0" lvl="1" marL="457200" marR="0" rtl="0" algn="ctr">
              <a:lnSpc>
                <a:spcPct val="120000"/>
              </a:lnSpc>
              <a:spcBef>
                <a:spcPts val="0"/>
              </a:spcBef>
              <a:spcAft>
                <a:spcPts val="0"/>
              </a:spcAft>
              <a:buNone/>
              <a:defRPr b="0" i="0" sz="2400" u="none" cap="none" strike="noStrike">
                <a:solidFill>
                  <a:schemeClr val="dk1"/>
                </a:solidFill>
                <a:latin typeface="Georgia"/>
                <a:ea typeface="Georgia"/>
                <a:cs typeface="Georgia"/>
                <a:sym typeface="Georgia"/>
              </a:defRPr>
            </a:lvl2pPr>
            <a:lvl3pPr indent="0" lvl="2" marL="914400" marR="0" rtl="0" algn="ctr">
              <a:lnSpc>
                <a:spcPct val="120000"/>
              </a:lnSpc>
              <a:spcBef>
                <a:spcPts val="0"/>
              </a:spcBef>
              <a:spcAft>
                <a:spcPts val="0"/>
              </a:spcAft>
              <a:buNone/>
              <a:defRPr b="0" i="0" sz="2000" u="none" cap="none" strike="noStrike">
                <a:solidFill>
                  <a:schemeClr val="dk1"/>
                </a:solidFill>
                <a:latin typeface="Georgia"/>
                <a:ea typeface="Georgia"/>
                <a:cs typeface="Georgia"/>
                <a:sym typeface="Georgia"/>
              </a:defRPr>
            </a:lvl3pPr>
            <a:lvl4pPr indent="0" lvl="3" marL="1371600" marR="0" rtl="0" algn="ctr">
              <a:lnSpc>
                <a:spcPct val="120000"/>
              </a:lnSpc>
              <a:spcBef>
                <a:spcPts val="0"/>
              </a:spcBef>
              <a:spcAft>
                <a:spcPts val="0"/>
              </a:spcAft>
              <a:buNone/>
              <a:defRPr b="0" i="0" sz="1800" u="none" cap="none" strike="noStrike">
                <a:solidFill>
                  <a:schemeClr val="dk1"/>
                </a:solidFill>
                <a:latin typeface="Georgia"/>
                <a:ea typeface="Georgia"/>
                <a:cs typeface="Georgia"/>
                <a:sym typeface="Georgia"/>
              </a:defRPr>
            </a:lvl4pPr>
            <a:lvl5pPr indent="0" lvl="4" marL="1828800" marR="0" rtl="0" algn="ctr">
              <a:lnSpc>
                <a:spcPct val="120000"/>
              </a:lnSpc>
              <a:spcBef>
                <a:spcPts val="0"/>
              </a:spcBef>
              <a:spcAft>
                <a:spcPts val="0"/>
              </a:spcAft>
              <a:buNone/>
              <a:defRPr b="0" i="0" sz="1800" u="none" cap="none" strike="noStrike">
                <a:solidFill>
                  <a:schemeClr val="dk1"/>
                </a:solidFill>
                <a:latin typeface="Georgia"/>
                <a:ea typeface="Georgia"/>
                <a:cs typeface="Georgia"/>
                <a:sym typeface="Georgia"/>
              </a:defRPr>
            </a:lvl5pPr>
            <a:lvl6pPr indent="0" lvl="5" marL="457200" marR="0" rtl="0" algn="ctr">
              <a:lnSpc>
                <a:spcPct val="120000"/>
              </a:lnSpc>
              <a:spcBef>
                <a:spcPts val="0"/>
              </a:spcBef>
              <a:spcAft>
                <a:spcPts val="0"/>
              </a:spcAft>
              <a:buNone/>
              <a:defRPr b="0" i="0" sz="1800" u="none" cap="none" strike="noStrike">
                <a:solidFill>
                  <a:schemeClr val="dk1"/>
                </a:solidFill>
                <a:latin typeface="Georgia"/>
                <a:ea typeface="Georgia"/>
                <a:cs typeface="Georgia"/>
                <a:sym typeface="Georgia"/>
              </a:defRPr>
            </a:lvl6pPr>
            <a:lvl7pPr indent="0" lvl="6" marL="914400" marR="0" rtl="0" algn="ctr">
              <a:lnSpc>
                <a:spcPct val="120000"/>
              </a:lnSpc>
              <a:spcBef>
                <a:spcPts val="0"/>
              </a:spcBef>
              <a:spcAft>
                <a:spcPts val="0"/>
              </a:spcAft>
              <a:buNone/>
              <a:defRPr b="0" i="0" sz="1800" u="none" cap="none" strike="noStrike">
                <a:solidFill>
                  <a:schemeClr val="dk1"/>
                </a:solidFill>
                <a:latin typeface="Georgia"/>
                <a:ea typeface="Georgia"/>
                <a:cs typeface="Georgia"/>
                <a:sym typeface="Georgia"/>
              </a:defRPr>
            </a:lvl7pPr>
            <a:lvl8pPr indent="0" lvl="7" marL="1371600" marR="0" rtl="0" algn="ctr">
              <a:lnSpc>
                <a:spcPct val="120000"/>
              </a:lnSpc>
              <a:spcBef>
                <a:spcPts val="0"/>
              </a:spcBef>
              <a:spcAft>
                <a:spcPts val="0"/>
              </a:spcAft>
              <a:buNone/>
              <a:defRPr b="0" i="0" sz="1800" u="none" cap="none" strike="noStrike">
                <a:solidFill>
                  <a:schemeClr val="dk1"/>
                </a:solidFill>
                <a:latin typeface="Georgia"/>
                <a:ea typeface="Georgia"/>
                <a:cs typeface="Georgia"/>
                <a:sym typeface="Georgia"/>
              </a:defRPr>
            </a:lvl8pPr>
            <a:lvl9pPr indent="0" lvl="8" marL="1828800" marR="0" rtl="0" algn="ctr">
              <a:lnSpc>
                <a:spcPct val="120000"/>
              </a:lnSpc>
              <a:spcBef>
                <a:spcPts val="0"/>
              </a:spcBef>
              <a:spcAft>
                <a:spcPts val="0"/>
              </a:spcAft>
              <a:buNone/>
              <a:defRPr b="0" i="0" sz="1800" u="none" cap="none" strike="noStrike">
                <a:solidFill>
                  <a:schemeClr val="dk1"/>
                </a:solidFill>
                <a:latin typeface="Georgia"/>
                <a:ea typeface="Georgia"/>
                <a:cs typeface="Georgia"/>
                <a:sym typeface="Georgia"/>
              </a:defRPr>
            </a:lvl9pPr>
          </a:lstStyle>
          <a:p/>
        </p:txBody>
      </p:sp>
      <p:sp>
        <p:nvSpPr>
          <p:cNvPr id="405" name="Shape 405"/>
          <p:cNvSpPr txBox="1"/>
          <p:nvPr>
            <p:ph idx="2" type="body"/>
          </p:nvPr>
        </p:nvSpPr>
        <p:spPr>
          <a:xfrm>
            <a:off x="6578600" y="2276475"/>
            <a:ext cx="5775324" cy="6435725"/>
          </a:xfrm>
          <a:prstGeom prst="rect">
            <a:avLst/>
          </a:prstGeom>
          <a:noFill/>
          <a:ln>
            <a:noFill/>
          </a:ln>
        </p:spPr>
        <p:txBody>
          <a:bodyPr anchorCtr="0" anchor="t" bIns="91425" lIns="91425" rIns="91425" tIns="91425"/>
          <a:lstStyle>
            <a:lvl1pPr indent="0" lvl="0" marL="0" marR="0" rtl="0" algn="ctr">
              <a:lnSpc>
                <a:spcPct val="120000"/>
              </a:lnSpc>
              <a:spcBef>
                <a:spcPts val="0"/>
              </a:spcBef>
              <a:spcAft>
                <a:spcPts val="0"/>
              </a:spcAft>
              <a:buNone/>
              <a:defRPr b="0" i="0" sz="2800" u="none" cap="none" strike="noStrike">
                <a:solidFill>
                  <a:schemeClr val="dk1"/>
                </a:solidFill>
                <a:latin typeface="Georgia"/>
                <a:ea typeface="Georgia"/>
                <a:cs typeface="Georgia"/>
                <a:sym typeface="Georgia"/>
              </a:defRPr>
            </a:lvl1pPr>
            <a:lvl2pPr indent="0" lvl="1" marL="457200" marR="0" rtl="0" algn="ctr">
              <a:lnSpc>
                <a:spcPct val="120000"/>
              </a:lnSpc>
              <a:spcBef>
                <a:spcPts val="0"/>
              </a:spcBef>
              <a:spcAft>
                <a:spcPts val="0"/>
              </a:spcAft>
              <a:buNone/>
              <a:defRPr b="0" i="0" sz="2400" u="none" cap="none" strike="noStrike">
                <a:solidFill>
                  <a:schemeClr val="dk1"/>
                </a:solidFill>
                <a:latin typeface="Georgia"/>
                <a:ea typeface="Georgia"/>
                <a:cs typeface="Georgia"/>
                <a:sym typeface="Georgia"/>
              </a:defRPr>
            </a:lvl2pPr>
            <a:lvl3pPr indent="0" lvl="2" marL="914400" marR="0" rtl="0" algn="ctr">
              <a:lnSpc>
                <a:spcPct val="120000"/>
              </a:lnSpc>
              <a:spcBef>
                <a:spcPts val="0"/>
              </a:spcBef>
              <a:spcAft>
                <a:spcPts val="0"/>
              </a:spcAft>
              <a:buNone/>
              <a:defRPr b="0" i="0" sz="2000" u="none" cap="none" strike="noStrike">
                <a:solidFill>
                  <a:schemeClr val="dk1"/>
                </a:solidFill>
                <a:latin typeface="Georgia"/>
                <a:ea typeface="Georgia"/>
                <a:cs typeface="Georgia"/>
                <a:sym typeface="Georgia"/>
              </a:defRPr>
            </a:lvl3pPr>
            <a:lvl4pPr indent="0" lvl="3" marL="1371600" marR="0" rtl="0" algn="ctr">
              <a:lnSpc>
                <a:spcPct val="120000"/>
              </a:lnSpc>
              <a:spcBef>
                <a:spcPts val="0"/>
              </a:spcBef>
              <a:spcAft>
                <a:spcPts val="0"/>
              </a:spcAft>
              <a:buNone/>
              <a:defRPr b="0" i="0" sz="1800" u="none" cap="none" strike="noStrike">
                <a:solidFill>
                  <a:schemeClr val="dk1"/>
                </a:solidFill>
                <a:latin typeface="Georgia"/>
                <a:ea typeface="Georgia"/>
                <a:cs typeface="Georgia"/>
                <a:sym typeface="Georgia"/>
              </a:defRPr>
            </a:lvl4pPr>
            <a:lvl5pPr indent="0" lvl="4" marL="1828800" marR="0" rtl="0" algn="ctr">
              <a:lnSpc>
                <a:spcPct val="120000"/>
              </a:lnSpc>
              <a:spcBef>
                <a:spcPts val="0"/>
              </a:spcBef>
              <a:spcAft>
                <a:spcPts val="0"/>
              </a:spcAft>
              <a:buNone/>
              <a:defRPr b="0" i="0" sz="1800" u="none" cap="none" strike="noStrike">
                <a:solidFill>
                  <a:schemeClr val="dk1"/>
                </a:solidFill>
                <a:latin typeface="Georgia"/>
                <a:ea typeface="Georgia"/>
                <a:cs typeface="Georgia"/>
                <a:sym typeface="Georgia"/>
              </a:defRPr>
            </a:lvl5pPr>
            <a:lvl6pPr indent="0" lvl="5" marL="457200" marR="0" rtl="0" algn="ctr">
              <a:lnSpc>
                <a:spcPct val="120000"/>
              </a:lnSpc>
              <a:spcBef>
                <a:spcPts val="0"/>
              </a:spcBef>
              <a:spcAft>
                <a:spcPts val="0"/>
              </a:spcAft>
              <a:buNone/>
              <a:defRPr b="0" i="0" sz="1800" u="none" cap="none" strike="noStrike">
                <a:solidFill>
                  <a:schemeClr val="dk1"/>
                </a:solidFill>
                <a:latin typeface="Georgia"/>
                <a:ea typeface="Georgia"/>
                <a:cs typeface="Georgia"/>
                <a:sym typeface="Georgia"/>
              </a:defRPr>
            </a:lvl6pPr>
            <a:lvl7pPr indent="0" lvl="6" marL="914400" marR="0" rtl="0" algn="ctr">
              <a:lnSpc>
                <a:spcPct val="120000"/>
              </a:lnSpc>
              <a:spcBef>
                <a:spcPts val="0"/>
              </a:spcBef>
              <a:spcAft>
                <a:spcPts val="0"/>
              </a:spcAft>
              <a:buNone/>
              <a:defRPr b="0" i="0" sz="1800" u="none" cap="none" strike="noStrike">
                <a:solidFill>
                  <a:schemeClr val="dk1"/>
                </a:solidFill>
                <a:latin typeface="Georgia"/>
                <a:ea typeface="Georgia"/>
                <a:cs typeface="Georgia"/>
                <a:sym typeface="Georgia"/>
              </a:defRPr>
            </a:lvl7pPr>
            <a:lvl8pPr indent="0" lvl="7" marL="1371600" marR="0" rtl="0" algn="ctr">
              <a:lnSpc>
                <a:spcPct val="120000"/>
              </a:lnSpc>
              <a:spcBef>
                <a:spcPts val="0"/>
              </a:spcBef>
              <a:spcAft>
                <a:spcPts val="0"/>
              </a:spcAft>
              <a:buNone/>
              <a:defRPr b="0" i="0" sz="1800" u="none" cap="none" strike="noStrike">
                <a:solidFill>
                  <a:schemeClr val="dk1"/>
                </a:solidFill>
                <a:latin typeface="Georgia"/>
                <a:ea typeface="Georgia"/>
                <a:cs typeface="Georgia"/>
                <a:sym typeface="Georgia"/>
              </a:defRPr>
            </a:lvl8pPr>
            <a:lvl9pPr indent="0" lvl="8" marL="1828800" marR="0" rtl="0" algn="ctr">
              <a:lnSpc>
                <a:spcPct val="120000"/>
              </a:lnSpc>
              <a:spcBef>
                <a:spcPts val="0"/>
              </a:spcBef>
              <a:spcAft>
                <a:spcPts val="0"/>
              </a:spcAft>
              <a:buNone/>
              <a:defRPr b="0" i="0" sz="1800" u="none" cap="none" strike="noStrike">
                <a:solidFill>
                  <a:schemeClr val="dk1"/>
                </a:solidFill>
                <a:latin typeface="Georgia"/>
                <a:ea typeface="Georgia"/>
                <a:cs typeface="Georgia"/>
                <a:sym typeface="Georgia"/>
              </a:defRPr>
            </a:lvl9pPr>
          </a:lstStyle>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Header">
    <p:spTree>
      <p:nvGrpSpPr>
        <p:cNvPr id="406" name="Shape 406"/>
        <p:cNvGrpSpPr/>
        <p:nvPr/>
      </p:nvGrpSpPr>
      <p:grpSpPr>
        <a:xfrm>
          <a:off x="0" y="0"/>
          <a:ext cx="0" cy="0"/>
          <a:chOff x="0" y="0"/>
          <a:chExt cx="0" cy="0"/>
        </a:xfrm>
      </p:grpSpPr>
      <p:sp>
        <p:nvSpPr>
          <p:cNvPr id="407" name="Shape 407"/>
          <p:cNvSpPr txBox="1"/>
          <p:nvPr>
            <p:ph type="title"/>
          </p:nvPr>
        </p:nvSpPr>
        <p:spPr>
          <a:xfrm>
            <a:off x="1027112" y="6267450"/>
            <a:ext cx="11053761" cy="1936749"/>
          </a:xfrm>
          <a:prstGeom prst="rect">
            <a:avLst/>
          </a:prstGeom>
          <a:noFill/>
          <a:ln>
            <a:noFill/>
          </a:ln>
          <a:effectLst>
            <a:outerShdw blurRad="63500" dir="5400000" dist="12698">
              <a:srgbClr val="FFFFFF">
                <a:alpha val="74901"/>
              </a:srgbClr>
            </a:outerShdw>
          </a:effectLst>
        </p:spPr>
        <p:txBody>
          <a:bodyPr anchorCtr="0" anchor="t" bIns="91425" lIns="91425" rIns="91425" tIns="91425"/>
          <a:lstStyle>
            <a:lvl1pPr indent="0" lvl="0" marL="0" marR="0" rtl="0" algn="l">
              <a:lnSpc>
                <a:spcPct val="90000"/>
              </a:lnSpc>
              <a:spcBef>
                <a:spcPts val="0"/>
              </a:spcBef>
              <a:spcAft>
                <a:spcPts val="0"/>
              </a:spcAft>
              <a:buNone/>
              <a:defRPr b="1" i="0" sz="4000" u="none" cap="none" strike="noStrike">
                <a:solidFill>
                  <a:schemeClr val="dk1"/>
                </a:solidFill>
                <a:latin typeface="Georgia"/>
                <a:ea typeface="Georgia"/>
                <a:cs typeface="Georgia"/>
                <a:sym typeface="Georgia"/>
              </a:defRPr>
            </a:lvl1pPr>
            <a:lvl2pPr indent="0" lvl="1" marL="0" marR="0" rtl="0" algn="ctr">
              <a:lnSpc>
                <a:spcPct val="90000"/>
              </a:lnSpc>
              <a:spcBef>
                <a:spcPts val="0"/>
              </a:spcBef>
              <a:spcAft>
                <a:spcPts val="0"/>
              </a:spcAft>
              <a:buNone/>
              <a:defRPr b="0" i="0" sz="7800" u="none" cap="none" strike="noStrike">
                <a:solidFill>
                  <a:schemeClr val="dk1"/>
                </a:solidFill>
                <a:latin typeface="Georgia"/>
                <a:ea typeface="Georgia"/>
                <a:cs typeface="Georgia"/>
                <a:sym typeface="Georgia"/>
              </a:defRPr>
            </a:lvl2pPr>
            <a:lvl3pPr indent="0" lvl="2" marL="0" marR="0" rtl="0" algn="ctr">
              <a:lnSpc>
                <a:spcPct val="90000"/>
              </a:lnSpc>
              <a:spcBef>
                <a:spcPts val="0"/>
              </a:spcBef>
              <a:spcAft>
                <a:spcPts val="0"/>
              </a:spcAft>
              <a:buNone/>
              <a:defRPr b="0" i="0" sz="7800" u="none" cap="none" strike="noStrike">
                <a:solidFill>
                  <a:schemeClr val="dk1"/>
                </a:solidFill>
                <a:latin typeface="Georgia"/>
                <a:ea typeface="Georgia"/>
                <a:cs typeface="Georgia"/>
                <a:sym typeface="Georgia"/>
              </a:defRPr>
            </a:lvl3pPr>
            <a:lvl4pPr indent="0" lvl="3" marL="0" marR="0" rtl="0" algn="ctr">
              <a:lnSpc>
                <a:spcPct val="90000"/>
              </a:lnSpc>
              <a:spcBef>
                <a:spcPts val="0"/>
              </a:spcBef>
              <a:spcAft>
                <a:spcPts val="0"/>
              </a:spcAft>
              <a:buNone/>
              <a:defRPr b="0" i="0" sz="7800" u="none" cap="none" strike="noStrike">
                <a:solidFill>
                  <a:schemeClr val="dk1"/>
                </a:solidFill>
                <a:latin typeface="Georgia"/>
                <a:ea typeface="Georgia"/>
                <a:cs typeface="Georgia"/>
                <a:sym typeface="Georgia"/>
              </a:defRPr>
            </a:lvl4pPr>
            <a:lvl5pPr indent="0" lvl="4" marL="0" marR="0" rtl="0" algn="ctr">
              <a:lnSpc>
                <a:spcPct val="90000"/>
              </a:lnSpc>
              <a:spcBef>
                <a:spcPts val="0"/>
              </a:spcBef>
              <a:spcAft>
                <a:spcPts val="0"/>
              </a:spcAft>
              <a:buNone/>
              <a:defRPr b="0" i="0" sz="7800" u="none" cap="none" strike="noStrike">
                <a:solidFill>
                  <a:schemeClr val="dk1"/>
                </a:solidFill>
                <a:latin typeface="Georgia"/>
                <a:ea typeface="Georgia"/>
                <a:cs typeface="Georgia"/>
                <a:sym typeface="Georgia"/>
              </a:defRPr>
            </a:lvl5pPr>
            <a:lvl6pPr indent="0" lvl="5" marL="457200" marR="0" rtl="0" algn="ctr">
              <a:lnSpc>
                <a:spcPct val="90000"/>
              </a:lnSpc>
              <a:spcBef>
                <a:spcPts val="0"/>
              </a:spcBef>
              <a:spcAft>
                <a:spcPts val="0"/>
              </a:spcAft>
              <a:buNone/>
              <a:defRPr b="0" i="0" sz="7800" u="none" cap="none" strike="noStrike">
                <a:solidFill>
                  <a:schemeClr val="dk1"/>
                </a:solidFill>
                <a:latin typeface="Georgia"/>
                <a:ea typeface="Georgia"/>
                <a:cs typeface="Georgia"/>
                <a:sym typeface="Georgia"/>
              </a:defRPr>
            </a:lvl6pPr>
            <a:lvl7pPr indent="0" lvl="6" marL="914400" marR="0" rtl="0" algn="ctr">
              <a:lnSpc>
                <a:spcPct val="90000"/>
              </a:lnSpc>
              <a:spcBef>
                <a:spcPts val="0"/>
              </a:spcBef>
              <a:spcAft>
                <a:spcPts val="0"/>
              </a:spcAft>
              <a:buNone/>
              <a:defRPr b="0" i="0" sz="7800" u="none" cap="none" strike="noStrike">
                <a:solidFill>
                  <a:schemeClr val="dk1"/>
                </a:solidFill>
                <a:latin typeface="Georgia"/>
                <a:ea typeface="Georgia"/>
                <a:cs typeface="Georgia"/>
                <a:sym typeface="Georgia"/>
              </a:defRPr>
            </a:lvl7pPr>
            <a:lvl8pPr indent="0" lvl="7" marL="1371600" marR="0" rtl="0" algn="ctr">
              <a:lnSpc>
                <a:spcPct val="90000"/>
              </a:lnSpc>
              <a:spcBef>
                <a:spcPts val="0"/>
              </a:spcBef>
              <a:spcAft>
                <a:spcPts val="0"/>
              </a:spcAft>
              <a:buNone/>
              <a:defRPr b="0" i="0" sz="7800" u="none" cap="none" strike="noStrike">
                <a:solidFill>
                  <a:schemeClr val="dk1"/>
                </a:solidFill>
                <a:latin typeface="Georgia"/>
                <a:ea typeface="Georgia"/>
                <a:cs typeface="Georgia"/>
                <a:sym typeface="Georgia"/>
              </a:defRPr>
            </a:lvl8pPr>
            <a:lvl9pPr indent="0" lvl="8" marL="1828800" marR="0" rtl="0" algn="ctr">
              <a:lnSpc>
                <a:spcPct val="90000"/>
              </a:lnSpc>
              <a:spcBef>
                <a:spcPts val="0"/>
              </a:spcBef>
              <a:spcAft>
                <a:spcPts val="0"/>
              </a:spcAft>
              <a:buNone/>
              <a:defRPr b="0" i="0" sz="7800" u="none" cap="none" strike="noStrike">
                <a:solidFill>
                  <a:schemeClr val="dk1"/>
                </a:solidFill>
                <a:latin typeface="Georgia"/>
                <a:ea typeface="Georgia"/>
                <a:cs typeface="Georgia"/>
                <a:sym typeface="Georgia"/>
              </a:defRPr>
            </a:lvl9pPr>
          </a:lstStyle>
          <a:p/>
        </p:txBody>
      </p:sp>
      <p:sp>
        <p:nvSpPr>
          <p:cNvPr id="408" name="Shape 408"/>
          <p:cNvSpPr txBox="1"/>
          <p:nvPr>
            <p:ph idx="1" type="body"/>
          </p:nvPr>
        </p:nvSpPr>
        <p:spPr>
          <a:xfrm>
            <a:off x="1027112" y="4133850"/>
            <a:ext cx="11053761" cy="2133599"/>
          </a:xfrm>
          <a:prstGeom prst="rect">
            <a:avLst/>
          </a:prstGeom>
          <a:noFill/>
          <a:ln>
            <a:noFill/>
          </a:ln>
        </p:spPr>
        <p:txBody>
          <a:bodyPr anchorCtr="0" anchor="b" bIns="91425" lIns="91425" rIns="91425" tIns="91425"/>
          <a:lstStyle>
            <a:lvl1pPr indent="0" lvl="0" marL="0" marR="0" rtl="0" algn="ctr">
              <a:lnSpc>
                <a:spcPct val="120000"/>
              </a:lnSpc>
              <a:spcBef>
                <a:spcPts val="0"/>
              </a:spcBef>
              <a:spcAft>
                <a:spcPts val="0"/>
              </a:spcAft>
              <a:buClr>
                <a:schemeClr val="dk1"/>
              </a:buClr>
              <a:buFont typeface="Georgia"/>
              <a:buNone/>
              <a:defRPr b="0" i="0" sz="2000" u="none" cap="none" strike="noStrike">
                <a:solidFill>
                  <a:schemeClr val="dk1"/>
                </a:solidFill>
                <a:latin typeface="Georgia"/>
                <a:ea typeface="Georgia"/>
                <a:cs typeface="Georgia"/>
                <a:sym typeface="Georgia"/>
              </a:defRPr>
            </a:lvl1pPr>
            <a:lvl2pPr indent="0" lvl="1" marL="457200" marR="0" rtl="0" algn="ctr">
              <a:lnSpc>
                <a:spcPct val="120000"/>
              </a:lnSpc>
              <a:spcBef>
                <a:spcPts val="0"/>
              </a:spcBef>
              <a:spcAft>
                <a:spcPts val="0"/>
              </a:spcAft>
              <a:buClr>
                <a:schemeClr val="dk1"/>
              </a:buClr>
              <a:buFont typeface="Georgia"/>
              <a:buNone/>
              <a:defRPr b="0" i="0" sz="1800" u="none" cap="none" strike="noStrike">
                <a:solidFill>
                  <a:schemeClr val="dk1"/>
                </a:solidFill>
                <a:latin typeface="Georgia"/>
                <a:ea typeface="Georgia"/>
                <a:cs typeface="Georgia"/>
                <a:sym typeface="Georgia"/>
              </a:defRPr>
            </a:lvl2pPr>
            <a:lvl3pPr indent="0" lvl="2" marL="914400" marR="0" rtl="0" algn="ctr">
              <a:lnSpc>
                <a:spcPct val="120000"/>
              </a:lnSpc>
              <a:spcBef>
                <a:spcPts val="0"/>
              </a:spcBef>
              <a:spcAft>
                <a:spcPts val="0"/>
              </a:spcAft>
              <a:buClr>
                <a:schemeClr val="dk1"/>
              </a:buClr>
              <a:buFont typeface="Georgia"/>
              <a:buNone/>
              <a:defRPr b="0" i="0" sz="1600" u="none" cap="none" strike="noStrike">
                <a:solidFill>
                  <a:schemeClr val="dk1"/>
                </a:solidFill>
                <a:latin typeface="Georgia"/>
                <a:ea typeface="Georgia"/>
                <a:cs typeface="Georgia"/>
                <a:sym typeface="Georgia"/>
              </a:defRPr>
            </a:lvl3pPr>
            <a:lvl4pPr indent="0" lvl="3" marL="1371600" marR="0" rtl="0" algn="ctr">
              <a:lnSpc>
                <a:spcPct val="120000"/>
              </a:lnSpc>
              <a:spcBef>
                <a:spcPts val="0"/>
              </a:spcBef>
              <a:spcAft>
                <a:spcPts val="0"/>
              </a:spcAft>
              <a:buClr>
                <a:schemeClr val="dk1"/>
              </a:buClr>
              <a:buFont typeface="Georgia"/>
              <a:buNone/>
              <a:defRPr b="0" i="0" sz="1400" u="none" cap="none" strike="noStrike">
                <a:solidFill>
                  <a:schemeClr val="dk1"/>
                </a:solidFill>
                <a:latin typeface="Georgia"/>
                <a:ea typeface="Georgia"/>
                <a:cs typeface="Georgia"/>
                <a:sym typeface="Georgia"/>
              </a:defRPr>
            </a:lvl4pPr>
            <a:lvl5pPr indent="0" lvl="4" marL="1828800" marR="0" rtl="0" algn="ctr">
              <a:lnSpc>
                <a:spcPct val="120000"/>
              </a:lnSpc>
              <a:spcBef>
                <a:spcPts val="0"/>
              </a:spcBef>
              <a:spcAft>
                <a:spcPts val="0"/>
              </a:spcAft>
              <a:buClr>
                <a:schemeClr val="dk1"/>
              </a:buClr>
              <a:buFont typeface="Georgia"/>
              <a:buNone/>
              <a:defRPr b="0" i="0" sz="1400" u="none" cap="none" strike="noStrike">
                <a:solidFill>
                  <a:schemeClr val="dk1"/>
                </a:solidFill>
                <a:latin typeface="Georgia"/>
                <a:ea typeface="Georgia"/>
                <a:cs typeface="Georgia"/>
                <a:sym typeface="Georgia"/>
              </a:defRPr>
            </a:lvl5pPr>
            <a:lvl6pPr indent="0" lvl="5" marL="2286000" marR="0" rtl="0" algn="ctr">
              <a:lnSpc>
                <a:spcPct val="120000"/>
              </a:lnSpc>
              <a:spcBef>
                <a:spcPts val="0"/>
              </a:spcBef>
              <a:spcAft>
                <a:spcPts val="0"/>
              </a:spcAft>
              <a:buClr>
                <a:schemeClr val="dk1"/>
              </a:buClr>
              <a:buFont typeface="Georgia"/>
              <a:buNone/>
              <a:defRPr b="0" i="0" sz="1400" u="none" cap="none" strike="noStrike">
                <a:solidFill>
                  <a:schemeClr val="dk1"/>
                </a:solidFill>
                <a:latin typeface="Georgia"/>
                <a:ea typeface="Georgia"/>
                <a:cs typeface="Georgia"/>
                <a:sym typeface="Georgia"/>
              </a:defRPr>
            </a:lvl6pPr>
            <a:lvl7pPr indent="0" lvl="6" marL="2743200" marR="0" rtl="0" algn="ctr">
              <a:lnSpc>
                <a:spcPct val="120000"/>
              </a:lnSpc>
              <a:spcBef>
                <a:spcPts val="0"/>
              </a:spcBef>
              <a:spcAft>
                <a:spcPts val="0"/>
              </a:spcAft>
              <a:buClr>
                <a:schemeClr val="dk1"/>
              </a:buClr>
              <a:buFont typeface="Georgia"/>
              <a:buNone/>
              <a:defRPr b="0" i="0" sz="1400" u="none" cap="none" strike="noStrike">
                <a:solidFill>
                  <a:schemeClr val="dk1"/>
                </a:solidFill>
                <a:latin typeface="Georgia"/>
                <a:ea typeface="Georgia"/>
                <a:cs typeface="Georgia"/>
                <a:sym typeface="Georgia"/>
              </a:defRPr>
            </a:lvl7pPr>
            <a:lvl8pPr indent="0" lvl="7" marL="3200400" marR="0" rtl="0" algn="ctr">
              <a:lnSpc>
                <a:spcPct val="120000"/>
              </a:lnSpc>
              <a:spcBef>
                <a:spcPts val="0"/>
              </a:spcBef>
              <a:spcAft>
                <a:spcPts val="0"/>
              </a:spcAft>
              <a:buClr>
                <a:schemeClr val="dk1"/>
              </a:buClr>
              <a:buFont typeface="Georgia"/>
              <a:buNone/>
              <a:defRPr b="0" i="0" sz="1400" u="none" cap="none" strike="noStrike">
                <a:solidFill>
                  <a:schemeClr val="dk1"/>
                </a:solidFill>
                <a:latin typeface="Georgia"/>
                <a:ea typeface="Georgia"/>
                <a:cs typeface="Georgia"/>
                <a:sym typeface="Georgia"/>
              </a:defRPr>
            </a:lvl8pPr>
            <a:lvl9pPr indent="0" lvl="8" marL="3657600" marR="0" rtl="0" algn="ctr">
              <a:lnSpc>
                <a:spcPct val="120000"/>
              </a:lnSpc>
              <a:spcBef>
                <a:spcPts val="0"/>
              </a:spcBef>
              <a:spcAft>
                <a:spcPts val="0"/>
              </a:spcAft>
              <a:buClr>
                <a:schemeClr val="dk1"/>
              </a:buClr>
              <a:buFont typeface="Georgia"/>
              <a:buNone/>
              <a:defRPr b="0" i="0" sz="1400" u="none" cap="none" strike="noStrike">
                <a:solidFill>
                  <a:schemeClr val="dk1"/>
                </a:solidFill>
                <a:latin typeface="Georgia"/>
                <a:ea typeface="Georgia"/>
                <a:cs typeface="Georgia"/>
                <a:sym typeface="Georgia"/>
              </a:defRPr>
            </a:lvl9pPr>
          </a:lstStyle>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409" name="Shape 409"/>
        <p:cNvGrpSpPr/>
        <p:nvPr/>
      </p:nvGrpSpPr>
      <p:grpSpPr>
        <a:xfrm>
          <a:off x="0" y="0"/>
          <a:ext cx="0" cy="0"/>
          <a:chOff x="0" y="0"/>
          <a:chExt cx="0" cy="0"/>
        </a:xfrm>
      </p:grpSpPr>
      <p:sp>
        <p:nvSpPr>
          <p:cNvPr id="410" name="Shape 410"/>
          <p:cNvSpPr txBox="1"/>
          <p:nvPr>
            <p:ph type="ctrTitle"/>
          </p:nvPr>
        </p:nvSpPr>
        <p:spPr>
          <a:xfrm>
            <a:off x="974725" y="3030538"/>
            <a:ext cx="11055350" cy="2090737"/>
          </a:xfrm>
          <a:prstGeom prst="rect">
            <a:avLst/>
          </a:prstGeom>
          <a:noFill/>
          <a:ln>
            <a:noFill/>
          </a:ln>
          <a:effectLst>
            <a:outerShdw blurRad="63500" dir="5400000" dist="12698">
              <a:srgbClr val="FFFFFF">
                <a:alpha val="74901"/>
              </a:srgbClr>
            </a:outerShdw>
          </a:effectLst>
        </p:spPr>
        <p:txBody>
          <a:bodyPr anchorCtr="0" anchor="ctr" bIns="91425" lIns="91425" rIns="91425" tIns="91425"/>
          <a:lstStyle>
            <a:lvl1pPr indent="0" lvl="0" marL="0" marR="0" rtl="0" algn="ctr">
              <a:lnSpc>
                <a:spcPct val="90000"/>
              </a:lnSpc>
              <a:spcBef>
                <a:spcPts val="0"/>
              </a:spcBef>
              <a:spcAft>
                <a:spcPts val="0"/>
              </a:spcAft>
              <a:buNone/>
              <a:defRPr b="0" i="0" sz="7800" u="none" cap="none" strike="noStrike">
                <a:solidFill>
                  <a:schemeClr val="dk1"/>
                </a:solidFill>
                <a:latin typeface="Georgia"/>
                <a:ea typeface="Georgia"/>
                <a:cs typeface="Georgia"/>
                <a:sym typeface="Georgia"/>
              </a:defRPr>
            </a:lvl1pPr>
            <a:lvl2pPr indent="0" lvl="1" marL="0" marR="0" rtl="0" algn="ctr">
              <a:lnSpc>
                <a:spcPct val="90000"/>
              </a:lnSpc>
              <a:spcBef>
                <a:spcPts val="0"/>
              </a:spcBef>
              <a:spcAft>
                <a:spcPts val="0"/>
              </a:spcAft>
              <a:buNone/>
              <a:defRPr b="0" i="0" sz="7800" u="none" cap="none" strike="noStrike">
                <a:solidFill>
                  <a:schemeClr val="dk1"/>
                </a:solidFill>
                <a:latin typeface="Georgia"/>
                <a:ea typeface="Georgia"/>
                <a:cs typeface="Georgia"/>
                <a:sym typeface="Georgia"/>
              </a:defRPr>
            </a:lvl2pPr>
            <a:lvl3pPr indent="0" lvl="2" marL="0" marR="0" rtl="0" algn="ctr">
              <a:lnSpc>
                <a:spcPct val="90000"/>
              </a:lnSpc>
              <a:spcBef>
                <a:spcPts val="0"/>
              </a:spcBef>
              <a:spcAft>
                <a:spcPts val="0"/>
              </a:spcAft>
              <a:buNone/>
              <a:defRPr b="0" i="0" sz="7800" u="none" cap="none" strike="noStrike">
                <a:solidFill>
                  <a:schemeClr val="dk1"/>
                </a:solidFill>
                <a:latin typeface="Georgia"/>
                <a:ea typeface="Georgia"/>
                <a:cs typeface="Georgia"/>
                <a:sym typeface="Georgia"/>
              </a:defRPr>
            </a:lvl3pPr>
            <a:lvl4pPr indent="0" lvl="3" marL="0" marR="0" rtl="0" algn="ctr">
              <a:lnSpc>
                <a:spcPct val="90000"/>
              </a:lnSpc>
              <a:spcBef>
                <a:spcPts val="0"/>
              </a:spcBef>
              <a:spcAft>
                <a:spcPts val="0"/>
              </a:spcAft>
              <a:buNone/>
              <a:defRPr b="0" i="0" sz="7800" u="none" cap="none" strike="noStrike">
                <a:solidFill>
                  <a:schemeClr val="dk1"/>
                </a:solidFill>
                <a:latin typeface="Georgia"/>
                <a:ea typeface="Georgia"/>
                <a:cs typeface="Georgia"/>
                <a:sym typeface="Georgia"/>
              </a:defRPr>
            </a:lvl4pPr>
            <a:lvl5pPr indent="0" lvl="4" marL="0" marR="0" rtl="0" algn="ctr">
              <a:lnSpc>
                <a:spcPct val="90000"/>
              </a:lnSpc>
              <a:spcBef>
                <a:spcPts val="0"/>
              </a:spcBef>
              <a:spcAft>
                <a:spcPts val="0"/>
              </a:spcAft>
              <a:buNone/>
              <a:defRPr b="0" i="0" sz="7800" u="none" cap="none" strike="noStrike">
                <a:solidFill>
                  <a:schemeClr val="dk1"/>
                </a:solidFill>
                <a:latin typeface="Georgia"/>
                <a:ea typeface="Georgia"/>
                <a:cs typeface="Georgia"/>
                <a:sym typeface="Georgia"/>
              </a:defRPr>
            </a:lvl5pPr>
            <a:lvl6pPr indent="0" lvl="5" marL="457200" marR="0" rtl="0" algn="ctr">
              <a:lnSpc>
                <a:spcPct val="90000"/>
              </a:lnSpc>
              <a:spcBef>
                <a:spcPts val="0"/>
              </a:spcBef>
              <a:spcAft>
                <a:spcPts val="0"/>
              </a:spcAft>
              <a:buNone/>
              <a:defRPr b="0" i="0" sz="7800" u="none" cap="none" strike="noStrike">
                <a:solidFill>
                  <a:schemeClr val="dk1"/>
                </a:solidFill>
                <a:latin typeface="Georgia"/>
                <a:ea typeface="Georgia"/>
                <a:cs typeface="Georgia"/>
                <a:sym typeface="Georgia"/>
              </a:defRPr>
            </a:lvl6pPr>
            <a:lvl7pPr indent="0" lvl="6" marL="914400" marR="0" rtl="0" algn="ctr">
              <a:lnSpc>
                <a:spcPct val="90000"/>
              </a:lnSpc>
              <a:spcBef>
                <a:spcPts val="0"/>
              </a:spcBef>
              <a:spcAft>
                <a:spcPts val="0"/>
              </a:spcAft>
              <a:buNone/>
              <a:defRPr b="0" i="0" sz="7800" u="none" cap="none" strike="noStrike">
                <a:solidFill>
                  <a:schemeClr val="dk1"/>
                </a:solidFill>
                <a:latin typeface="Georgia"/>
                <a:ea typeface="Georgia"/>
                <a:cs typeface="Georgia"/>
                <a:sym typeface="Georgia"/>
              </a:defRPr>
            </a:lvl7pPr>
            <a:lvl8pPr indent="0" lvl="7" marL="1371600" marR="0" rtl="0" algn="ctr">
              <a:lnSpc>
                <a:spcPct val="90000"/>
              </a:lnSpc>
              <a:spcBef>
                <a:spcPts val="0"/>
              </a:spcBef>
              <a:spcAft>
                <a:spcPts val="0"/>
              </a:spcAft>
              <a:buNone/>
              <a:defRPr b="0" i="0" sz="7800" u="none" cap="none" strike="noStrike">
                <a:solidFill>
                  <a:schemeClr val="dk1"/>
                </a:solidFill>
                <a:latin typeface="Georgia"/>
                <a:ea typeface="Georgia"/>
                <a:cs typeface="Georgia"/>
                <a:sym typeface="Georgia"/>
              </a:defRPr>
            </a:lvl8pPr>
            <a:lvl9pPr indent="0" lvl="8" marL="1828800" marR="0" rtl="0" algn="ctr">
              <a:lnSpc>
                <a:spcPct val="90000"/>
              </a:lnSpc>
              <a:spcBef>
                <a:spcPts val="0"/>
              </a:spcBef>
              <a:spcAft>
                <a:spcPts val="0"/>
              </a:spcAft>
              <a:buNone/>
              <a:defRPr b="0" i="0" sz="7800" u="none" cap="none" strike="noStrike">
                <a:solidFill>
                  <a:schemeClr val="dk1"/>
                </a:solidFill>
                <a:latin typeface="Georgia"/>
                <a:ea typeface="Georgia"/>
                <a:cs typeface="Georgia"/>
                <a:sym typeface="Georgia"/>
              </a:defRPr>
            </a:lvl9pPr>
          </a:lstStyle>
          <a:p/>
        </p:txBody>
      </p:sp>
      <p:sp>
        <p:nvSpPr>
          <p:cNvPr id="411" name="Shape 411"/>
          <p:cNvSpPr txBox="1"/>
          <p:nvPr>
            <p:ph idx="1" type="subTitle"/>
          </p:nvPr>
        </p:nvSpPr>
        <p:spPr>
          <a:xfrm>
            <a:off x="1951038" y="5527675"/>
            <a:ext cx="9102725" cy="2492374"/>
          </a:xfrm>
          <a:prstGeom prst="rect">
            <a:avLst/>
          </a:prstGeom>
          <a:noFill/>
          <a:ln>
            <a:noFill/>
          </a:ln>
        </p:spPr>
        <p:txBody>
          <a:bodyPr anchorCtr="0" anchor="t" bIns="91425" lIns="91425" rIns="91425" tIns="91425"/>
          <a:lstStyle>
            <a:lvl1pPr indent="0" lvl="0" marL="0" marR="0" rtl="0" algn="ctr">
              <a:lnSpc>
                <a:spcPct val="120000"/>
              </a:lnSpc>
              <a:spcBef>
                <a:spcPts val="0"/>
              </a:spcBef>
              <a:spcAft>
                <a:spcPts val="0"/>
              </a:spcAft>
              <a:buClr>
                <a:schemeClr val="dk1"/>
              </a:buClr>
              <a:buFont typeface="Georgia"/>
              <a:buNone/>
              <a:defRPr b="0" i="0" sz="3200" u="none" cap="none" strike="noStrike">
                <a:solidFill>
                  <a:schemeClr val="dk1"/>
                </a:solidFill>
                <a:latin typeface="Georgia"/>
                <a:ea typeface="Georgia"/>
                <a:cs typeface="Georgia"/>
                <a:sym typeface="Georgia"/>
              </a:defRPr>
            </a:lvl1pPr>
            <a:lvl2pPr indent="0" lvl="1" marL="457200" marR="0" rtl="0" algn="ctr">
              <a:lnSpc>
                <a:spcPct val="120000"/>
              </a:lnSpc>
              <a:spcBef>
                <a:spcPts val="0"/>
              </a:spcBef>
              <a:spcAft>
                <a:spcPts val="0"/>
              </a:spcAft>
              <a:buClr>
                <a:schemeClr val="dk1"/>
              </a:buClr>
              <a:buFont typeface="Georgia"/>
              <a:buNone/>
              <a:defRPr b="0" i="0" sz="3200" u="none" cap="none" strike="noStrike">
                <a:solidFill>
                  <a:schemeClr val="dk1"/>
                </a:solidFill>
                <a:latin typeface="Georgia"/>
                <a:ea typeface="Georgia"/>
                <a:cs typeface="Georgia"/>
                <a:sym typeface="Georgia"/>
              </a:defRPr>
            </a:lvl2pPr>
            <a:lvl3pPr indent="0" lvl="2" marL="914400" marR="0" rtl="0" algn="ctr">
              <a:lnSpc>
                <a:spcPct val="120000"/>
              </a:lnSpc>
              <a:spcBef>
                <a:spcPts val="0"/>
              </a:spcBef>
              <a:spcAft>
                <a:spcPts val="0"/>
              </a:spcAft>
              <a:buClr>
                <a:schemeClr val="dk1"/>
              </a:buClr>
              <a:buFont typeface="Georgia"/>
              <a:buNone/>
              <a:defRPr b="0" i="0" sz="3200" u="none" cap="none" strike="noStrike">
                <a:solidFill>
                  <a:schemeClr val="dk1"/>
                </a:solidFill>
                <a:latin typeface="Georgia"/>
                <a:ea typeface="Georgia"/>
                <a:cs typeface="Georgia"/>
                <a:sym typeface="Georgia"/>
              </a:defRPr>
            </a:lvl3pPr>
            <a:lvl4pPr indent="0" lvl="3" marL="1371600" marR="0" rtl="0" algn="ctr">
              <a:lnSpc>
                <a:spcPct val="120000"/>
              </a:lnSpc>
              <a:spcBef>
                <a:spcPts val="0"/>
              </a:spcBef>
              <a:spcAft>
                <a:spcPts val="0"/>
              </a:spcAft>
              <a:buClr>
                <a:schemeClr val="dk1"/>
              </a:buClr>
              <a:buFont typeface="Georgia"/>
              <a:buNone/>
              <a:defRPr b="0" i="0" sz="3200" u="none" cap="none" strike="noStrike">
                <a:solidFill>
                  <a:schemeClr val="dk1"/>
                </a:solidFill>
                <a:latin typeface="Georgia"/>
                <a:ea typeface="Georgia"/>
                <a:cs typeface="Georgia"/>
                <a:sym typeface="Georgia"/>
              </a:defRPr>
            </a:lvl4pPr>
            <a:lvl5pPr indent="0" lvl="4" marL="1828800" marR="0" rtl="0" algn="ctr">
              <a:lnSpc>
                <a:spcPct val="120000"/>
              </a:lnSpc>
              <a:spcBef>
                <a:spcPts val="0"/>
              </a:spcBef>
              <a:spcAft>
                <a:spcPts val="0"/>
              </a:spcAft>
              <a:buClr>
                <a:schemeClr val="dk1"/>
              </a:buClr>
              <a:buFont typeface="Georgia"/>
              <a:buNone/>
              <a:defRPr b="0" i="0" sz="3200" u="none" cap="none" strike="noStrike">
                <a:solidFill>
                  <a:schemeClr val="dk1"/>
                </a:solidFill>
                <a:latin typeface="Georgia"/>
                <a:ea typeface="Georgia"/>
                <a:cs typeface="Georgia"/>
                <a:sym typeface="Georgia"/>
              </a:defRPr>
            </a:lvl5pPr>
            <a:lvl6pPr indent="0" lvl="5" marL="2286000" marR="0" rtl="0" algn="ctr">
              <a:lnSpc>
                <a:spcPct val="120000"/>
              </a:lnSpc>
              <a:spcBef>
                <a:spcPts val="0"/>
              </a:spcBef>
              <a:spcAft>
                <a:spcPts val="0"/>
              </a:spcAft>
              <a:buClr>
                <a:schemeClr val="dk1"/>
              </a:buClr>
              <a:buFont typeface="Georgia"/>
              <a:buNone/>
              <a:defRPr b="0" i="0" sz="3200" u="none" cap="none" strike="noStrike">
                <a:solidFill>
                  <a:schemeClr val="dk1"/>
                </a:solidFill>
                <a:latin typeface="Georgia"/>
                <a:ea typeface="Georgia"/>
                <a:cs typeface="Georgia"/>
                <a:sym typeface="Georgia"/>
              </a:defRPr>
            </a:lvl6pPr>
            <a:lvl7pPr indent="0" lvl="6" marL="2743200" marR="0" rtl="0" algn="ctr">
              <a:lnSpc>
                <a:spcPct val="120000"/>
              </a:lnSpc>
              <a:spcBef>
                <a:spcPts val="0"/>
              </a:spcBef>
              <a:spcAft>
                <a:spcPts val="0"/>
              </a:spcAft>
              <a:buClr>
                <a:schemeClr val="dk1"/>
              </a:buClr>
              <a:buFont typeface="Georgia"/>
              <a:buNone/>
              <a:defRPr b="0" i="0" sz="3200" u="none" cap="none" strike="noStrike">
                <a:solidFill>
                  <a:schemeClr val="dk1"/>
                </a:solidFill>
                <a:latin typeface="Georgia"/>
                <a:ea typeface="Georgia"/>
                <a:cs typeface="Georgia"/>
                <a:sym typeface="Georgia"/>
              </a:defRPr>
            </a:lvl7pPr>
            <a:lvl8pPr indent="0" lvl="7" marL="3200400" marR="0" rtl="0" algn="ctr">
              <a:lnSpc>
                <a:spcPct val="120000"/>
              </a:lnSpc>
              <a:spcBef>
                <a:spcPts val="0"/>
              </a:spcBef>
              <a:spcAft>
                <a:spcPts val="0"/>
              </a:spcAft>
              <a:buClr>
                <a:schemeClr val="dk1"/>
              </a:buClr>
              <a:buFont typeface="Georgia"/>
              <a:buNone/>
              <a:defRPr b="0" i="0" sz="3200" u="none" cap="none" strike="noStrike">
                <a:solidFill>
                  <a:schemeClr val="dk1"/>
                </a:solidFill>
                <a:latin typeface="Georgia"/>
                <a:ea typeface="Georgia"/>
                <a:cs typeface="Georgia"/>
                <a:sym typeface="Georgia"/>
              </a:defRPr>
            </a:lvl8pPr>
            <a:lvl9pPr indent="0" lvl="8" marL="3657600" marR="0" rtl="0" algn="ctr">
              <a:lnSpc>
                <a:spcPct val="120000"/>
              </a:lnSpc>
              <a:spcBef>
                <a:spcPts val="0"/>
              </a:spcBef>
              <a:spcAft>
                <a:spcPts val="0"/>
              </a:spcAft>
              <a:buClr>
                <a:schemeClr val="dk1"/>
              </a:buClr>
              <a:buFont typeface="Georgia"/>
              <a:buNone/>
              <a:defRPr b="0" i="0" sz="3200" u="none" cap="none" strike="noStrike">
                <a:solidFill>
                  <a:schemeClr val="dk1"/>
                </a:solidFill>
                <a:latin typeface="Georgia"/>
                <a:ea typeface="Georgia"/>
                <a:cs typeface="Georgia"/>
                <a:sym typeface="Georgia"/>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1.xml"/><Relationship Id="rId12" Type="http://schemas.openxmlformats.org/officeDocument/2006/relationships/slideLayout" Target="../slideLayouts/slideLayout11.xml"/><Relationship Id="rId1" Type="http://schemas.openxmlformats.org/officeDocument/2006/relationships/image" Target="../media/image01.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09.xml"/><Relationship Id="rId10" Type="http://schemas.openxmlformats.org/officeDocument/2006/relationships/slideLayout" Target="../slideLayouts/slideLayout108.xml"/><Relationship Id="rId13" Type="http://schemas.openxmlformats.org/officeDocument/2006/relationships/theme" Target="../theme/theme11.xml"/><Relationship Id="rId12" Type="http://schemas.openxmlformats.org/officeDocument/2006/relationships/slideLayout" Target="../slideLayouts/slideLayout110.xml"/><Relationship Id="rId1" Type="http://schemas.openxmlformats.org/officeDocument/2006/relationships/image" Target="../media/image03.jpg"/><Relationship Id="rId2" Type="http://schemas.openxmlformats.org/officeDocument/2006/relationships/slideLayout" Target="../slideLayouts/slideLayout100.xml"/><Relationship Id="rId3" Type="http://schemas.openxmlformats.org/officeDocument/2006/relationships/slideLayout" Target="../slideLayouts/slideLayout101.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5" Type="http://schemas.openxmlformats.org/officeDocument/2006/relationships/slideLayout" Target="../slideLayouts/slideLayout103.xml"/><Relationship Id="rId6" Type="http://schemas.openxmlformats.org/officeDocument/2006/relationships/slideLayout" Target="../slideLayouts/slideLayout104.xml"/><Relationship Id="rId7" Type="http://schemas.openxmlformats.org/officeDocument/2006/relationships/slideLayout" Target="../slideLayouts/slideLayout105.xml"/><Relationship Id="rId8" Type="http://schemas.openxmlformats.org/officeDocument/2006/relationships/slideLayout" Target="../slideLayouts/slideLayout106.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1.xml"/><Relationship Id="rId10" Type="http://schemas.openxmlformats.org/officeDocument/2006/relationships/slideLayout" Target="../slideLayouts/slideLayout20.xml"/><Relationship Id="rId13" Type="http://schemas.openxmlformats.org/officeDocument/2006/relationships/theme" Target="../theme/theme7.xml"/><Relationship Id="rId12" Type="http://schemas.openxmlformats.org/officeDocument/2006/relationships/slideLayout" Target="../slideLayouts/slideLayout22.xml"/><Relationship Id="rId1" Type="http://schemas.openxmlformats.org/officeDocument/2006/relationships/image" Target="../media/image02.png"/><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9" Type="http://schemas.openxmlformats.org/officeDocument/2006/relationships/slideLayout" Target="../slideLayouts/slideLayout19.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2.xml"/><Relationship Id="rId10" Type="http://schemas.openxmlformats.org/officeDocument/2006/relationships/slideLayout" Target="../slideLayouts/slideLayout31.xml"/><Relationship Id="rId13" Type="http://schemas.openxmlformats.org/officeDocument/2006/relationships/theme" Target="../theme/theme2.xml"/><Relationship Id="rId12" Type="http://schemas.openxmlformats.org/officeDocument/2006/relationships/slideLayout" Target="../slideLayouts/slideLayout33.xml"/><Relationship Id="rId1" Type="http://schemas.openxmlformats.org/officeDocument/2006/relationships/image" Target="../media/image02.png"/><Relationship Id="rId2" Type="http://schemas.openxmlformats.org/officeDocument/2006/relationships/slideLayout" Target="../slideLayouts/slideLayout23.xml"/><Relationship Id="rId3" Type="http://schemas.openxmlformats.org/officeDocument/2006/relationships/slideLayout" Target="../slideLayouts/slideLayout24.xml"/><Relationship Id="rId4" Type="http://schemas.openxmlformats.org/officeDocument/2006/relationships/slideLayout" Target="../slideLayouts/slideLayout25.xml"/><Relationship Id="rId9" Type="http://schemas.openxmlformats.org/officeDocument/2006/relationships/slideLayout" Target="../slideLayouts/slideLayout30.xml"/><Relationship Id="rId5" Type="http://schemas.openxmlformats.org/officeDocument/2006/relationships/slideLayout" Target="../slideLayouts/slideLayout26.xml"/><Relationship Id="rId6" Type="http://schemas.openxmlformats.org/officeDocument/2006/relationships/slideLayout" Target="../slideLayouts/slideLayout27.xml"/><Relationship Id="rId7" Type="http://schemas.openxmlformats.org/officeDocument/2006/relationships/slideLayout" Target="../slideLayouts/slideLayout28.xml"/><Relationship Id="rId8"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3.xml"/><Relationship Id="rId10" Type="http://schemas.openxmlformats.org/officeDocument/2006/relationships/slideLayout" Target="../slideLayouts/slideLayout42.xml"/><Relationship Id="rId13" Type="http://schemas.openxmlformats.org/officeDocument/2006/relationships/theme" Target="../theme/theme3.xml"/><Relationship Id="rId12" Type="http://schemas.openxmlformats.org/officeDocument/2006/relationships/slideLayout" Target="../slideLayouts/slideLayout44.xml"/><Relationship Id="rId1" Type="http://schemas.openxmlformats.org/officeDocument/2006/relationships/image" Target="../media/image01.jpg"/><Relationship Id="rId2" Type="http://schemas.openxmlformats.org/officeDocument/2006/relationships/slideLayout" Target="../slideLayouts/slideLayout34.xml"/><Relationship Id="rId3" Type="http://schemas.openxmlformats.org/officeDocument/2006/relationships/slideLayout" Target="../slideLayouts/slideLayout35.xml"/><Relationship Id="rId4" Type="http://schemas.openxmlformats.org/officeDocument/2006/relationships/slideLayout" Target="../slideLayouts/slideLayout36.xml"/><Relationship Id="rId9" Type="http://schemas.openxmlformats.org/officeDocument/2006/relationships/slideLayout" Target="../slideLayouts/slideLayout41.xml"/><Relationship Id="rId5" Type="http://schemas.openxmlformats.org/officeDocument/2006/relationships/slideLayout" Target="../slideLayouts/slideLayout37.xml"/><Relationship Id="rId6" Type="http://schemas.openxmlformats.org/officeDocument/2006/relationships/slideLayout" Target="../slideLayouts/slideLayout38.xml"/><Relationship Id="rId7" Type="http://schemas.openxmlformats.org/officeDocument/2006/relationships/slideLayout" Target="../slideLayouts/slideLayout39.xml"/><Relationship Id="rId8"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4.xml"/><Relationship Id="rId10" Type="http://schemas.openxmlformats.org/officeDocument/2006/relationships/slideLayout" Target="../slideLayouts/slideLayout53.xml"/><Relationship Id="rId13" Type="http://schemas.openxmlformats.org/officeDocument/2006/relationships/theme" Target="../theme/theme8.xml"/><Relationship Id="rId12" Type="http://schemas.openxmlformats.org/officeDocument/2006/relationships/slideLayout" Target="../slideLayouts/slideLayout55.xml"/><Relationship Id="rId1" Type="http://schemas.openxmlformats.org/officeDocument/2006/relationships/image" Target="../media/image02.png"/><Relationship Id="rId2" Type="http://schemas.openxmlformats.org/officeDocument/2006/relationships/slideLayout" Target="../slideLayouts/slideLayout45.xml"/><Relationship Id="rId3" Type="http://schemas.openxmlformats.org/officeDocument/2006/relationships/slideLayout" Target="../slideLayouts/slideLayout46.xml"/><Relationship Id="rId4" Type="http://schemas.openxmlformats.org/officeDocument/2006/relationships/slideLayout" Target="../slideLayouts/slideLayout47.xml"/><Relationship Id="rId9" Type="http://schemas.openxmlformats.org/officeDocument/2006/relationships/slideLayout" Target="../slideLayouts/slideLayout52.xml"/><Relationship Id="rId5" Type="http://schemas.openxmlformats.org/officeDocument/2006/relationships/slideLayout" Target="../slideLayouts/slideLayout48.xml"/><Relationship Id="rId6" Type="http://schemas.openxmlformats.org/officeDocument/2006/relationships/slideLayout" Target="../slideLayouts/slideLayout49.xml"/><Relationship Id="rId7" Type="http://schemas.openxmlformats.org/officeDocument/2006/relationships/slideLayout" Target="../slideLayouts/slideLayout50.xml"/><Relationship Id="rId8"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5.xml"/><Relationship Id="rId10" Type="http://schemas.openxmlformats.org/officeDocument/2006/relationships/slideLayout" Target="../slideLayouts/slideLayout64.xml"/><Relationship Id="rId13" Type="http://schemas.openxmlformats.org/officeDocument/2006/relationships/theme" Target="../theme/theme10.xml"/><Relationship Id="rId12" Type="http://schemas.openxmlformats.org/officeDocument/2006/relationships/slideLayout" Target="../slideLayouts/slideLayout66.xml"/><Relationship Id="rId1" Type="http://schemas.openxmlformats.org/officeDocument/2006/relationships/image" Target="../media/image02.png"/><Relationship Id="rId2" Type="http://schemas.openxmlformats.org/officeDocument/2006/relationships/slideLayout" Target="../slideLayouts/slideLayout56.xml"/><Relationship Id="rId3" Type="http://schemas.openxmlformats.org/officeDocument/2006/relationships/slideLayout" Target="../slideLayouts/slideLayout57.xml"/><Relationship Id="rId4" Type="http://schemas.openxmlformats.org/officeDocument/2006/relationships/slideLayout" Target="../slideLayouts/slideLayout58.xml"/><Relationship Id="rId9" Type="http://schemas.openxmlformats.org/officeDocument/2006/relationships/slideLayout" Target="../slideLayouts/slideLayout63.xml"/><Relationship Id="rId5" Type="http://schemas.openxmlformats.org/officeDocument/2006/relationships/slideLayout" Target="../slideLayouts/slideLayout59.xml"/><Relationship Id="rId6" Type="http://schemas.openxmlformats.org/officeDocument/2006/relationships/slideLayout" Target="../slideLayouts/slideLayout60.xml"/><Relationship Id="rId7" Type="http://schemas.openxmlformats.org/officeDocument/2006/relationships/slideLayout" Target="../slideLayouts/slideLayout61.xml"/><Relationship Id="rId8" Type="http://schemas.openxmlformats.org/officeDocument/2006/relationships/slideLayout" Target="../slideLayouts/slideLayout62.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6.xml"/><Relationship Id="rId10" Type="http://schemas.openxmlformats.org/officeDocument/2006/relationships/slideLayout" Target="../slideLayouts/slideLayout75.xml"/><Relationship Id="rId13" Type="http://schemas.openxmlformats.org/officeDocument/2006/relationships/theme" Target="../theme/theme4.xml"/><Relationship Id="rId12" Type="http://schemas.openxmlformats.org/officeDocument/2006/relationships/slideLayout" Target="../slideLayouts/slideLayout77.xml"/><Relationship Id="rId1" Type="http://schemas.openxmlformats.org/officeDocument/2006/relationships/image" Target="../media/image02.png"/><Relationship Id="rId2" Type="http://schemas.openxmlformats.org/officeDocument/2006/relationships/slideLayout" Target="../slideLayouts/slideLayout67.xml"/><Relationship Id="rId3" Type="http://schemas.openxmlformats.org/officeDocument/2006/relationships/slideLayout" Target="../slideLayouts/slideLayout68.xml"/><Relationship Id="rId4" Type="http://schemas.openxmlformats.org/officeDocument/2006/relationships/slideLayout" Target="../slideLayouts/slideLayout69.xml"/><Relationship Id="rId9" Type="http://schemas.openxmlformats.org/officeDocument/2006/relationships/slideLayout" Target="../slideLayouts/slideLayout74.xml"/><Relationship Id="rId5" Type="http://schemas.openxmlformats.org/officeDocument/2006/relationships/slideLayout" Target="../slideLayouts/slideLayout70.xml"/><Relationship Id="rId6" Type="http://schemas.openxmlformats.org/officeDocument/2006/relationships/slideLayout" Target="../slideLayouts/slideLayout71.xml"/><Relationship Id="rId7" Type="http://schemas.openxmlformats.org/officeDocument/2006/relationships/slideLayout" Target="../slideLayouts/slideLayout72.xml"/><Relationship Id="rId8" Type="http://schemas.openxmlformats.org/officeDocument/2006/relationships/slideLayout" Target="../slideLayouts/slideLayout73.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7.xml"/><Relationship Id="rId10" Type="http://schemas.openxmlformats.org/officeDocument/2006/relationships/slideLayout" Target="../slideLayouts/slideLayout86.xml"/><Relationship Id="rId13" Type="http://schemas.openxmlformats.org/officeDocument/2006/relationships/theme" Target="../theme/theme5.xml"/><Relationship Id="rId12" Type="http://schemas.openxmlformats.org/officeDocument/2006/relationships/slideLayout" Target="../slideLayouts/slideLayout88.xml"/><Relationship Id="rId1" Type="http://schemas.openxmlformats.org/officeDocument/2006/relationships/image" Target="../media/image02.png"/><Relationship Id="rId2" Type="http://schemas.openxmlformats.org/officeDocument/2006/relationships/slideLayout" Target="../slideLayouts/slideLayout78.xml"/><Relationship Id="rId3" Type="http://schemas.openxmlformats.org/officeDocument/2006/relationships/slideLayout" Target="../slideLayouts/slideLayout79.xml"/><Relationship Id="rId4" Type="http://schemas.openxmlformats.org/officeDocument/2006/relationships/slideLayout" Target="../slideLayouts/slideLayout80.xml"/><Relationship Id="rId9" Type="http://schemas.openxmlformats.org/officeDocument/2006/relationships/slideLayout" Target="../slideLayouts/slideLayout85.xml"/><Relationship Id="rId5" Type="http://schemas.openxmlformats.org/officeDocument/2006/relationships/slideLayout" Target="../slideLayouts/slideLayout81.xml"/><Relationship Id="rId6" Type="http://schemas.openxmlformats.org/officeDocument/2006/relationships/slideLayout" Target="../slideLayouts/slideLayout82.xml"/><Relationship Id="rId7" Type="http://schemas.openxmlformats.org/officeDocument/2006/relationships/slideLayout" Target="../slideLayouts/slideLayout83.xml"/><Relationship Id="rId8" Type="http://schemas.openxmlformats.org/officeDocument/2006/relationships/slideLayout" Target="../slideLayouts/slideLayout84.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8.xml"/><Relationship Id="rId10" Type="http://schemas.openxmlformats.org/officeDocument/2006/relationships/slideLayout" Target="../slideLayouts/slideLayout97.xml"/><Relationship Id="rId13" Type="http://schemas.openxmlformats.org/officeDocument/2006/relationships/theme" Target="../theme/theme6.xml"/><Relationship Id="rId12" Type="http://schemas.openxmlformats.org/officeDocument/2006/relationships/slideLayout" Target="../slideLayouts/slideLayout99.xml"/><Relationship Id="rId1" Type="http://schemas.openxmlformats.org/officeDocument/2006/relationships/image" Target="../media/image00.jpg"/><Relationship Id="rId2" Type="http://schemas.openxmlformats.org/officeDocument/2006/relationships/slideLayout" Target="../slideLayouts/slideLayout89.xml"/><Relationship Id="rId3" Type="http://schemas.openxmlformats.org/officeDocument/2006/relationships/slideLayout" Target="../slideLayouts/slideLayout90.xml"/><Relationship Id="rId4" Type="http://schemas.openxmlformats.org/officeDocument/2006/relationships/slideLayout" Target="../slideLayouts/slideLayout91.xml"/><Relationship Id="rId9" Type="http://schemas.openxmlformats.org/officeDocument/2006/relationships/slideLayout" Target="../slideLayouts/slideLayout96.xml"/><Relationship Id="rId5" Type="http://schemas.openxmlformats.org/officeDocument/2006/relationships/slideLayout" Target="../slideLayouts/slideLayout92.xml"/><Relationship Id="rId6" Type="http://schemas.openxmlformats.org/officeDocument/2006/relationships/slideLayout" Target="../slideLayouts/slideLayout93.xml"/><Relationship Id="rId7" Type="http://schemas.openxmlformats.org/officeDocument/2006/relationships/slideLayout" Target="../slideLayouts/slideLayout94.xml"/><Relationship Id="rId8"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rotWithShape="1">
          <a:blip r:embed="rId1">
            <a:alphaModFix/>
          </a:blip>
          <a:stretch>
            <a:fillRect b="0" l="0" r="0" t="0"/>
          </a:stretch>
        </a:blipFill>
      </p:bgPr>
    </p:bg>
    <p:spTree>
      <p:nvGrpSpPr>
        <p:cNvPr id="5" name="Shape 5"/>
        <p:cNvGrpSpPr/>
        <p:nvPr/>
      </p:nvGrpSpPr>
      <p:grpSpPr>
        <a:xfrm>
          <a:off x="0" y="0"/>
          <a:ext cx="0" cy="0"/>
          <a:chOff x="0" y="0"/>
          <a:chExt cx="0" cy="0"/>
        </a:xfrm>
      </p:grpSpPr>
      <p:sp>
        <p:nvSpPr>
          <p:cNvPr id="6" name="Shape 6"/>
          <p:cNvSpPr txBox="1"/>
          <p:nvPr>
            <p:ph type="title"/>
          </p:nvPr>
        </p:nvSpPr>
        <p:spPr>
          <a:xfrm>
            <a:off x="825500" y="7137400"/>
            <a:ext cx="11353800" cy="1181100"/>
          </a:xfrm>
          <a:prstGeom prst="rect">
            <a:avLst/>
          </a:prstGeom>
          <a:noFill/>
          <a:ln>
            <a:noFill/>
          </a:ln>
          <a:effectLst>
            <a:outerShdw blurRad="63500" dir="16200000" dist="25399">
              <a:schemeClr val="lt2">
                <a:alpha val="29803"/>
              </a:schemeClr>
            </a:outerShdw>
          </a:effectLst>
        </p:spPr>
        <p:txBody>
          <a:bodyPr anchorCtr="0" anchor="b" bIns="91425" lIns="91425" rIns="91425" tIns="91425"/>
          <a:lstStyle>
            <a:lvl1pPr indent="0" lvl="0" marL="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1pPr>
            <a:lvl2pPr indent="0" lvl="1" marL="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2pPr>
            <a:lvl3pPr indent="0" lvl="2" marL="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3pPr>
            <a:lvl4pPr indent="0" lvl="3" marL="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4pPr>
            <a:lvl5pPr indent="0" lvl="4" marL="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5pPr>
            <a:lvl6pPr indent="0" lvl="5" marL="45720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6pPr>
            <a:lvl7pPr indent="0" lvl="6" marL="91440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7pPr>
            <a:lvl8pPr indent="0" lvl="7" marL="137160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8pPr>
            <a:lvl9pPr indent="0" lvl="8" marL="182880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9pPr>
          </a:lstStyle>
          <a:p/>
        </p:txBody>
      </p:sp>
      <p:sp>
        <p:nvSpPr>
          <p:cNvPr id="7" name="Shape 7"/>
          <p:cNvSpPr txBox="1"/>
          <p:nvPr>
            <p:ph idx="1" type="body"/>
          </p:nvPr>
        </p:nvSpPr>
        <p:spPr>
          <a:xfrm>
            <a:off x="825500" y="8305800"/>
            <a:ext cx="11353800" cy="889000"/>
          </a:xfrm>
          <a:prstGeom prst="rect">
            <a:avLst/>
          </a:prstGeom>
          <a:noFill/>
          <a:ln>
            <a:noFill/>
          </a:ln>
          <a:effectLst>
            <a:outerShdw blurRad="63500" dir="16200000" dist="25399">
              <a:schemeClr val="lt2">
                <a:alpha val="29803"/>
              </a:schemeClr>
            </a:outerShdw>
          </a:effectLst>
        </p:spPr>
        <p:txBody>
          <a:bodyPr anchorCtr="0" anchor="t" bIns="91425" lIns="91425" rIns="91425" tIns="91425"/>
          <a:lstStyle>
            <a:lvl1pPr indent="0" lvl="0" marL="0" marR="0" rtl="0" algn="ctr">
              <a:lnSpc>
                <a:spcPct val="120000"/>
              </a:lnSpc>
              <a:spcBef>
                <a:spcPts val="0"/>
              </a:spcBef>
              <a:spcAft>
                <a:spcPts val="0"/>
              </a:spcAft>
              <a:buNone/>
              <a:defRPr b="0" i="1" sz="4800" u="none" cap="none" strike="noStrike">
                <a:solidFill>
                  <a:srgbClr val="F2D99B"/>
                </a:solidFill>
                <a:latin typeface="Arial"/>
                <a:ea typeface="Arial"/>
                <a:cs typeface="Arial"/>
                <a:sym typeface="Arial"/>
              </a:defRPr>
            </a:lvl1pPr>
            <a:lvl2pPr indent="0" lvl="1" marL="457200" marR="0" rtl="0" algn="ctr">
              <a:lnSpc>
                <a:spcPct val="120000"/>
              </a:lnSpc>
              <a:spcBef>
                <a:spcPts val="0"/>
              </a:spcBef>
              <a:spcAft>
                <a:spcPts val="0"/>
              </a:spcAft>
              <a:buNone/>
              <a:defRPr b="0" i="1" sz="4800" u="none" cap="none" strike="noStrike">
                <a:solidFill>
                  <a:srgbClr val="F2D99B"/>
                </a:solidFill>
                <a:latin typeface="Arial"/>
                <a:ea typeface="Arial"/>
                <a:cs typeface="Arial"/>
                <a:sym typeface="Arial"/>
              </a:defRPr>
            </a:lvl2pPr>
            <a:lvl3pPr indent="0" lvl="2" marL="914400" marR="0" rtl="0" algn="ctr">
              <a:lnSpc>
                <a:spcPct val="120000"/>
              </a:lnSpc>
              <a:spcBef>
                <a:spcPts val="0"/>
              </a:spcBef>
              <a:spcAft>
                <a:spcPts val="0"/>
              </a:spcAft>
              <a:buNone/>
              <a:defRPr b="0" i="1" sz="4800" u="none" cap="none" strike="noStrike">
                <a:solidFill>
                  <a:srgbClr val="F2D99B"/>
                </a:solidFill>
                <a:latin typeface="Arial"/>
                <a:ea typeface="Arial"/>
                <a:cs typeface="Arial"/>
                <a:sym typeface="Arial"/>
              </a:defRPr>
            </a:lvl3pPr>
            <a:lvl4pPr indent="0" lvl="3" marL="1371600" marR="0" rtl="0" algn="ctr">
              <a:lnSpc>
                <a:spcPct val="120000"/>
              </a:lnSpc>
              <a:spcBef>
                <a:spcPts val="0"/>
              </a:spcBef>
              <a:spcAft>
                <a:spcPts val="0"/>
              </a:spcAft>
              <a:buNone/>
              <a:defRPr b="0" i="1" sz="4800" u="none" cap="none" strike="noStrike">
                <a:solidFill>
                  <a:srgbClr val="F2D99B"/>
                </a:solidFill>
                <a:latin typeface="Arial"/>
                <a:ea typeface="Arial"/>
                <a:cs typeface="Arial"/>
                <a:sym typeface="Arial"/>
              </a:defRPr>
            </a:lvl4pPr>
            <a:lvl5pPr indent="0" lvl="4" marL="1828800" marR="0" rtl="0" algn="ctr">
              <a:lnSpc>
                <a:spcPct val="120000"/>
              </a:lnSpc>
              <a:spcBef>
                <a:spcPts val="0"/>
              </a:spcBef>
              <a:spcAft>
                <a:spcPts val="0"/>
              </a:spcAft>
              <a:buNone/>
              <a:defRPr b="0" i="1" sz="4800" u="none" cap="none" strike="noStrike">
                <a:solidFill>
                  <a:srgbClr val="F2D99B"/>
                </a:solidFill>
                <a:latin typeface="Arial"/>
                <a:ea typeface="Arial"/>
                <a:cs typeface="Arial"/>
                <a:sym typeface="Arial"/>
              </a:defRPr>
            </a:lvl5pPr>
            <a:lvl6pPr indent="0" lvl="5" marL="457200" marR="0" rtl="0" algn="ctr">
              <a:lnSpc>
                <a:spcPct val="120000"/>
              </a:lnSpc>
              <a:spcBef>
                <a:spcPts val="0"/>
              </a:spcBef>
              <a:spcAft>
                <a:spcPts val="0"/>
              </a:spcAft>
              <a:buNone/>
              <a:defRPr b="0" i="1" sz="4800" u="none" cap="none" strike="noStrike">
                <a:solidFill>
                  <a:srgbClr val="F2D99B"/>
                </a:solidFill>
                <a:latin typeface="Arial"/>
                <a:ea typeface="Arial"/>
                <a:cs typeface="Arial"/>
                <a:sym typeface="Arial"/>
              </a:defRPr>
            </a:lvl6pPr>
            <a:lvl7pPr indent="0" lvl="6" marL="914400" marR="0" rtl="0" algn="ctr">
              <a:lnSpc>
                <a:spcPct val="120000"/>
              </a:lnSpc>
              <a:spcBef>
                <a:spcPts val="0"/>
              </a:spcBef>
              <a:spcAft>
                <a:spcPts val="0"/>
              </a:spcAft>
              <a:buNone/>
              <a:defRPr b="0" i="1" sz="4800" u="none" cap="none" strike="noStrike">
                <a:solidFill>
                  <a:srgbClr val="F2D99B"/>
                </a:solidFill>
                <a:latin typeface="Arial"/>
                <a:ea typeface="Arial"/>
                <a:cs typeface="Arial"/>
                <a:sym typeface="Arial"/>
              </a:defRPr>
            </a:lvl7pPr>
            <a:lvl8pPr indent="0" lvl="7" marL="1371600" marR="0" rtl="0" algn="ctr">
              <a:lnSpc>
                <a:spcPct val="120000"/>
              </a:lnSpc>
              <a:spcBef>
                <a:spcPts val="0"/>
              </a:spcBef>
              <a:spcAft>
                <a:spcPts val="0"/>
              </a:spcAft>
              <a:buNone/>
              <a:defRPr b="0" i="1" sz="4800" u="none" cap="none" strike="noStrike">
                <a:solidFill>
                  <a:srgbClr val="F2D99B"/>
                </a:solidFill>
                <a:latin typeface="Arial"/>
                <a:ea typeface="Arial"/>
                <a:cs typeface="Arial"/>
                <a:sym typeface="Arial"/>
              </a:defRPr>
            </a:lvl8pPr>
            <a:lvl9pPr indent="0" lvl="8" marL="1828800" marR="0" rtl="0" algn="ctr">
              <a:lnSpc>
                <a:spcPct val="120000"/>
              </a:lnSpc>
              <a:spcBef>
                <a:spcPts val="0"/>
              </a:spcBef>
              <a:spcAft>
                <a:spcPts val="0"/>
              </a:spcAft>
              <a:buNone/>
              <a:defRPr b="0" i="1" sz="4800" u="none" cap="none" strike="noStrike">
                <a:solidFill>
                  <a:srgbClr val="F2D99B"/>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rotWithShape="1">
          <a:blip r:embed="rId1">
            <a:alphaModFix/>
          </a:blip>
          <a:stretch>
            <a:fillRect b="0" l="0" r="0" t="0"/>
          </a:stretch>
        </a:blipFill>
      </p:bgPr>
    </p:bg>
    <p:spTree>
      <p:nvGrpSpPr>
        <p:cNvPr id="412" name="Shape 412"/>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rotWithShape="1">
          <a:blip r:embed="rId1">
            <a:alphaModFix/>
          </a:blip>
          <a:stretch>
            <a:fillRect b="0" l="0" r="0" t="0"/>
          </a:stretch>
        </a:blipFill>
      </p:bgPr>
    </p:bg>
    <p:spTree>
      <p:nvGrpSpPr>
        <p:cNvPr id="44" name="Shape 44"/>
        <p:cNvGrpSpPr/>
        <p:nvPr/>
      </p:nvGrpSpPr>
      <p:grpSpPr>
        <a:xfrm>
          <a:off x="0" y="0"/>
          <a:ext cx="0" cy="0"/>
          <a:chOff x="0" y="0"/>
          <a:chExt cx="0" cy="0"/>
        </a:xfrm>
      </p:grpSpPr>
      <p:sp>
        <p:nvSpPr>
          <p:cNvPr id="45" name="Shape 45"/>
          <p:cNvSpPr txBox="1"/>
          <p:nvPr>
            <p:ph type="title"/>
          </p:nvPr>
        </p:nvSpPr>
        <p:spPr>
          <a:xfrm>
            <a:off x="1279525" y="4895850"/>
            <a:ext cx="10447337" cy="2179637"/>
          </a:xfrm>
          <a:prstGeom prst="rect">
            <a:avLst/>
          </a:prstGeom>
          <a:noFill/>
          <a:ln>
            <a:noFill/>
          </a:ln>
        </p:spPr>
        <p:txBody>
          <a:bodyPr anchorCtr="0" anchor="b" bIns="91425" lIns="91425" rIns="91425" tIns="91425"/>
          <a:lstStyle>
            <a:lvl1pPr indent="0" lvl="0" marL="0" marR="0" rtl="0" algn="ctr">
              <a:spcBef>
                <a:spcPts val="0"/>
              </a:spcBef>
              <a:spcAft>
                <a:spcPts val="0"/>
              </a:spcAft>
              <a:buNone/>
              <a:defRPr b="0" i="0" sz="7600" u="none" cap="none" strike="noStrike">
                <a:solidFill>
                  <a:srgbClr val="3F3F3F"/>
                </a:solidFill>
                <a:latin typeface="Lustria"/>
                <a:ea typeface="Lustria"/>
                <a:cs typeface="Lustria"/>
                <a:sym typeface="Lustria"/>
              </a:defRPr>
            </a:lvl1pPr>
            <a:lvl2pPr indent="0" lvl="1" marL="0" marR="0" rtl="0" algn="ctr">
              <a:spcBef>
                <a:spcPts val="0"/>
              </a:spcBef>
              <a:spcAft>
                <a:spcPts val="0"/>
              </a:spcAft>
              <a:buNone/>
              <a:defRPr b="0" i="0" sz="7600" u="none" cap="none" strike="noStrike">
                <a:solidFill>
                  <a:srgbClr val="3F3F3F"/>
                </a:solidFill>
                <a:latin typeface="Lustria"/>
                <a:ea typeface="Lustria"/>
                <a:cs typeface="Lustria"/>
                <a:sym typeface="Lustria"/>
              </a:defRPr>
            </a:lvl2pPr>
            <a:lvl3pPr indent="0" lvl="2" marL="0" marR="0" rtl="0" algn="ctr">
              <a:spcBef>
                <a:spcPts val="0"/>
              </a:spcBef>
              <a:spcAft>
                <a:spcPts val="0"/>
              </a:spcAft>
              <a:buNone/>
              <a:defRPr b="0" i="0" sz="7600" u="none" cap="none" strike="noStrike">
                <a:solidFill>
                  <a:srgbClr val="3F3F3F"/>
                </a:solidFill>
                <a:latin typeface="Lustria"/>
                <a:ea typeface="Lustria"/>
                <a:cs typeface="Lustria"/>
                <a:sym typeface="Lustria"/>
              </a:defRPr>
            </a:lvl3pPr>
            <a:lvl4pPr indent="0" lvl="3" marL="0" marR="0" rtl="0" algn="ctr">
              <a:spcBef>
                <a:spcPts val="0"/>
              </a:spcBef>
              <a:spcAft>
                <a:spcPts val="0"/>
              </a:spcAft>
              <a:buNone/>
              <a:defRPr b="0" i="0" sz="7600" u="none" cap="none" strike="noStrike">
                <a:solidFill>
                  <a:srgbClr val="3F3F3F"/>
                </a:solidFill>
                <a:latin typeface="Lustria"/>
                <a:ea typeface="Lustria"/>
                <a:cs typeface="Lustria"/>
                <a:sym typeface="Lustria"/>
              </a:defRPr>
            </a:lvl4pPr>
            <a:lvl5pPr indent="0" lvl="4" marL="0" marR="0" rtl="0" algn="ctr">
              <a:spcBef>
                <a:spcPts val="0"/>
              </a:spcBef>
              <a:spcAft>
                <a:spcPts val="0"/>
              </a:spcAft>
              <a:buNone/>
              <a:defRPr b="0" i="0" sz="7600" u="none" cap="none" strike="noStrike">
                <a:solidFill>
                  <a:srgbClr val="3F3F3F"/>
                </a:solidFill>
                <a:latin typeface="Lustria"/>
                <a:ea typeface="Lustria"/>
                <a:cs typeface="Lustria"/>
                <a:sym typeface="Lustria"/>
              </a:defRPr>
            </a:lvl5pPr>
            <a:lvl6pPr indent="0" lvl="5" marL="457200" marR="0" rtl="0" algn="ctr">
              <a:spcBef>
                <a:spcPts val="0"/>
              </a:spcBef>
              <a:spcAft>
                <a:spcPts val="0"/>
              </a:spcAft>
              <a:buNone/>
              <a:defRPr b="0" i="0" sz="7600" u="none" cap="none" strike="noStrike">
                <a:solidFill>
                  <a:srgbClr val="3F3F3F"/>
                </a:solidFill>
                <a:latin typeface="Lustria"/>
                <a:ea typeface="Lustria"/>
                <a:cs typeface="Lustria"/>
                <a:sym typeface="Lustria"/>
              </a:defRPr>
            </a:lvl6pPr>
            <a:lvl7pPr indent="0" lvl="6" marL="914400" marR="0" rtl="0" algn="ctr">
              <a:spcBef>
                <a:spcPts val="0"/>
              </a:spcBef>
              <a:spcAft>
                <a:spcPts val="0"/>
              </a:spcAft>
              <a:buNone/>
              <a:defRPr b="0" i="0" sz="7600" u="none" cap="none" strike="noStrike">
                <a:solidFill>
                  <a:srgbClr val="3F3F3F"/>
                </a:solidFill>
                <a:latin typeface="Lustria"/>
                <a:ea typeface="Lustria"/>
                <a:cs typeface="Lustria"/>
                <a:sym typeface="Lustria"/>
              </a:defRPr>
            </a:lvl7pPr>
            <a:lvl8pPr indent="0" lvl="7" marL="1371600" marR="0" rtl="0" algn="ctr">
              <a:spcBef>
                <a:spcPts val="0"/>
              </a:spcBef>
              <a:spcAft>
                <a:spcPts val="0"/>
              </a:spcAft>
              <a:buNone/>
              <a:defRPr b="0" i="0" sz="7600" u="none" cap="none" strike="noStrike">
                <a:solidFill>
                  <a:srgbClr val="3F3F3F"/>
                </a:solidFill>
                <a:latin typeface="Lustria"/>
                <a:ea typeface="Lustria"/>
                <a:cs typeface="Lustria"/>
                <a:sym typeface="Lustria"/>
              </a:defRPr>
            </a:lvl8pPr>
            <a:lvl9pPr indent="0" lvl="8" marL="1828800" marR="0" rtl="0" algn="ctr">
              <a:spcBef>
                <a:spcPts val="0"/>
              </a:spcBef>
              <a:spcAft>
                <a:spcPts val="0"/>
              </a:spcAft>
              <a:buNone/>
              <a:defRPr b="0" i="0" sz="7600" u="none" cap="none" strike="noStrike">
                <a:solidFill>
                  <a:srgbClr val="3F3F3F"/>
                </a:solidFill>
                <a:latin typeface="Lustria"/>
                <a:ea typeface="Lustria"/>
                <a:cs typeface="Lustria"/>
                <a:sym typeface="Lustria"/>
              </a:defRPr>
            </a:lvl9pPr>
          </a:lstStyle>
          <a:p/>
        </p:txBody>
      </p:sp>
      <p:sp>
        <p:nvSpPr>
          <p:cNvPr id="46" name="Shape 46"/>
          <p:cNvSpPr txBox="1"/>
          <p:nvPr>
            <p:ph idx="1" type="body"/>
          </p:nvPr>
        </p:nvSpPr>
        <p:spPr>
          <a:xfrm>
            <a:off x="1279525" y="7150100"/>
            <a:ext cx="10447337" cy="1409700"/>
          </a:xfrm>
          <a:prstGeom prst="rect">
            <a:avLst/>
          </a:prstGeom>
          <a:noFill/>
          <a:ln>
            <a:noFill/>
          </a:ln>
        </p:spPr>
        <p:txBody>
          <a:bodyPr anchorCtr="0" anchor="t" bIns="91425" lIns="91425" rIns="91425" tIns="91425"/>
          <a:lstStyle>
            <a:lvl1pPr indent="0" lvl="0" marL="0" marR="0" rtl="0" algn="ctr">
              <a:spcBef>
                <a:spcPts val="400"/>
              </a:spcBef>
              <a:spcAft>
                <a:spcPts val="0"/>
              </a:spcAft>
              <a:buNone/>
              <a:defRPr b="0" i="0" sz="2800" u="none" cap="none" strike="noStrike">
                <a:solidFill>
                  <a:srgbClr val="3F3F3F"/>
                </a:solidFill>
                <a:latin typeface="Lustria"/>
                <a:ea typeface="Lustria"/>
                <a:cs typeface="Lustria"/>
                <a:sym typeface="Lustria"/>
              </a:defRPr>
            </a:lvl1pPr>
            <a:lvl2pPr indent="0" lvl="1" marL="609600" marR="0" rtl="0" algn="ctr">
              <a:spcBef>
                <a:spcPts val="900"/>
              </a:spcBef>
              <a:spcAft>
                <a:spcPts val="0"/>
              </a:spcAft>
              <a:buNone/>
              <a:defRPr b="0" i="0" sz="3000" u="none" cap="none" strike="noStrike">
                <a:solidFill>
                  <a:srgbClr val="878787"/>
                </a:solidFill>
                <a:latin typeface="Lustria"/>
                <a:ea typeface="Lustria"/>
                <a:cs typeface="Lustria"/>
                <a:sym typeface="Lustria"/>
              </a:defRPr>
            </a:lvl2pPr>
            <a:lvl3pPr indent="0" lvl="2" marL="1257300" marR="0" rtl="0" algn="ctr">
              <a:spcBef>
                <a:spcPts val="900"/>
              </a:spcBef>
              <a:spcAft>
                <a:spcPts val="0"/>
              </a:spcAft>
              <a:buNone/>
              <a:defRPr b="0" i="0" sz="2800" u="none" cap="none" strike="noStrike">
                <a:solidFill>
                  <a:srgbClr val="878787"/>
                </a:solidFill>
                <a:latin typeface="Lustria"/>
                <a:ea typeface="Lustria"/>
                <a:cs typeface="Lustria"/>
                <a:sym typeface="Lustria"/>
              </a:defRPr>
            </a:lvl3pPr>
            <a:lvl4pPr indent="0" lvl="3" marL="1917700" marR="0" rtl="0" algn="ctr">
              <a:spcBef>
                <a:spcPts val="900"/>
              </a:spcBef>
              <a:spcAft>
                <a:spcPts val="0"/>
              </a:spcAft>
              <a:buNone/>
              <a:defRPr b="0" i="0" sz="2400" u="none" cap="none" strike="noStrike">
                <a:solidFill>
                  <a:srgbClr val="878787"/>
                </a:solidFill>
                <a:latin typeface="Lustria"/>
                <a:ea typeface="Lustria"/>
                <a:cs typeface="Lustria"/>
                <a:sym typeface="Lustria"/>
              </a:defRPr>
            </a:lvl4pPr>
            <a:lvl5pPr indent="0" lvl="4" marL="2565400" marR="0" rtl="0" algn="ctr">
              <a:spcBef>
                <a:spcPts val="900"/>
              </a:spcBef>
              <a:spcAft>
                <a:spcPts val="0"/>
              </a:spcAft>
              <a:buNone/>
              <a:defRPr b="0" i="0" sz="2400" u="none" cap="none" strike="noStrike">
                <a:solidFill>
                  <a:srgbClr val="878787"/>
                </a:solidFill>
                <a:latin typeface="Lustria"/>
                <a:ea typeface="Lustria"/>
                <a:cs typeface="Lustria"/>
                <a:sym typeface="Lustria"/>
              </a:defRPr>
            </a:lvl5pPr>
            <a:lvl6pPr indent="0" lvl="5" marL="3022600" marR="0" rtl="0" algn="ctr">
              <a:spcBef>
                <a:spcPts val="900"/>
              </a:spcBef>
              <a:spcAft>
                <a:spcPts val="0"/>
              </a:spcAft>
              <a:buNone/>
              <a:defRPr b="0" i="0" sz="2400" u="none" cap="none" strike="noStrike">
                <a:solidFill>
                  <a:srgbClr val="878787"/>
                </a:solidFill>
                <a:latin typeface="Lustria"/>
                <a:ea typeface="Lustria"/>
                <a:cs typeface="Lustria"/>
                <a:sym typeface="Lustria"/>
              </a:defRPr>
            </a:lvl6pPr>
            <a:lvl7pPr indent="0" lvl="6" marL="3479800" marR="0" rtl="0" algn="ctr">
              <a:spcBef>
                <a:spcPts val="900"/>
              </a:spcBef>
              <a:spcAft>
                <a:spcPts val="0"/>
              </a:spcAft>
              <a:buNone/>
              <a:defRPr b="0" i="0" sz="2400" u="none" cap="none" strike="noStrike">
                <a:solidFill>
                  <a:srgbClr val="878787"/>
                </a:solidFill>
                <a:latin typeface="Lustria"/>
                <a:ea typeface="Lustria"/>
                <a:cs typeface="Lustria"/>
                <a:sym typeface="Lustria"/>
              </a:defRPr>
            </a:lvl7pPr>
            <a:lvl8pPr indent="0" lvl="7" marL="3937000" marR="0" rtl="0" algn="ctr">
              <a:spcBef>
                <a:spcPts val="900"/>
              </a:spcBef>
              <a:spcAft>
                <a:spcPts val="0"/>
              </a:spcAft>
              <a:buNone/>
              <a:defRPr b="0" i="0" sz="2400" u="none" cap="none" strike="noStrike">
                <a:solidFill>
                  <a:srgbClr val="878787"/>
                </a:solidFill>
                <a:latin typeface="Lustria"/>
                <a:ea typeface="Lustria"/>
                <a:cs typeface="Lustria"/>
                <a:sym typeface="Lustria"/>
              </a:defRPr>
            </a:lvl8pPr>
            <a:lvl9pPr indent="0" lvl="8" marL="4394200" marR="0" rtl="0" algn="ctr">
              <a:spcBef>
                <a:spcPts val="900"/>
              </a:spcBef>
              <a:spcAft>
                <a:spcPts val="0"/>
              </a:spcAft>
              <a:buNone/>
              <a:defRPr b="0" i="0" sz="2400" u="none" cap="none" strike="noStrike">
                <a:solidFill>
                  <a:srgbClr val="878787"/>
                </a:solidFill>
                <a:latin typeface="Lustria"/>
                <a:ea typeface="Lustria"/>
                <a:cs typeface="Lustria"/>
                <a:sym typeface="Lustria"/>
              </a:defRPr>
            </a:lvl9pPr>
          </a:lstStyle>
          <a:p/>
        </p:txBody>
      </p:sp>
    </p:spTree>
  </p:cSld>
  <p:clrMap accent1="accent1" accent2="accent2" accent3="accent3" accent4="accent4" accent5="accent5" accent6="accent6" bg1="lt1" bg2="dk2" tx1="dk1" tx2="lt2" folHlink="folHlink" hlink="hlink"/>
  <p:sldLayoutIdLst>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rotWithShape="1">
          <a:blip r:embed="rId1">
            <a:alphaModFix/>
          </a:blip>
          <a:stretch>
            <a:fillRect b="0" l="0" r="0" t="0"/>
          </a:stretch>
        </a:blipFill>
      </p:bgPr>
    </p:bg>
    <p:spTree>
      <p:nvGrpSpPr>
        <p:cNvPr id="83" name="Shape 83"/>
        <p:cNvGrpSpPr/>
        <p:nvPr/>
      </p:nvGrpSpPr>
      <p:grpSpPr>
        <a:xfrm>
          <a:off x="0" y="0"/>
          <a:ext cx="0" cy="0"/>
          <a:chOff x="0" y="0"/>
          <a:chExt cx="0" cy="0"/>
        </a:xfrm>
      </p:grpSpPr>
      <p:sp>
        <p:nvSpPr>
          <p:cNvPr id="84" name="Shape 84"/>
          <p:cNvSpPr txBox="1"/>
          <p:nvPr>
            <p:ph type="title"/>
          </p:nvPr>
        </p:nvSpPr>
        <p:spPr>
          <a:xfrm>
            <a:off x="754062" y="1663700"/>
            <a:ext cx="4278311" cy="1295400"/>
          </a:xfrm>
          <a:prstGeom prst="rect">
            <a:avLst/>
          </a:prstGeom>
          <a:noFill/>
          <a:ln>
            <a:noFill/>
          </a:ln>
        </p:spPr>
        <p:txBody>
          <a:bodyPr anchorCtr="0" anchor="b" bIns="91425" lIns="91425" rIns="91425" tIns="91425"/>
          <a:lstStyle>
            <a:lvl1pPr indent="0" lvl="0" marL="0" marR="0" rtl="0" algn="l">
              <a:spcBef>
                <a:spcPts val="0"/>
              </a:spcBef>
              <a:spcAft>
                <a:spcPts val="0"/>
              </a:spcAft>
              <a:buNone/>
              <a:defRPr b="0" i="0" sz="3800" u="none" cap="none" strike="noStrike">
                <a:solidFill>
                  <a:srgbClr val="3F3F3F"/>
                </a:solidFill>
                <a:latin typeface="Lustria"/>
                <a:ea typeface="Lustria"/>
                <a:cs typeface="Lustria"/>
                <a:sym typeface="Lustria"/>
              </a:defRPr>
            </a:lvl1pPr>
            <a:lvl2pPr indent="0" lvl="1" marL="0" marR="0" rtl="0" algn="l">
              <a:spcBef>
                <a:spcPts val="0"/>
              </a:spcBef>
              <a:spcAft>
                <a:spcPts val="0"/>
              </a:spcAft>
              <a:buNone/>
              <a:defRPr b="0" i="0" sz="3800" u="none" cap="none" strike="noStrike">
                <a:solidFill>
                  <a:srgbClr val="3F3F3F"/>
                </a:solidFill>
                <a:latin typeface="Lustria"/>
                <a:ea typeface="Lustria"/>
                <a:cs typeface="Lustria"/>
                <a:sym typeface="Lustria"/>
              </a:defRPr>
            </a:lvl2pPr>
            <a:lvl3pPr indent="0" lvl="2" marL="0" marR="0" rtl="0" algn="l">
              <a:spcBef>
                <a:spcPts val="0"/>
              </a:spcBef>
              <a:spcAft>
                <a:spcPts val="0"/>
              </a:spcAft>
              <a:buNone/>
              <a:defRPr b="0" i="0" sz="3800" u="none" cap="none" strike="noStrike">
                <a:solidFill>
                  <a:srgbClr val="3F3F3F"/>
                </a:solidFill>
                <a:latin typeface="Lustria"/>
                <a:ea typeface="Lustria"/>
                <a:cs typeface="Lustria"/>
                <a:sym typeface="Lustria"/>
              </a:defRPr>
            </a:lvl3pPr>
            <a:lvl4pPr indent="0" lvl="3" marL="0" marR="0" rtl="0" algn="l">
              <a:spcBef>
                <a:spcPts val="0"/>
              </a:spcBef>
              <a:spcAft>
                <a:spcPts val="0"/>
              </a:spcAft>
              <a:buNone/>
              <a:defRPr b="0" i="0" sz="3800" u="none" cap="none" strike="noStrike">
                <a:solidFill>
                  <a:srgbClr val="3F3F3F"/>
                </a:solidFill>
                <a:latin typeface="Lustria"/>
                <a:ea typeface="Lustria"/>
                <a:cs typeface="Lustria"/>
                <a:sym typeface="Lustria"/>
              </a:defRPr>
            </a:lvl4pPr>
            <a:lvl5pPr indent="0" lvl="4" marL="0" marR="0" rtl="0" algn="l">
              <a:spcBef>
                <a:spcPts val="0"/>
              </a:spcBef>
              <a:spcAft>
                <a:spcPts val="0"/>
              </a:spcAft>
              <a:buNone/>
              <a:defRPr b="0" i="0" sz="3800" u="none" cap="none" strike="noStrike">
                <a:solidFill>
                  <a:srgbClr val="3F3F3F"/>
                </a:solidFill>
                <a:latin typeface="Lustria"/>
                <a:ea typeface="Lustria"/>
                <a:cs typeface="Lustria"/>
                <a:sym typeface="Lustria"/>
              </a:defRPr>
            </a:lvl5pPr>
            <a:lvl6pPr indent="0" lvl="5" marL="457200" marR="0" rtl="0" algn="l">
              <a:spcBef>
                <a:spcPts val="0"/>
              </a:spcBef>
              <a:spcAft>
                <a:spcPts val="0"/>
              </a:spcAft>
              <a:buNone/>
              <a:defRPr b="0" i="0" sz="3800" u="none" cap="none" strike="noStrike">
                <a:solidFill>
                  <a:srgbClr val="3F3F3F"/>
                </a:solidFill>
                <a:latin typeface="Lustria"/>
                <a:ea typeface="Lustria"/>
                <a:cs typeface="Lustria"/>
                <a:sym typeface="Lustria"/>
              </a:defRPr>
            </a:lvl6pPr>
            <a:lvl7pPr indent="0" lvl="6" marL="914400" marR="0" rtl="0" algn="l">
              <a:spcBef>
                <a:spcPts val="0"/>
              </a:spcBef>
              <a:spcAft>
                <a:spcPts val="0"/>
              </a:spcAft>
              <a:buNone/>
              <a:defRPr b="0" i="0" sz="3800" u="none" cap="none" strike="noStrike">
                <a:solidFill>
                  <a:srgbClr val="3F3F3F"/>
                </a:solidFill>
                <a:latin typeface="Lustria"/>
                <a:ea typeface="Lustria"/>
                <a:cs typeface="Lustria"/>
                <a:sym typeface="Lustria"/>
              </a:defRPr>
            </a:lvl7pPr>
            <a:lvl8pPr indent="0" lvl="7" marL="1371600" marR="0" rtl="0" algn="l">
              <a:spcBef>
                <a:spcPts val="0"/>
              </a:spcBef>
              <a:spcAft>
                <a:spcPts val="0"/>
              </a:spcAft>
              <a:buNone/>
              <a:defRPr b="0" i="0" sz="3800" u="none" cap="none" strike="noStrike">
                <a:solidFill>
                  <a:srgbClr val="3F3F3F"/>
                </a:solidFill>
                <a:latin typeface="Lustria"/>
                <a:ea typeface="Lustria"/>
                <a:cs typeface="Lustria"/>
                <a:sym typeface="Lustria"/>
              </a:defRPr>
            </a:lvl8pPr>
            <a:lvl9pPr indent="0" lvl="8" marL="1828800" marR="0" rtl="0" algn="l">
              <a:spcBef>
                <a:spcPts val="0"/>
              </a:spcBef>
              <a:spcAft>
                <a:spcPts val="0"/>
              </a:spcAft>
              <a:buNone/>
              <a:defRPr b="0" i="0" sz="3800" u="none" cap="none" strike="noStrike">
                <a:solidFill>
                  <a:srgbClr val="3F3F3F"/>
                </a:solidFill>
                <a:latin typeface="Lustria"/>
                <a:ea typeface="Lustria"/>
                <a:cs typeface="Lustria"/>
                <a:sym typeface="Lustria"/>
              </a:defRPr>
            </a:lvl9pPr>
          </a:lstStyle>
          <a:p/>
        </p:txBody>
      </p:sp>
      <p:sp>
        <p:nvSpPr>
          <p:cNvPr id="85" name="Shape 85"/>
          <p:cNvSpPr txBox="1"/>
          <p:nvPr>
            <p:ph idx="1" type="body"/>
          </p:nvPr>
        </p:nvSpPr>
        <p:spPr>
          <a:xfrm>
            <a:off x="6154737" y="863600"/>
            <a:ext cx="5854700" cy="7772400"/>
          </a:xfrm>
          <a:prstGeom prst="rect">
            <a:avLst/>
          </a:prstGeom>
          <a:noFill/>
          <a:ln>
            <a:noFill/>
          </a:ln>
        </p:spPr>
        <p:txBody>
          <a:bodyPr anchorCtr="0" anchor="t" bIns="91425" lIns="91425" rIns="91425" tIns="91425"/>
          <a:lstStyle>
            <a:lvl1pPr indent="0" lvl="0" marL="0" marR="0" rtl="0" algn="l">
              <a:lnSpc>
                <a:spcPct val="120000"/>
              </a:lnSpc>
              <a:spcBef>
                <a:spcPts val="2800"/>
              </a:spcBef>
              <a:spcAft>
                <a:spcPts val="0"/>
              </a:spcAft>
              <a:buNone/>
              <a:defRPr b="0" i="0" sz="2200" u="none" cap="none" strike="noStrike">
                <a:solidFill>
                  <a:srgbClr val="3F3F3F"/>
                </a:solidFill>
                <a:latin typeface="Lustria"/>
                <a:ea typeface="Lustria"/>
                <a:cs typeface="Lustria"/>
                <a:sym typeface="Lustria"/>
              </a:defRPr>
            </a:lvl1pPr>
            <a:lvl2pPr indent="0" lvl="1" marL="609600" marR="0" rtl="0" algn="l">
              <a:spcBef>
                <a:spcPts val="900"/>
              </a:spcBef>
              <a:spcAft>
                <a:spcPts val="0"/>
              </a:spcAft>
              <a:buNone/>
              <a:defRPr b="0" i="0" sz="1600" u="none" cap="none" strike="noStrike">
                <a:solidFill>
                  <a:srgbClr val="3F3F3F"/>
                </a:solidFill>
                <a:latin typeface="Lustria"/>
                <a:ea typeface="Lustria"/>
                <a:cs typeface="Lustria"/>
                <a:sym typeface="Lustria"/>
              </a:defRPr>
            </a:lvl2pPr>
            <a:lvl3pPr indent="0" lvl="2" marL="1257300" marR="0" rtl="0" algn="l">
              <a:spcBef>
                <a:spcPts val="900"/>
              </a:spcBef>
              <a:spcAft>
                <a:spcPts val="0"/>
              </a:spcAft>
              <a:buNone/>
              <a:defRPr b="0" i="0" sz="1400" u="none" cap="none" strike="noStrike">
                <a:solidFill>
                  <a:srgbClr val="3F3F3F"/>
                </a:solidFill>
                <a:latin typeface="Lustria"/>
                <a:ea typeface="Lustria"/>
                <a:cs typeface="Lustria"/>
                <a:sym typeface="Lustria"/>
              </a:defRPr>
            </a:lvl3pPr>
            <a:lvl4pPr indent="0" lvl="3" marL="1917700" marR="0" rtl="0" algn="l">
              <a:spcBef>
                <a:spcPts val="900"/>
              </a:spcBef>
              <a:spcAft>
                <a:spcPts val="0"/>
              </a:spcAft>
              <a:buNone/>
              <a:defRPr b="0" i="0" sz="1200" u="none" cap="none" strike="noStrike">
                <a:solidFill>
                  <a:srgbClr val="3F3F3F"/>
                </a:solidFill>
                <a:latin typeface="Lustria"/>
                <a:ea typeface="Lustria"/>
                <a:cs typeface="Lustria"/>
                <a:sym typeface="Lustria"/>
              </a:defRPr>
            </a:lvl4pPr>
            <a:lvl5pPr indent="0" lvl="4" marL="2565400" marR="0" rtl="0" algn="l">
              <a:spcBef>
                <a:spcPts val="900"/>
              </a:spcBef>
              <a:spcAft>
                <a:spcPts val="0"/>
              </a:spcAft>
              <a:buNone/>
              <a:defRPr b="0" i="0" sz="1200" u="none" cap="none" strike="noStrike">
                <a:solidFill>
                  <a:srgbClr val="3F3F3F"/>
                </a:solidFill>
                <a:latin typeface="Lustria"/>
                <a:ea typeface="Lustria"/>
                <a:cs typeface="Lustria"/>
                <a:sym typeface="Lustria"/>
              </a:defRPr>
            </a:lvl5pPr>
            <a:lvl6pPr indent="0" lvl="5" marL="3022600" marR="0" rtl="0" algn="l">
              <a:spcBef>
                <a:spcPts val="900"/>
              </a:spcBef>
              <a:spcAft>
                <a:spcPts val="0"/>
              </a:spcAft>
              <a:buNone/>
              <a:defRPr b="0" i="0" sz="1200" u="none" cap="none" strike="noStrike">
                <a:solidFill>
                  <a:srgbClr val="3F3F3F"/>
                </a:solidFill>
                <a:latin typeface="Lustria"/>
                <a:ea typeface="Lustria"/>
                <a:cs typeface="Lustria"/>
                <a:sym typeface="Lustria"/>
              </a:defRPr>
            </a:lvl6pPr>
            <a:lvl7pPr indent="0" lvl="6" marL="3479800" marR="0" rtl="0" algn="l">
              <a:spcBef>
                <a:spcPts val="900"/>
              </a:spcBef>
              <a:spcAft>
                <a:spcPts val="0"/>
              </a:spcAft>
              <a:buNone/>
              <a:defRPr b="0" i="0" sz="1200" u="none" cap="none" strike="noStrike">
                <a:solidFill>
                  <a:srgbClr val="3F3F3F"/>
                </a:solidFill>
                <a:latin typeface="Lustria"/>
                <a:ea typeface="Lustria"/>
                <a:cs typeface="Lustria"/>
                <a:sym typeface="Lustria"/>
              </a:defRPr>
            </a:lvl7pPr>
            <a:lvl8pPr indent="0" lvl="7" marL="3937000" marR="0" rtl="0" algn="l">
              <a:spcBef>
                <a:spcPts val="900"/>
              </a:spcBef>
              <a:spcAft>
                <a:spcPts val="0"/>
              </a:spcAft>
              <a:buNone/>
              <a:defRPr b="0" i="0" sz="1200" u="none" cap="none" strike="noStrike">
                <a:solidFill>
                  <a:srgbClr val="3F3F3F"/>
                </a:solidFill>
                <a:latin typeface="Lustria"/>
                <a:ea typeface="Lustria"/>
                <a:cs typeface="Lustria"/>
                <a:sym typeface="Lustria"/>
              </a:defRPr>
            </a:lvl8pPr>
            <a:lvl9pPr indent="0" lvl="8" marL="4394200" marR="0" rtl="0" algn="l">
              <a:spcBef>
                <a:spcPts val="900"/>
              </a:spcBef>
              <a:spcAft>
                <a:spcPts val="0"/>
              </a:spcAft>
              <a:buNone/>
              <a:defRPr b="0" i="0" sz="1200" u="none" cap="none" strike="noStrike">
                <a:solidFill>
                  <a:srgbClr val="3F3F3F"/>
                </a:solidFill>
                <a:latin typeface="Lustria"/>
                <a:ea typeface="Lustria"/>
                <a:cs typeface="Lustria"/>
                <a:sym typeface="Lustria"/>
              </a:defRPr>
            </a:lvl9pPr>
          </a:lstStyle>
          <a:p/>
        </p:txBody>
      </p:sp>
      <p:sp>
        <p:nvSpPr>
          <p:cNvPr id="86" name="Shape 86"/>
          <p:cNvSpPr txBox="1"/>
          <p:nvPr>
            <p:ph idx="12" type="sldNum"/>
          </p:nvPr>
        </p:nvSpPr>
        <p:spPr>
          <a:xfrm>
            <a:off x="6353175" y="9109075"/>
            <a:ext cx="296861" cy="317500"/>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B0BBC0"/>
              </a:buClr>
              <a:buSzPct val="25000"/>
              <a:buFont typeface="Lustria"/>
              <a:buNone/>
            </a:pPr>
            <a:fld id="{00000000-1234-1234-1234-123412341234}" type="slidenum">
              <a:rPr b="0" i="0" lang="en-US" sz="1600" u="none">
                <a:solidFill>
                  <a:srgbClr val="B0BBC0"/>
                </a:solidFill>
                <a:latin typeface="Lustria"/>
                <a:ea typeface="Lustria"/>
                <a:cs typeface="Lustria"/>
                <a:sym typeface="Lustria"/>
              </a:rPr>
              <a:t>‹#›</a:t>
            </a:fld>
          </a:p>
        </p:txBody>
      </p:sp>
    </p:spTree>
  </p:cSld>
  <p:clrMap accent1="accent1" accent2="accent2" accent3="accent3" accent4="accent4" accent5="accent5" accent6="accent6" bg1="lt1" bg2="dk2" tx1="dk1" tx2="lt2" folHlink="folHlink" hlink="hlink"/>
  <p:sldLayoutIdLst>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rotWithShape="1">
          <a:blip r:embed="rId1">
            <a:alphaModFix/>
          </a:blip>
          <a:stretch>
            <a:fillRect b="0" l="0" r="0" t="0"/>
          </a:stretch>
        </a:blipFill>
      </p:bgPr>
    </p:bg>
    <p:spTree>
      <p:nvGrpSpPr>
        <p:cNvPr id="134" name="Shape 134"/>
        <p:cNvGrpSpPr/>
        <p:nvPr/>
      </p:nvGrpSpPr>
      <p:grpSpPr>
        <a:xfrm>
          <a:off x="0" y="0"/>
          <a:ext cx="0" cy="0"/>
          <a:chOff x="0" y="0"/>
          <a:chExt cx="0" cy="0"/>
        </a:xfrm>
      </p:grpSpPr>
      <p:sp>
        <p:nvSpPr>
          <p:cNvPr id="135" name="Shape 135"/>
          <p:cNvSpPr txBox="1"/>
          <p:nvPr>
            <p:ph type="title"/>
          </p:nvPr>
        </p:nvSpPr>
        <p:spPr>
          <a:xfrm>
            <a:off x="825500" y="7137400"/>
            <a:ext cx="11353800" cy="1181100"/>
          </a:xfrm>
          <a:prstGeom prst="rect">
            <a:avLst/>
          </a:prstGeom>
          <a:noFill/>
          <a:ln>
            <a:noFill/>
          </a:ln>
          <a:effectLst>
            <a:outerShdw blurRad="63500" dir="16200000" dist="25399">
              <a:schemeClr val="lt2">
                <a:alpha val="29803"/>
              </a:schemeClr>
            </a:outerShdw>
          </a:effectLst>
        </p:spPr>
        <p:txBody>
          <a:bodyPr anchorCtr="0" anchor="b" bIns="91425" lIns="91425" rIns="91425" tIns="91425"/>
          <a:lstStyle>
            <a:lvl1pPr indent="0" lvl="0" marL="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1pPr>
            <a:lvl2pPr indent="0" lvl="1" marL="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2pPr>
            <a:lvl3pPr indent="0" lvl="2" marL="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3pPr>
            <a:lvl4pPr indent="0" lvl="3" marL="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4pPr>
            <a:lvl5pPr indent="0" lvl="4" marL="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5pPr>
            <a:lvl6pPr indent="0" lvl="5" marL="45720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6pPr>
            <a:lvl7pPr indent="0" lvl="6" marL="91440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7pPr>
            <a:lvl8pPr indent="0" lvl="7" marL="137160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8pPr>
            <a:lvl9pPr indent="0" lvl="8" marL="1828800" marR="0" rtl="0" algn="ctr">
              <a:lnSpc>
                <a:spcPct val="90000"/>
              </a:lnSpc>
              <a:spcBef>
                <a:spcPts val="0"/>
              </a:spcBef>
              <a:spcAft>
                <a:spcPts val="0"/>
              </a:spcAft>
              <a:buNone/>
              <a:defRPr b="0" i="0" sz="7800" u="none" cap="none" strike="noStrike">
                <a:solidFill>
                  <a:srgbClr val="FAF7E0"/>
                </a:solidFill>
                <a:latin typeface="Georgia"/>
                <a:ea typeface="Georgia"/>
                <a:cs typeface="Georgia"/>
                <a:sym typeface="Georgia"/>
              </a:defRPr>
            </a:lvl9pPr>
          </a:lstStyle>
          <a:p/>
        </p:txBody>
      </p:sp>
      <p:sp>
        <p:nvSpPr>
          <p:cNvPr id="136" name="Shape 136"/>
          <p:cNvSpPr txBox="1"/>
          <p:nvPr>
            <p:ph idx="1" type="body"/>
          </p:nvPr>
        </p:nvSpPr>
        <p:spPr>
          <a:xfrm>
            <a:off x="825500" y="8305800"/>
            <a:ext cx="11353800" cy="889000"/>
          </a:xfrm>
          <a:prstGeom prst="rect">
            <a:avLst/>
          </a:prstGeom>
          <a:noFill/>
          <a:ln>
            <a:noFill/>
          </a:ln>
          <a:effectLst>
            <a:outerShdw blurRad="63500" dir="16200000" dist="25399">
              <a:schemeClr val="lt2">
                <a:alpha val="29803"/>
              </a:schemeClr>
            </a:outerShdw>
          </a:effectLst>
        </p:spPr>
        <p:txBody>
          <a:bodyPr anchorCtr="0" anchor="t" bIns="91425" lIns="91425" rIns="91425" tIns="91425"/>
          <a:lstStyle>
            <a:lvl1pPr indent="0" lvl="0" marL="0" marR="0" rtl="0" algn="ctr">
              <a:lnSpc>
                <a:spcPct val="120000"/>
              </a:lnSpc>
              <a:spcBef>
                <a:spcPts val="0"/>
              </a:spcBef>
              <a:spcAft>
                <a:spcPts val="0"/>
              </a:spcAft>
              <a:buNone/>
              <a:defRPr b="0" i="1" sz="4800" u="none" cap="none" strike="noStrike">
                <a:solidFill>
                  <a:srgbClr val="F2D99B"/>
                </a:solidFill>
                <a:latin typeface="Arial"/>
                <a:ea typeface="Arial"/>
                <a:cs typeface="Arial"/>
                <a:sym typeface="Arial"/>
              </a:defRPr>
            </a:lvl1pPr>
            <a:lvl2pPr indent="0" lvl="1" marL="457200" marR="0" rtl="0" algn="ctr">
              <a:lnSpc>
                <a:spcPct val="120000"/>
              </a:lnSpc>
              <a:spcBef>
                <a:spcPts val="0"/>
              </a:spcBef>
              <a:spcAft>
                <a:spcPts val="0"/>
              </a:spcAft>
              <a:buNone/>
              <a:defRPr b="0" i="1" sz="4800" u="none" cap="none" strike="noStrike">
                <a:solidFill>
                  <a:srgbClr val="F2D99B"/>
                </a:solidFill>
                <a:latin typeface="Arial"/>
                <a:ea typeface="Arial"/>
                <a:cs typeface="Arial"/>
                <a:sym typeface="Arial"/>
              </a:defRPr>
            </a:lvl2pPr>
            <a:lvl3pPr indent="0" lvl="2" marL="914400" marR="0" rtl="0" algn="ctr">
              <a:lnSpc>
                <a:spcPct val="120000"/>
              </a:lnSpc>
              <a:spcBef>
                <a:spcPts val="0"/>
              </a:spcBef>
              <a:spcAft>
                <a:spcPts val="0"/>
              </a:spcAft>
              <a:buNone/>
              <a:defRPr b="0" i="1" sz="4800" u="none" cap="none" strike="noStrike">
                <a:solidFill>
                  <a:srgbClr val="F2D99B"/>
                </a:solidFill>
                <a:latin typeface="Arial"/>
                <a:ea typeface="Arial"/>
                <a:cs typeface="Arial"/>
                <a:sym typeface="Arial"/>
              </a:defRPr>
            </a:lvl3pPr>
            <a:lvl4pPr indent="0" lvl="3" marL="1371600" marR="0" rtl="0" algn="ctr">
              <a:lnSpc>
                <a:spcPct val="120000"/>
              </a:lnSpc>
              <a:spcBef>
                <a:spcPts val="0"/>
              </a:spcBef>
              <a:spcAft>
                <a:spcPts val="0"/>
              </a:spcAft>
              <a:buNone/>
              <a:defRPr b="0" i="1" sz="4800" u="none" cap="none" strike="noStrike">
                <a:solidFill>
                  <a:srgbClr val="F2D99B"/>
                </a:solidFill>
                <a:latin typeface="Arial"/>
                <a:ea typeface="Arial"/>
                <a:cs typeface="Arial"/>
                <a:sym typeface="Arial"/>
              </a:defRPr>
            </a:lvl4pPr>
            <a:lvl5pPr indent="0" lvl="4" marL="1828800" marR="0" rtl="0" algn="ctr">
              <a:lnSpc>
                <a:spcPct val="120000"/>
              </a:lnSpc>
              <a:spcBef>
                <a:spcPts val="0"/>
              </a:spcBef>
              <a:spcAft>
                <a:spcPts val="0"/>
              </a:spcAft>
              <a:buNone/>
              <a:defRPr b="0" i="1" sz="4800" u="none" cap="none" strike="noStrike">
                <a:solidFill>
                  <a:srgbClr val="F2D99B"/>
                </a:solidFill>
                <a:latin typeface="Arial"/>
                <a:ea typeface="Arial"/>
                <a:cs typeface="Arial"/>
                <a:sym typeface="Arial"/>
              </a:defRPr>
            </a:lvl5pPr>
            <a:lvl6pPr indent="0" lvl="5" marL="457200" marR="0" rtl="0" algn="ctr">
              <a:lnSpc>
                <a:spcPct val="120000"/>
              </a:lnSpc>
              <a:spcBef>
                <a:spcPts val="0"/>
              </a:spcBef>
              <a:spcAft>
                <a:spcPts val="0"/>
              </a:spcAft>
              <a:buNone/>
              <a:defRPr b="0" i="1" sz="4800" u="none" cap="none" strike="noStrike">
                <a:solidFill>
                  <a:srgbClr val="F2D99B"/>
                </a:solidFill>
                <a:latin typeface="Arial"/>
                <a:ea typeface="Arial"/>
                <a:cs typeface="Arial"/>
                <a:sym typeface="Arial"/>
              </a:defRPr>
            </a:lvl6pPr>
            <a:lvl7pPr indent="0" lvl="6" marL="914400" marR="0" rtl="0" algn="ctr">
              <a:lnSpc>
                <a:spcPct val="120000"/>
              </a:lnSpc>
              <a:spcBef>
                <a:spcPts val="0"/>
              </a:spcBef>
              <a:spcAft>
                <a:spcPts val="0"/>
              </a:spcAft>
              <a:buNone/>
              <a:defRPr b="0" i="1" sz="4800" u="none" cap="none" strike="noStrike">
                <a:solidFill>
                  <a:srgbClr val="F2D99B"/>
                </a:solidFill>
                <a:latin typeface="Arial"/>
                <a:ea typeface="Arial"/>
                <a:cs typeface="Arial"/>
                <a:sym typeface="Arial"/>
              </a:defRPr>
            </a:lvl7pPr>
            <a:lvl8pPr indent="0" lvl="7" marL="1371600" marR="0" rtl="0" algn="ctr">
              <a:lnSpc>
                <a:spcPct val="120000"/>
              </a:lnSpc>
              <a:spcBef>
                <a:spcPts val="0"/>
              </a:spcBef>
              <a:spcAft>
                <a:spcPts val="0"/>
              </a:spcAft>
              <a:buNone/>
              <a:defRPr b="0" i="1" sz="4800" u="none" cap="none" strike="noStrike">
                <a:solidFill>
                  <a:srgbClr val="F2D99B"/>
                </a:solidFill>
                <a:latin typeface="Arial"/>
                <a:ea typeface="Arial"/>
                <a:cs typeface="Arial"/>
                <a:sym typeface="Arial"/>
              </a:defRPr>
            </a:lvl8pPr>
            <a:lvl9pPr indent="0" lvl="8" marL="1828800" marR="0" rtl="0" algn="ctr">
              <a:lnSpc>
                <a:spcPct val="120000"/>
              </a:lnSpc>
              <a:spcBef>
                <a:spcPts val="0"/>
              </a:spcBef>
              <a:spcAft>
                <a:spcPts val="0"/>
              </a:spcAft>
              <a:buNone/>
              <a:defRPr b="0" i="1" sz="4800" u="none" cap="none" strike="noStrike">
                <a:solidFill>
                  <a:srgbClr val="F2D99B"/>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rotWithShape="1">
          <a:blip r:embed="rId1">
            <a:alphaModFix/>
          </a:blip>
          <a:stretch>
            <a:fillRect b="0" l="0" r="0" t="0"/>
          </a:stretch>
        </a:blipFill>
      </p:bgPr>
    </p:bg>
    <p:spTree>
      <p:nvGrpSpPr>
        <p:cNvPr id="173" name="Shape 173"/>
        <p:cNvGrpSpPr/>
        <p:nvPr/>
      </p:nvGrpSpPr>
      <p:grpSpPr>
        <a:xfrm>
          <a:off x="0" y="0"/>
          <a:ext cx="0" cy="0"/>
          <a:chOff x="0" y="0"/>
          <a:chExt cx="0" cy="0"/>
        </a:xfrm>
      </p:grpSpPr>
      <p:sp>
        <p:nvSpPr>
          <p:cNvPr id="174" name="Shape 174"/>
          <p:cNvSpPr txBox="1"/>
          <p:nvPr>
            <p:ph type="title"/>
          </p:nvPr>
        </p:nvSpPr>
        <p:spPr>
          <a:xfrm>
            <a:off x="754062" y="2408236"/>
            <a:ext cx="4278311" cy="1295400"/>
          </a:xfrm>
          <a:prstGeom prst="rect">
            <a:avLst/>
          </a:prstGeom>
          <a:noFill/>
          <a:ln>
            <a:noFill/>
          </a:ln>
        </p:spPr>
        <p:txBody>
          <a:bodyPr anchorCtr="0" anchor="b" bIns="91425" lIns="91425" rIns="91425" tIns="91425"/>
          <a:lstStyle>
            <a:lvl1pPr indent="0" lvl="0" marL="0" marR="0" rtl="0" algn="l">
              <a:spcBef>
                <a:spcPts val="0"/>
              </a:spcBef>
              <a:spcAft>
                <a:spcPts val="0"/>
              </a:spcAft>
              <a:buNone/>
              <a:defRPr b="0" i="0" sz="3800" u="none" cap="none" strike="noStrike">
                <a:solidFill>
                  <a:srgbClr val="3F3F3F"/>
                </a:solidFill>
                <a:latin typeface="Lustria"/>
                <a:ea typeface="Lustria"/>
                <a:cs typeface="Lustria"/>
                <a:sym typeface="Lustria"/>
              </a:defRPr>
            </a:lvl1pPr>
            <a:lvl2pPr indent="0" lvl="1" marL="0" marR="0" rtl="0" algn="l">
              <a:spcBef>
                <a:spcPts val="0"/>
              </a:spcBef>
              <a:spcAft>
                <a:spcPts val="0"/>
              </a:spcAft>
              <a:buNone/>
              <a:defRPr b="0" i="0" sz="3800" u="none" cap="none" strike="noStrike">
                <a:solidFill>
                  <a:srgbClr val="3F3F3F"/>
                </a:solidFill>
                <a:latin typeface="Lustria"/>
                <a:ea typeface="Lustria"/>
                <a:cs typeface="Lustria"/>
                <a:sym typeface="Lustria"/>
              </a:defRPr>
            </a:lvl2pPr>
            <a:lvl3pPr indent="0" lvl="2" marL="0" marR="0" rtl="0" algn="l">
              <a:spcBef>
                <a:spcPts val="0"/>
              </a:spcBef>
              <a:spcAft>
                <a:spcPts val="0"/>
              </a:spcAft>
              <a:buNone/>
              <a:defRPr b="0" i="0" sz="3800" u="none" cap="none" strike="noStrike">
                <a:solidFill>
                  <a:srgbClr val="3F3F3F"/>
                </a:solidFill>
                <a:latin typeface="Lustria"/>
                <a:ea typeface="Lustria"/>
                <a:cs typeface="Lustria"/>
                <a:sym typeface="Lustria"/>
              </a:defRPr>
            </a:lvl3pPr>
            <a:lvl4pPr indent="0" lvl="3" marL="0" marR="0" rtl="0" algn="l">
              <a:spcBef>
                <a:spcPts val="0"/>
              </a:spcBef>
              <a:spcAft>
                <a:spcPts val="0"/>
              </a:spcAft>
              <a:buNone/>
              <a:defRPr b="0" i="0" sz="3800" u="none" cap="none" strike="noStrike">
                <a:solidFill>
                  <a:srgbClr val="3F3F3F"/>
                </a:solidFill>
                <a:latin typeface="Lustria"/>
                <a:ea typeface="Lustria"/>
                <a:cs typeface="Lustria"/>
                <a:sym typeface="Lustria"/>
              </a:defRPr>
            </a:lvl4pPr>
            <a:lvl5pPr indent="0" lvl="4" marL="0" marR="0" rtl="0" algn="l">
              <a:spcBef>
                <a:spcPts val="0"/>
              </a:spcBef>
              <a:spcAft>
                <a:spcPts val="0"/>
              </a:spcAft>
              <a:buNone/>
              <a:defRPr b="0" i="0" sz="3800" u="none" cap="none" strike="noStrike">
                <a:solidFill>
                  <a:srgbClr val="3F3F3F"/>
                </a:solidFill>
                <a:latin typeface="Lustria"/>
                <a:ea typeface="Lustria"/>
                <a:cs typeface="Lustria"/>
                <a:sym typeface="Lustria"/>
              </a:defRPr>
            </a:lvl5pPr>
            <a:lvl6pPr indent="0" lvl="5" marL="457200" marR="0" rtl="0" algn="l">
              <a:spcBef>
                <a:spcPts val="0"/>
              </a:spcBef>
              <a:spcAft>
                <a:spcPts val="0"/>
              </a:spcAft>
              <a:buNone/>
              <a:defRPr b="0" i="0" sz="3800" u="none" cap="none" strike="noStrike">
                <a:solidFill>
                  <a:srgbClr val="3F3F3F"/>
                </a:solidFill>
                <a:latin typeface="Lustria"/>
                <a:ea typeface="Lustria"/>
                <a:cs typeface="Lustria"/>
                <a:sym typeface="Lustria"/>
              </a:defRPr>
            </a:lvl6pPr>
            <a:lvl7pPr indent="0" lvl="6" marL="914400" marR="0" rtl="0" algn="l">
              <a:spcBef>
                <a:spcPts val="0"/>
              </a:spcBef>
              <a:spcAft>
                <a:spcPts val="0"/>
              </a:spcAft>
              <a:buNone/>
              <a:defRPr b="0" i="0" sz="3800" u="none" cap="none" strike="noStrike">
                <a:solidFill>
                  <a:srgbClr val="3F3F3F"/>
                </a:solidFill>
                <a:latin typeface="Lustria"/>
                <a:ea typeface="Lustria"/>
                <a:cs typeface="Lustria"/>
                <a:sym typeface="Lustria"/>
              </a:defRPr>
            </a:lvl7pPr>
            <a:lvl8pPr indent="0" lvl="7" marL="1371600" marR="0" rtl="0" algn="l">
              <a:spcBef>
                <a:spcPts val="0"/>
              </a:spcBef>
              <a:spcAft>
                <a:spcPts val="0"/>
              </a:spcAft>
              <a:buNone/>
              <a:defRPr b="0" i="0" sz="3800" u="none" cap="none" strike="noStrike">
                <a:solidFill>
                  <a:srgbClr val="3F3F3F"/>
                </a:solidFill>
                <a:latin typeface="Lustria"/>
                <a:ea typeface="Lustria"/>
                <a:cs typeface="Lustria"/>
                <a:sym typeface="Lustria"/>
              </a:defRPr>
            </a:lvl8pPr>
            <a:lvl9pPr indent="0" lvl="8" marL="1828800" marR="0" rtl="0" algn="l">
              <a:spcBef>
                <a:spcPts val="0"/>
              </a:spcBef>
              <a:spcAft>
                <a:spcPts val="0"/>
              </a:spcAft>
              <a:buNone/>
              <a:defRPr b="0" i="0" sz="3800" u="none" cap="none" strike="noStrike">
                <a:solidFill>
                  <a:srgbClr val="3F3F3F"/>
                </a:solidFill>
                <a:latin typeface="Lustria"/>
                <a:ea typeface="Lustria"/>
                <a:cs typeface="Lustria"/>
                <a:sym typeface="Lustria"/>
              </a:defRPr>
            </a:lvl9pPr>
          </a:lstStyle>
          <a:p/>
        </p:txBody>
      </p:sp>
      <p:sp>
        <p:nvSpPr>
          <p:cNvPr id="175" name="Shape 175"/>
          <p:cNvSpPr txBox="1"/>
          <p:nvPr>
            <p:ph idx="1" type="body"/>
          </p:nvPr>
        </p:nvSpPr>
        <p:spPr>
          <a:xfrm>
            <a:off x="6154737" y="863600"/>
            <a:ext cx="5854700" cy="7772400"/>
          </a:xfrm>
          <a:prstGeom prst="rect">
            <a:avLst/>
          </a:prstGeom>
          <a:noFill/>
          <a:ln>
            <a:noFill/>
          </a:ln>
        </p:spPr>
        <p:txBody>
          <a:bodyPr anchorCtr="0" anchor="t" bIns="91425" lIns="91425" rIns="91425" tIns="91425"/>
          <a:lstStyle>
            <a:lvl1pPr indent="0" lvl="0" marL="0" marR="0" rtl="0" algn="l">
              <a:lnSpc>
                <a:spcPct val="120000"/>
              </a:lnSpc>
              <a:spcBef>
                <a:spcPts val="2800"/>
              </a:spcBef>
              <a:spcAft>
                <a:spcPts val="0"/>
              </a:spcAft>
              <a:buNone/>
              <a:defRPr b="0" i="0" sz="2200" u="none" cap="none" strike="noStrike">
                <a:solidFill>
                  <a:srgbClr val="3F3F3F"/>
                </a:solidFill>
                <a:latin typeface="Lustria"/>
                <a:ea typeface="Lustria"/>
                <a:cs typeface="Lustria"/>
                <a:sym typeface="Lustria"/>
              </a:defRPr>
            </a:lvl1pPr>
            <a:lvl2pPr indent="0" lvl="1" marL="609600" marR="0" rtl="0" algn="l">
              <a:spcBef>
                <a:spcPts val="900"/>
              </a:spcBef>
              <a:spcAft>
                <a:spcPts val="0"/>
              </a:spcAft>
              <a:buNone/>
              <a:defRPr b="0" i="0" sz="1600" u="none" cap="none" strike="noStrike">
                <a:solidFill>
                  <a:srgbClr val="3F3F3F"/>
                </a:solidFill>
                <a:latin typeface="Lustria"/>
                <a:ea typeface="Lustria"/>
                <a:cs typeface="Lustria"/>
                <a:sym typeface="Lustria"/>
              </a:defRPr>
            </a:lvl2pPr>
            <a:lvl3pPr indent="0" lvl="2" marL="1257300" marR="0" rtl="0" algn="l">
              <a:spcBef>
                <a:spcPts val="900"/>
              </a:spcBef>
              <a:spcAft>
                <a:spcPts val="0"/>
              </a:spcAft>
              <a:buNone/>
              <a:defRPr b="0" i="0" sz="1400" u="none" cap="none" strike="noStrike">
                <a:solidFill>
                  <a:srgbClr val="3F3F3F"/>
                </a:solidFill>
                <a:latin typeface="Lustria"/>
                <a:ea typeface="Lustria"/>
                <a:cs typeface="Lustria"/>
                <a:sym typeface="Lustria"/>
              </a:defRPr>
            </a:lvl3pPr>
            <a:lvl4pPr indent="0" lvl="3" marL="1917700" marR="0" rtl="0" algn="l">
              <a:spcBef>
                <a:spcPts val="900"/>
              </a:spcBef>
              <a:spcAft>
                <a:spcPts val="0"/>
              </a:spcAft>
              <a:buNone/>
              <a:defRPr b="0" i="0" sz="1200" u="none" cap="none" strike="noStrike">
                <a:solidFill>
                  <a:srgbClr val="3F3F3F"/>
                </a:solidFill>
                <a:latin typeface="Lustria"/>
                <a:ea typeface="Lustria"/>
                <a:cs typeface="Lustria"/>
                <a:sym typeface="Lustria"/>
              </a:defRPr>
            </a:lvl4pPr>
            <a:lvl5pPr indent="0" lvl="4" marL="2565400" marR="0" rtl="0" algn="l">
              <a:spcBef>
                <a:spcPts val="900"/>
              </a:spcBef>
              <a:spcAft>
                <a:spcPts val="0"/>
              </a:spcAft>
              <a:buNone/>
              <a:defRPr b="0" i="0" sz="1200" u="none" cap="none" strike="noStrike">
                <a:solidFill>
                  <a:srgbClr val="3F3F3F"/>
                </a:solidFill>
                <a:latin typeface="Lustria"/>
                <a:ea typeface="Lustria"/>
                <a:cs typeface="Lustria"/>
                <a:sym typeface="Lustria"/>
              </a:defRPr>
            </a:lvl5pPr>
            <a:lvl6pPr indent="0" lvl="5" marL="3022600" marR="0" rtl="0" algn="l">
              <a:spcBef>
                <a:spcPts val="900"/>
              </a:spcBef>
              <a:spcAft>
                <a:spcPts val="0"/>
              </a:spcAft>
              <a:buNone/>
              <a:defRPr b="0" i="0" sz="1200" u="none" cap="none" strike="noStrike">
                <a:solidFill>
                  <a:srgbClr val="3F3F3F"/>
                </a:solidFill>
                <a:latin typeface="Lustria"/>
                <a:ea typeface="Lustria"/>
                <a:cs typeface="Lustria"/>
                <a:sym typeface="Lustria"/>
              </a:defRPr>
            </a:lvl6pPr>
            <a:lvl7pPr indent="0" lvl="6" marL="3479800" marR="0" rtl="0" algn="l">
              <a:spcBef>
                <a:spcPts val="900"/>
              </a:spcBef>
              <a:spcAft>
                <a:spcPts val="0"/>
              </a:spcAft>
              <a:buNone/>
              <a:defRPr b="0" i="0" sz="1200" u="none" cap="none" strike="noStrike">
                <a:solidFill>
                  <a:srgbClr val="3F3F3F"/>
                </a:solidFill>
                <a:latin typeface="Lustria"/>
                <a:ea typeface="Lustria"/>
                <a:cs typeface="Lustria"/>
                <a:sym typeface="Lustria"/>
              </a:defRPr>
            </a:lvl7pPr>
            <a:lvl8pPr indent="0" lvl="7" marL="3937000" marR="0" rtl="0" algn="l">
              <a:spcBef>
                <a:spcPts val="900"/>
              </a:spcBef>
              <a:spcAft>
                <a:spcPts val="0"/>
              </a:spcAft>
              <a:buNone/>
              <a:defRPr b="0" i="0" sz="1200" u="none" cap="none" strike="noStrike">
                <a:solidFill>
                  <a:srgbClr val="3F3F3F"/>
                </a:solidFill>
                <a:latin typeface="Lustria"/>
                <a:ea typeface="Lustria"/>
                <a:cs typeface="Lustria"/>
                <a:sym typeface="Lustria"/>
              </a:defRPr>
            </a:lvl8pPr>
            <a:lvl9pPr indent="0" lvl="8" marL="4394200" marR="0" rtl="0" algn="l">
              <a:spcBef>
                <a:spcPts val="900"/>
              </a:spcBef>
              <a:spcAft>
                <a:spcPts val="0"/>
              </a:spcAft>
              <a:buNone/>
              <a:defRPr b="0" i="0" sz="1200" u="none" cap="none" strike="noStrike">
                <a:solidFill>
                  <a:srgbClr val="3F3F3F"/>
                </a:solidFill>
                <a:latin typeface="Lustria"/>
                <a:ea typeface="Lustria"/>
                <a:cs typeface="Lustria"/>
                <a:sym typeface="Lustria"/>
              </a:defRPr>
            </a:lvl9pPr>
          </a:lstStyle>
          <a:p/>
        </p:txBody>
      </p:sp>
      <p:sp>
        <p:nvSpPr>
          <p:cNvPr id="176" name="Shape 176"/>
          <p:cNvSpPr txBox="1"/>
          <p:nvPr>
            <p:ph idx="12" type="sldNum"/>
          </p:nvPr>
        </p:nvSpPr>
        <p:spPr>
          <a:xfrm>
            <a:off x="6353175" y="9109075"/>
            <a:ext cx="296861" cy="317500"/>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B0BBC0"/>
              </a:buClr>
              <a:buSzPct val="25000"/>
              <a:buFont typeface="Lustria"/>
              <a:buNone/>
            </a:pPr>
            <a:fld id="{00000000-1234-1234-1234-123412341234}" type="slidenum">
              <a:rPr b="0" i="0" lang="en-US" sz="1600" u="none">
                <a:solidFill>
                  <a:srgbClr val="B0BBC0"/>
                </a:solidFill>
                <a:latin typeface="Lustria"/>
                <a:ea typeface="Lustria"/>
                <a:cs typeface="Lustria"/>
                <a:sym typeface="Lustria"/>
              </a:rPr>
              <a:t>‹#›</a:t>
            </a:fld>
          </a:p>
        </p:txBody>
      </p:sp>
    </p:spTree>
  </p:cSld>
  <p:clrMap accent1="accent1" accent2="accent2" accent3="accent3" accent4="accent4" accent5="accent5" accent6="accent6" bg1="lt1" bg2="dk2" tx1="dk1" tx2="lt2" folHlink="folHlink" hlink="hlink"/>
  <p:sldLayoutIdLst>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rotWithShape="1">
          <a:blip r:embed="rId1">
            <a:alphaModFix/>
          </a:blip>
          <a:stretch>
            <a:fillRect b="0" l="0" r="0" t="0"/>
          </a:stretch>
        </a:blipFill>
      </p:bgPr>
    </p:bg>
    <p:spTree>
      <p:nvGrpSpPr>
        <p:cNvPr id="224" name="Shape 224"/>
        <p:cNvGrpSpPr/>
        <p:nvPr/>
      </p:nvGrpSpPr>
      <p:grpSpPr>
        <a:xfrm>
          <a:off x="0" y="0"/>
          <a:ext cx="0" cy="0"/>
          <a:chOff x="0" y="0"/>
          <a:chExt cx="0" cy="0"/>
        </a:xfrm>
      </p:grpSpPr>
      <p:sp>
        <p:nvSpPr>
          <p:cNvPr id="225" name="Shape 225"/>
          <p:cNvSpPr txBox="1"/>
          <p:nvPr>
            <p:ph type="title"/>
          </p:nvPr>
        </p:nvSpPr>
        <p:spPr>
          <a:xfrm>
            <a:off x="754062" y="0"/>
            <a:ext cx="4278311" cy="3705224"/>
          </a:xfrm>
          <a:prstGeom prst="rect">
            <a:avLst/>
          </a:prstGeom>
          <a:noFill/>
          <a:ln>
            <a:noFill/>
          </a:ln>
        </p:spPr>
        <p:txBody>
          <a:bodyPr anchorCtr="0" anchor="b" bIns="91425" lIns="91425" rIns="91425" tIns="91425"/>
          <a:lstStyle>
            <a:lvl1pPr indent="0" lvl="0" marL="0" marR="0" rtl="0" algn="l">
              <a:spcBef>
                <a:spcPts val="0"/>
              </a:spcBef>
              <a:spcAft>
                <a:spcPts val="0"/>
              </a:spcAft>
              <a:buNone/>
              <a:defRPr b="0" i="0" sz="3800" u="none" cap="none" strike="noStrike">
                <a:solidFill>
                  <a:srgbClr val="3F3F3F"/>
                </a:solidFill>
                <a:latin typeface="Lustria"/>
                <a:ea typeface="Lustria"/>
                <a:cs typeface="Lustria"/>
                <a:sym typeface="Lustria"/>
              </a:defRPr>
            </a:lvl1pPr>
            <a:lvl2pPr indent="0" lvl="1" marL="0" marR="0" rtl="0" algn="l">
              <a:spcBef>
                <a:spcPts val="0"/>
              </a:spcBef>
              <a:spcAft>
                <a:spcPts val="0"/>
              </a:spcAft>
              <a:buNone/>
              <a:defRPr b="0" i="0" sz="3800" u="none" cap="none" strike="noStrike">
                <a:solidFill>
                  <a:srgbClr val="3F3F3F"/>
                </a:solidFill>
                <a:latin typeface="Lustria"/>
                <a:ea typeface="Lustria"/>
                <a:cs typeface="Lustria"/>
                <a:sym typeface="Lustria"/>
              </a:defRPr>
            </a:lvl2pPr>
            <a:lvl3pPr indent="0" lvl="2" marL="0" marR="0" rtl="0" algn="l">
              <a:spcBef>
                <a:spcPts val="0"/>
              </a:spcBef>
              <a:spcAft>
                <a:spcPts val="0"/>
              </a:spcAft>
              <a:buNone/>
              <a:defRPr b="0" i="0" sz="3800" u="none" cap="none" strike="noStrike">
                <a:solidFill>
                  <a:srgbClr val="3F3F3F"/>
                </a:solidFill>
                <a:latin typeface="Lustria"/>
                <a:ea typeface="Lustria"/>
                <a:cs typeface="Lustria"/>
                <a:sym typeface="Lustria"/>
              </a:defRPr>
            </a:lvl3pPr>
            <a:lvl4pPr indent="0" lvl="3" marL="0" marR="0" rtl="0" algn="l">
              <a:spcBef>
                <a:spcPts val="0"/>
              </a:spcBef>
              <a:spcAft>
                <a:spcPts val="0"/>
              </a:spcAft>
              <a:buNone/>
              <a:defRPr b="0" i="0" sz="3800" u="none" cap="none" strike="noStrike">
                <a:solidFill>
                  <a:srgbClr val="3F3F3F"/>
                </a:solidFill>
                <a:latin typeface="Lustria"/>
                <a:ea typeface="Lustria"/>
                <a:cs typeface="Lustria"/>
                <a:sym typeface="Lustria"/>
              </a:defRPr>
            </a:lvl4pPr>
            <a:lvl5pPr indent="0" lvl="4" marL="0" marR="0" rtl="0" algn="l">
              <a:spcBef>
                <a:spcPts val="0"/>
              </a:spcBef>
              <a:spcAft>
                <a:spcPts val="0"/>
              </a:spcAft>
              <a:buNone/>
              <a:defRPr b="0" i="0" sz="3800" u="none" cap="none" strike="noStrike">
                <a:solidFill>
                  <a:srgbClr val="3F3F3F"/>
                </a:solidFill>
                <a:latin typeface="Lustria"/>
                <a:ea typeface="Lustria"/>
                <a:cs typeface="Lustria"/>
                <a:sym typeface="Lustria"/>
              </a:defRPr>
            </a:lvl5pPr>
            <a:lvl6pPr indent="0" lvl="5" marL="457200" marR="0" rtl="0" algn="l">
              <a:spcBef>
                <a:spcPts val="0"/>
              </a:spcBef>
              <a:spcAft>
                <a:spcPts val="0"/>
              </a:spcAft>
              <a:buNone/>
              <a:defRPr b="0" i="0" sz="3800" u="none" cap="none" strike="noStrike">
                <a:solidFill>
                  <a:srgbClr val="3F3F3F"/>
                </a:solidFill>
                <a:latin typeface="Lustria"/>
                <a:ea typeface="Lustria"/>
                <a:cs typeface="Lustria"/>
                <a:sym typeface="Lustria"/>
              </a:defRPr>
            </a:lvl6pPr>
            <a:lvl7pPr indent="0" lvl="6" marL="914400" marR="0" rtl="0" algn="l">
              <a:spcBef>
                <a:spcPts val="0"/>
              </a:spcBef>
              <a:spcAft>
                <a:spcPts val="0"/>
              </a:spcAft>
              <a:buNone/>
              <a:defRPr b="0" i="0" sz="3800" u="none" cap="none" strike="noStrike">
                <a:solidFill>
                  <a:srgbClr val="3F3F3F"/>
                </a:solidFill>
                <a:latin typeface="Lustria"/>
                <a:ea typeface="Lustria"/>
                <a:cs typeface="Lustria"/>
                <a:sym typeface="Lustria"/>
              </a:defRPr>
            </a:lvl7pPr>
            <a:lvl8pPr indent="0" lvl="7" marL="1371600" marR="0" rtl="0" algn="l">
              <a:spcBef>
                <a:spcPts val="0"/>
              </a:spcBef>
              <a:spcAft>
                <a:spcPts val="0"/>
              </a:spcAft>
              <a:buNone/>
              <a:defRPr b="0" i="0" sz="3800" u="none" cap="none" strike="noStrike">
                <a:solidFill>
                  <a:srgbClr val="3F3F3F"/>
                </a:solidFill>
                <a:latin typeface="Lustria"/>
                <a:ea typeface="Lustria"/>
                <a:cs typeface="Lustria"/>
                <a:sym typeface="Lustria"/>
              </a:defRPr>
            </a:lvl8pPr>
            <a:lvl9pPr indent="0" lvl="8" marL="1828800" marR="0" rtl="0" algn="l">
              <a:spcBef>
                <a:spcPts val="0"/>
              </a:spcBef>
              <a:spcAft>
                <a:spcPts val="0"/>
              </a:spcAft>
              <a:buNone/>
              <a:defRPr b="0" i="0" sz="3800" u="none" cap="none" strike="noStrike">
                <a:solidFill>
                  <a:srgbClr val="3F3F3F"/>
                </a:solidFill>
                <a:latin typeface="Lustria"/>
                <a:ea typeface="Lustria"/>
                <a:cs typeface="Lustria"/>
                <a:sym typeface="Lustria"/>
              </a:defRPr>
            </a:lvl9pPr>
          </a:lstStyle>
          <a:p/>
        </p:txBody>
      </p:sp>
      <p:sp>
        <p:nvSpPr>
          <p:cNvPr id="226" name="Shape 226"/>
          <p:cNvSpPr txBox="1"/>
          <p:nvPr>
            <p:ph idx="1" type="body"/>
          </p:nvPr>
        </p:nvSpPr>
        <p:spPr>
          <a:xfrm>
            <a:off x="754062" y="3797300"/>
            <a:ext cx="4278311" cy="4837111"/>
          </a:xfrm>
          <a:prstGeom prst="rect">
            <a:avLst/>
          </a:prstGeom>
          <a:noFill/>
          <a:ln>
            <a:noFill/>
          </a:ln>
        </p:spPr>
        <p:txBody>
          <a:bodyPr anchorCtr="0" anchor="t" bIns="91425" lIns="91425" rIns="91425" tIns="91425"/>
          <a:lstStyle>
            <a:lvl1pPr indent="0" lvl="0" marL="0" marR="0" rtl="0" algn="l">
              <a:lnSpc>
                <a:spcPct val="120000"/>
              </a:lnSpc>
              <a:spcBef>
                <a:spcPts val="2800"/>
              </a:spcBef>
              <a:spcAft>
                <a:spcPts val="0"/>
              </a:spcAft>
              <a:buNone/>
              <a:defRPr b="0" i="0" sz="2200" u="none" cap="none" strike="noStrike">
                <a:solidFill>
                  <a:srgbClr val="3F3F3F"/>
                </a:solidFill>
                <a:latin typeface="Lustria"/>
                <a:ea typeface="Lustria"/>
                <a:cs typeface="Lustria"/>
                <a:sym typeface="Lustria"/>
              </a:defRPr>
            </a:lvl1pPr>
            <a:lvl2pPr indent="0" lvl="1" marL="609600" marR="0" rtl="0" algn="l">
              <a:spcBef>
                <a:spcPts val="900"/>
              </a:spcBef>
              <a:spcAft>
                <a:spcPts val="0"/>
              </a:spcAft>
              <a:buNone/>
              <a:defRPr b="0" i="0" sz="1600" u="none" cap="none" strike="noStrike">
                <a:solidFill>
                  <a:srgbClr val="3F3F3F"/>
                </a:solidFill>
                <a:latin typeface="Lustria"/>
                <a:ea typeface="Lustria"/>
                <a:cs typeface="Lustria"/>
                <a:sym typeface="Lustria"/>
              </a:defRPr>
            </a:lvl2pPr>
            <a:lvl3pPr indent="0" lvl="2" marL="1257300" marR="0" rtl="0" algn="l">
              <a:spcBef>
                <a:spcPts val="900"/>
              </a:spcBef>
              <a:spcAft>
                <a:spcPts val="0"/>
              </a:spcAft>
              <a:buNone/>
              <a:defRPr b="0" i="0" sz="1400" u="none" cap="none" strike="noStrike">
                <a:solidFill>
                  <a:srgbClr val="3F3F3F"/>
                </a:solidFill>
                <a:latin typeface="Lustria"/>
                <a:ea typeface="Lustria"/>
                <a:cs typeface="Lustria"/>
                <a:sym typeface="Lustria"/>
              </a:defRPr>
            </a:lvl3pPr>
            <a:lvl4pPr indent="0" lvl="3" marL="1917700" marR="0" rtl="0" algn="l">
              <a:spcBef>
                <a:spcPts val="900"/>
              </a:spcBef>
              <a:spcAft>
                <a:spcPts val="0"/>
              </a:spcAft>
              <a:buNone/>
              <a:defRPr b="0" i="0" sz="1200" u="none" cap="none" strike="noStrike">
                <a:solidFill>
                  <a:srgbClr val="3F3F3F"/>
                </a:solidFill>
                <a:latin typeface="Lustria"/>
                <a:ea typeface="Lustria"/>
                <a:cs typeface="Lustria"/>
                <a:sym typeface="Lustria"/>
              </a:defRPr>
            </a:lvl4pPr>
            <a:lvl5pPr indent="0" lvl="4" marL="2565400" marR="0" rtl="0" algn="l">
              <a:spcBef>
                <a:spcPts val="900"/>
              </a:spcBef>
              <a:spcAft>
                <a:spcPts val="0"/>
              </a:spcAft>
              <a:buNone/>
              <a:defRPr b="0" i="0" sz="1200" u="none" cap="none" strike="noStrike">
                <a:solidFill>
                  <a:srgbClr val="3F3F3F"/>
                </a:solidFill>
                <a:latin typeface="Lustria"/>
                <a:ea typeface="Lustria"/>
                <a:cs typeface="Lustria"/>
                <a:sym typeface="Lustria"/>
              </a:defRPr>
            </a:lvl5pPr>
            <a:lvl6pPr indent="0" lvl="5" marL="3022600" marR="0" rtl="0" algn="l">
              <a:spcBef>
                <a:spcPts val="900"/>
              </a:spcBef>
              <a:spcAft>
                <a:spcPts val="0"/>
              </a:spcAft>
              <a:buNone/>
              <a:defRPr b="0" i="0" sz="1200" u="none" cap="none" strike="noStrike">
                <a:solidFill>
                  <a:srgbClr val="3F3F3F"/>
                </a:solidFill>
                <a:latin typeface="Lustria"/>
                <a:ea typeface="Lustria"/>
                <a:cs typeface="Lustria"/>
                <a:sym typeface="Lustria"/>
              </a:defRPr>
            </a:lvl6pPr>
            <a:lvl7pPr indent="0" lvl="6" marL="3479800" marR="0" rtl="0" algn="l">
              <a:spcBef>
                <a:spcPts val="900"/>
              </a:spcBef>
              <a:spcAft>
                <a:spcPts val="0"/>
              </a:spcAft>
              <a:buNone/>
              <a:defRPr b="0" i="0" sz="1200" u="none" cap="none" strike="noStrike">
                <a:solidFill>
                  <a:srgbClr val="3F3F3F"/>
                </a:solidFill>
                <a:latin typeface="Lustria"/>
                <a:ea typeface="Lustria"/>
                <a:cs typeface="Lustria"/>
                <a:sym typeface="Lustria"/>
              </a:defRPr>
            </a:lvl7pPr>
            <a:lvl8pPr indent="0" lvl="7" marL="3937000" marR="0" rtl="0" algn="l">
              <a:spcBef>
                <a:spcPts val="900"/>
              </a:spcBef>
              <a:spcAft>
                <a:spcPts val="0"/>
              </a:spcAft>
              <a:buNone/>
              <a:defRPr b="0" i="0" sz="1200" u="none" cap="none" strike="noStrike">
                <a:solidFill>
                  <a:srgbClr val="3F3F3F"/>
                </a:solidFill>
                <a:latin typeface="Lustria"/>
                <a:ea typeface="Lustria"/>
                <a:cs typeface="Lustria"/>
                <a:sym typeface="Lustria"/>
              </a:defRPr>
            </a:lvl8pPr>
            <a:lvl9pPr indent="0" lvl="8" marL="4394200" marR="0" rtl="0" algn="l">
              <a:spcBef>
                <a:spcPts val="900"/>
              </a:spcBef>
              <a:spcAft>
                <a:spcPts val="0"/>
              </a:spcAft>
              <a:buNone/>
              <a:defRPr b="0" i="0" sz="1200" u="none" cap="none" strike="noStrike">
                <a:solidFill>
                  <a:srgbClr val="3F3F3F"/>
                </a:solidFill>
                <a:latin typeface="Lustria"/>
                <a:ea typeface="Lustria"/>
                <a:cs typeface="Lustria"/>
                <a:sym typeface="Lustria"/>
              </a:defRPr>
            </a:lvl9pPr>
          </a:lstStyle>
          <a:p/>
        </p:txBody>
      </p:sp>
      <p:sp>
        <p:nvSpPr>
          <p:cNvPr id="227" name="Shape 227"/>
          <p:cNvSpPr txBox="1"/>
          <p:nvPr>
            <p:ph idx="12" type="sldNum"/>
          </p:nvPr>
        </p:nvSpPr>
        <p:spPr>
          <a:xfrm>
            <a:off x="6353175" y="9109075"/>
            <a:ext cx="296861" cy="317500"/>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B0BBC0"/>
              </a:buClr>
              <a:buSzPct val="25000"/>
              <a:buFont typeface="Lustria"/>
              <a:buNone/>
            </a:pPr>
            <a:fld id="{00000000-1234-1234-1234-123412341234}" type="slidenum">
              <a:rPr b="0" i="0" lang="en-US" sz="1600" u="none">
                <a:solidFill>
                  <a:srgbClr val="B0BBC0"/>
                </a:solidFill>
                <a:latin typeface="Lustria"/>
                <a:ea typeface="Lustria"/>
                <a:cs typeface="Lustria"/>
                <a:sym typeface="Lustria"/>
              </a:rPr>
              <a:t>‹#›</a:t>
            </a:fld>
          </a:p>
        </p:txBody>
      </p:sp>
    </p:spTree>
  </p:cSld>
  <p:clrMap accent1="accent1" accent2="accent2" accent3="accent3" accent4="accent4" accent5="accent5" accent6="accent6" bg1="lt1" bg2="dk2" tx1="dk1" tx2="lt2" folHlink="folHlink" hlink="hlink"/>
  <p:sldLayoutIdLst>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rotWithShape="1">
          <a:blip r:embed="rId1">
            <a:alphaModFix/>
          </a:blip>
          <a:stretch>
            <a:fillRect b="0" l="0" r="0" t="0"/>
          </a:stretch>
        </a:blipFill>
      </p:bgPr>
    </p:bg>
    <p:spTree>
      <p:nvGrpSpPr>
        <p:cNvPr id="275" name="Shape 275"/>
        <p:cNvGrpSpPr/>
        <p:nvPr/>
      </p:nvGrpSpPr>
      <p:grpSpPr>
        <a:xfrm>
          <a:off x="0" y="0"/>
          <a:ext cx="0" cy="0"/>
          <a:chOff x="0" y="0"/>
          <a:chExt cx="0" cy="0"/>
        </a:xfrm>
      </p:grpSpPr>
      <p:sp>
        <p:nvSpPr>
          <p:cNvPr id="276" name="Shape 276"/>
          <p:cNvSpPr txBox="1"/>
          <p:nvPr>
            <p:ph type="title"/>
          </p:nvPr>
        </p:nvSpPr>
        <p:spPr>
          <a:xfrm>
            <a:off x="1279525" y="346075"/>
            <a:ext cx="10447337" cy="1906586"/>
          </a:xfrm>
          <a:prstGeom prst="rect">
            <a:avLst/>
          </a:prstGeom>
          <a:noFill/>
          <a:ln>
            <a:noFill/>
          </a:ln>
        </p:spPr>
        <p:txBody>
          <a:bodyPr anchorCtr="0" anchor="ctr" bIns="91425" lIns="91425" rIns="91425" tIns="91425"/>
          <a:lstStyle>
            <a:lvl1pPr indent="0" lvl="0" marL="0" marR="0" rtl="0" algn="ctr">
              <a:spcBef>
                <a:spcPts val="0"/>
              </a:spcBef>
              <a:spcAft>
                <a:spcPts val="0"/>
              </a:spcAft>
              <a:buNone/>
              <a:defRPr b="0" i="0" sz="6800" u="none" cap="none" strike="noStrike">
                <a:solidFill>
                  <a:srgbClr val="3F3F3F"/>
                </a:solidFill>
                <a:latin typeface="Lustria"/>
                <a:ea typeface="Lustria"/>
                <a:cs typeface="Lustria"/>
                <a:sym typeface="Lustria"/>
              </a:defRPr>
            </a:lvl1pPr>
            <a:lvl2pPr indent="0" lvl="1" marL="0" marR="0" rtl="0" algn="ctr">
              <a:spcBef>
                <a:spcPts val="0"/>
              </a:spcBef>
              <a:spcAft>
                <a:spcPts val="0"/>
              </a:spcAft>
              <a:buNone/>
              <a:defRPr b="0" i="0" sz="6800" u="none" cap="none" strike="noStrike">
                <a:solidFill>
                  <a:srgbClr val="3F3F3F"/>
                </a:solidFill>
                <a:latin typeface="Lustria"/>
                <a:ea typeface="Lustria"/>
                <a:cs typeface="Lustria"/>
                <a:sym typeface="Lustria"/>
              </a:defRPr>
            </a:lvl2pPr>
            <a:lvl3pPr indent="0" lvl="2" marL="0" marR="0" rtl="0" algn="ctr">
              <a:spcBef>
                <a:spcPts val="0"/>
              </a:spcBef>
              <a:spcAft>
                <a:spcPts val="0"/>
              </a:spcAft>
              <a:buNone/>
              <a:defRPr b="0" i="0" sz="6800" u="none" cap="none" strike="noStrike">
                <a:solidFill>
                  <a:srgbClr val="3F3F3F"/>
                </a:solidFill>
                <a:latin typeface="Lustria"/>
                <a:ea typeface="Lustria"/>
                <a:cs typeface="Lustria"/>
                <a:sym typeface="Lustria"/>
              </a:defRPr>
            </a:lvl3pPr>
            <a:lvl4pPr indent="0" lvl="3" marL="0" marR="0" rtl="0" algn="ctr">
              <a:spcBef>
                <a:spcPts val="0"/>
              </a:spcBef>
              <a:spcAft>
                <a:spcPts val="0"/>
              </a:spcAft>
              <a:buNone/>
              <a:defRPr b="0" i="0" sz="6800" u="none" cap="none" strike="noStrike">
                <a:solidFill>
                  <a:srgbClr val="3F3F3F"/>
                </a:solidFill>
                <a:latin typeface="Lustria"/>
                <a:ea typeface="Lustria"/>
                <a:cs typeface="Lustria"/>
                <a:sym typeface="Lustria"/>
              </a:defRPr>
            </a:lvl4pPr>
            <a:lvl5pPr indent="0" lvl="4" marL="0" marR="0" rtl="0" algn="ctr">
              <a:spcBef>
                <a:spcPts val="0"/>
              </a:spcBef>
              <a:spcAft>
                <a:spcPts val="0"/>
              </a:spcAft>
              <a:buNone/>
              <a:defRPr b="0" i="0" sz="6800" u="none" cap="none" strike="noStrike">
                <a:solidFill>
                  <a:srgbClr val="3F3F3F"/>
                </a:solidFill>
                <a:latin typeface="Lustria"/>
                <a:ea typeface="Lustria"/>
                <a:cs typeface="Lustria"/>
                <a:sym typeface="Lustria"/>
              </a:defRPr>
            </a:lvl5pPr>
            <a:lvl6pPr indent="0" lvl="5" marL="457200" marR="0" rtl="0" algn="ctr">
              <a:spcBef>
                <a:spcPts val="0"/>
              </a:spcBef>
              <a:spcAft>
                <a:spcPts val="0"/>
              </a:spcAft>
              <a:buNone/>
              <a:defRPr b="0" i="0" sz="6800" u="none" cap="none" strike="noStrike">
                <a:solidFill>
                  <a:srgbClr val="3F3F3F"/>
                </a:solidFill>
                <a:latin typeface="Lustria"/>
                <a:ea typeface="Lustria"/>
                <a:cs typeface="Lustria"/>
                <a:sym typeface="Lustria"/>
              </a:defRPr>
            </a:lvl6pPr>
            <a:lvl7pPr indent="0" lvl="6" marL="914400" marR="0" rtl="0" algn="ctr">
              <a:spcBef>
                <a:spcPts val="0"/>
              </a:spcBef>
              <a:spcAft>
                <a:spcPts val="0"/>
              </a:spcAft>
              <a:buNone/>
              <a:defRPr b="0" i="0" sz="6800" u="none" cap="none" strike="noStrike">
                <a:solidFill>
                  <a:srgbClr val="3F3F3F"/>
                </a:solidFill>
                <a:latin typeface="Lustria"/>
                <a:ea typeface="Lustria"/>
                <a:cs typeface="Lustria"/>
                <a:sym typeface="Lustria"/>
              </a:defRPr>
            </a:lvl7pPr>
            <a:lvl8pPr indent="0" lvl="7" marL="1371600" marR="0" rtl="0" algn="ctr">
              <a:spcBef>
                <a:spcPts val="0"/>
              </a:spcBef>
              <a:spcAft>
                <a:spcPts val="0"/>
              </a:spcAft>
              <a:buNone/>
              <a:defRPr b="0" i="0" sz="6800" u="none" cap="none" strike="noStrike">
                <a:solidFill>
                  <a:srgbClr val="3F3F3F"/>
                </a:solidFill>
                <a:latin typeface="Lustria"/>
                <a:ea typeface="Lustria"/>
                <a:cs typeface="Lustria"/>
                <a:sym typeface="Lustria"/>
              </a:defRPr>
            </a:lvl8pPr>
            <a:lvl9pPr indent="0" lvl="8" marL="1828800" marR="0" rtl="0" algn="ctr">
              <a:spcBef>
                <a:spcPts val="0"/>
              </a:spcBef>
              <a:spcAft>
                <a:spcPts val="0"/>
              </a:spcAft>
              <a:buNone/>
              <a:defRPr b="0" i="0" sz="6800" u="none" cap="none" strike="noStrike">
                <a:solidFill>
                  <a:srgbClr val="3F3F3F"/>
                </a:solidFill>
                <a:latin typeface="Lustria"/>
                <a:ea typeface="Lustria"/>
                <a:cs typeface="Lustria"/>
                <a:sym typeface="Lustria"/>
              </a:defRPr>
            </a:lvl9pPr>
          </a:lstStyle>
          <a:p/>
        </p:txBody>
      </p:sp>
      <p:sp>
        <p:nvSpPr>
          <p:cNvPr id="277" name="Shape 277"/>
          <p:cNvSpPr txBox="1"/>
          <p:nvPr>
            <p:ph idx="12" type="sldNum"/>
          </p:nvPr>
        </p:nvSpPr>
        <p:spPr>
          <a:xfrm>
            <a:off x="6353175" y="9109075"/>
            <a:ext cx="296861" cy="317500"/>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B0BBC0"/>
              </a:buClr>
              <a:buSzPct val="25000"/>
              <a:buFont typeface="Lustria"/>
              <a:buNone/>
            </a:pPr>
            <a:fld id="{00000000-1234-1234-1234-123412341234}" type="slidenum">
              <a:rPr b="0" i="0" lang="en-US" sz="1600" u="none">
                <a:solidFill>
                  <a:srgbClr val="B0BBC0"/>
                </a:solidFill>
                <a:latin typeface="Lustria"/>
                <a:ea typeface="Lustria"/>
                <a:cs typeface="Lustria"/>
                <a:sym typeface="Lustria"/>
              </a:rPr>
              <a:t>‹#›</a:t>
            </a:fld>
          </a:p>
        </p:txBody>
      </p:sp>
    </p:spTree>
  </p:cSld>
  <p:clrMap accent1="accent1" accent2="accent2" accent3="accent3" accent4="accent4" accent5="accent5" accent6="accent6" bg1="lt1" bg2="dk2" tx1="dk1" tx2="lt2" folHlink="folHlink" hlink="hlink"/>
  <p:sldLayoutIdLst>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rotWithShape="1">
          <a:blip r:embed="rId1">
            <a:alphaModFix/>
          </a:blip>
          <a:stretch>
            <a:fillRect b="0" l="0" r="0" t="0"/>
          </a:stretch>
        </a:blipFill>
      </p:bgPr>
    </p:bg>
    <p:spTree>
      <p:nvGrpSpPr>
        <p:cNvPr id="325" name="Shape 325"/>
        <p:cNvGrpSpPr/>
        <p:nvPr/>
      </p:nvGrpSpPr>
      <p:grpSpPr>
        <a:xfrm>
          <a:off x="0" y="0"/>
          <a:ext cx="0" cy="0"/>
          <a:chOff x="0" y="0"/>
          <a:chExt cx="0" cy="0"/>
        </a:xfrm>
      </p:grpSpPr>
      <p:sp>
        <p:nvSpPr>
          <p:cNvPr id="326" name="Shape 326"/>
          <p:cNvSpPr txBox="1"/>
          <p:nvPr>
            <p:ph idx="12" type="sldNum"/>
          </p:nvPr>
        </p:nvSpPr>
        <p:spPr>
          <a:xfrm>
            <a:off x="6353175" y="9109075"/>
            <a:ext cx="296861" cy="317500"/>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B0BBC0"/>
              </a:buClr>
              <a:buSzPct val="25000"/>
              <a:buFont typeface="Lustria"/>
              <a:buNone/>
            </a:pPr>
            <a:fld id="{00000000-1234-1234-1234-123412341234}" type="slidenum">
              <a:rPr b="0" i="0" lang="en-US" sz="1600" u="none">
                <a:solidFill>
                  <a:srgbClr val="B0BBC0"/>
                </a:solidFill>
                <a:latin typeface="Lustria"/>
                <a:ea typeface="Lustria"/>
                <a:cs typeface="Lustria"/>
                <a:sym typeface="Lustria"/>
              </a:rPr>
              <a:t>‹#›</a:t>
            </a:fld>
          </a:p>
        </p:txBody>
      </p:sp>
    </p:spTree>
  </p:cSld>
  <p:clrMap accent1="accent1" accent2="accent2" accent3="accent3" accent4="accent4" accent5="accent5" accent6="accent6" bg1="lt1" bg2="dk2" tx1="dk1" tx2="lt2" folHlink="folHlink" hlink="hlink"/>
  <p:sldLayoutIdLst>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rotWithShape="1">
          <a:blip r:embed="rId1">
            <a:alphaModFix/>
          </a:blip>
          <a:stretch>
            <a:fillRect b="0" l="0" r="0" t="0"/>
          </a:stretch>
        </a:blipFill>
      </p:bgPr>
    </p:bg>
    <p:spTree>
      <p:nvGrpSpPr>
        <p:cNvPr id="374" name="Shape 374"/>
        <p:cNvGrpSpPr/>
        <p:nvPr/>
      </p:nvGrpSpPr>
      <p:grpSpPr>
        <a:xfrm>
          <a:off x="0" y="0"/>
          <a:ext cx="0" cy="0"/>
          <a:chOff x="0" y="0"/>
          <a:chExt cx="0" cy="0"/>
        </a:xfrm>
      </p:grpSpPr>
      <p:sp>
        <p:nvSpPr>
          <p:cNvPr id="375" name="Shape 375"/>
          <p:cNvSpPr txBox="1"/>
          <p:nvPr>
            <p:ph type="title"/>
          </p:nvPr>
        </p:nvSpPr>
        <p:spPr>
          <a:xfrm>
            <a:off x="825500" y="3048000"/>
            <a:ext cx="11353800" cy="3556000"/>
          </a:xfrm>
          <a:prstGeom prst="rect">
            <a:avLst/>
          </a:prstGeom>
          <a:noFill/>
          <a:ln>
            <a:noFill/>
          </a:ln>
          <a:effectLst>
            <a:outerShdw blurRad="63500" dir="5400000" dist="12698">
              <a:srgbClr val="FFFFFF">
                <a:alpha val="74901"/>
              </a:srgbClr>
            </a:outerShdw>
          </a:effectLst>
        </p:spPr>
        <p:txBody>
          <a:bodyPr anchorCtr="0" anchor="ctr" bIns="91425" lIns="91425" rIns="91425" tIns="91425"/>
          <a:lstStyle>
            <a:lvl1pPr indent="0" lvl="0" marL="0" marR="0" rtl="0" algn="ctr">
              <a:lnSpc>
                <a:spcPct val="90000"/>
              </a:lnSpc>
              <a:spcBef>
                <a:spcPts val="0"/>
              </a:spcBef>
              <a:spcAft>
                <a:spcPts val="0"/>
              </a:spcAft>
              <a:buNone/>
              <a:defRPr b="0" i="0" sz="7800" u="none" cap="none" strike="noStrike">
                <a:solidFill>
                  <a:schemeClr val="dk1"/>
                </a:solidFill>
                <a:latin typeface="Georgia"/>
                <a:ea typeface="Georgia"/>
                <a:cs typeface="Georgia"/>
                <a:sym typeface="Georgia"/>
              </a:defRPr>
            </a:lvl1pPr>
            <a:lvl2pPr indent="0" lvl="1" marL="0" marR="0" rtl="0" algn="ctr">
              <a:lnSpc>
                <a:spcPct val="90000"/>
              </a:lnSpc>
              <a:spcBef>
                <a:spcPts val="0"/>
              </a:spcBef>
              <a:spcAft>
                <a:spcPts val="0"/>
              </a:spcAft>
              <a:buNone/>
              <a:defRPr b="0" i="0" sz="7800" u="none" cap="none" strike="noStrike">
                <a:solidFill>
                  <a:schemeClr val="dk1"/>
                </a:solidFill>
                <a:latin typeface="Georgia"/>
                <a:ea typeface="Georgia"/>
                <a:cs typeface="Georgia"/>
                <a:sym typeface="Georgia"/>
              </a:defRPr>
            </a:lvl2pPr>
            <a:lvl3pPr indent="0" lvl="2" marL="0" marR="0" rtl="0" algn="ctr">
              <a:lnSpc>
                <a:spcPct val="90000"/>
              </a:lnSpc>
              <a:spcBef>
                <a:spcPts val="0"/>
              </a:spcBef>
              <a:spcAft>
                <a:spcPts val="0"/>
              </a:spcAft>
              <a:buNone/>
              <a:defRPr b="0" i="0" sz="7800" u="none" cap="none" strike="noStrike">
                <a:solidFill>
                  <a:schemeClr val="dk1"/>
                </a:solidFill>
                <a:latin typeface="Georgia"/>
                <a:ea typeface="Georgia"/>
                <a:cs typeface="Georgia"/>
                <a:sym typeface="Georgia"/>
              </a:defRPr>
            </a:lvl3pPr>
            <a:lvl4pPr indent="0" lvl="3" marL="0" marR="0" rtl="0" algn="ctr">
              <a:lnSpc>
                <a:spcPct val="90000"/>
              </a:lnSpc>
              <a:spcBef>
                <a:spcPts val="0"/>
              </a:spcBef>
              <a:spcAft>
                <a:spcPts val="0"/>
              </a:spcAft>
              <a:buNone/>
              <a:defRPr b="0" i="0" sz="7800" u="none" cap="none" strike="noStrike">
                <a:solidFill>
                  <a:schemeClr val="dk1"/>
                </a:solidFill>
                <a:latin typeface="Georgia"/>
                <a:ea typeface="Georgia"/>
                <a:cs typeface="Georgia"/>
                <a:sym typeface="Georgia"/>
              </a:defRPr>
            </a:lvl4pPr>
            <a:lvl5pPr indent="0" lvl="4" marL="0" marR="0" rtl="0" algn="ctr">
              <a:lnSpc>
                <a:spcPct val="90000"/>
              </a:lnSpc>
              <a:spcBef>
                <a:spcPts val="0"/>
              </a:spcBef>
              <a:spcAft>
                <a:spcPts val="0"/>
              </a:spcAft>
              <a:buNone/>
              <a:defRPr b="0" i="0" sz="7800" u="none" cap="none" strike="noStrike">
                <a:solidFill>
                  <a:schemeClr val="dk1"/>
                </a:solidFill>
                <a:latin typeface="Georgia"/>
                <a:ea typeface="Georgia"/>
                <a:cs typeface="Georgia"/>
                <a:sym typeface="Georgia"/>
              </a:defRPr>
            </a:lvl5pPr>
            <a:lvl6pPr indent="0" lvl="5" marL="457200" marR="0" rtl="0" algn="ctr">
              <a:lnSpc>
                <a:spcPct val="90000"/>
              </a:lnSpc>
              <a:spcBef>
                <a:spcPts val="0"/>
              </a:spcBef>
              <a:spcAft>
                <a:spcPts val="0"/>
              </a:spcAft>
              <a:buNone/>
              <a:defRPr b="0" i="0" sz="7800" u="none" cap="none" strike="noStrike">
                <a:solidFill>
                  <a:schemeClr val="dk1"/>
                </a:solidFill>
                <a:latin typeface="Georgia"/>
                <a:ea typeface="Georgia"/>
                <a:cs typeface="Georgia"/>
                <a:sym typeface="Georgia"/>
              </a:defRPr>
            </a:lvl6pPr>
            <a:lvl7pPr indent="0" lvl="6" marL="914400" marR="0" rtl="0" algn="ctr">
              <a:lnSpc>
                <a:spcPct val="90000"/>
              </a:lnSpc>
              <a:spcBef>
                <a:spcPts val="0"/>
              </a:spcBef>
              <a:spcAft>
                <a:spcPts val="0"/>
              </a:spcAft>
              <a:buNone/>
              <a:defRPr b="0" i="0" sz="7800" u="none" cap="none" strike="noStrike">
                <a:solidFill>
                  <a:schemeClr val="dk1"/>
                </a:solidFill>
                <a:latin typeface="Georgia"/>
                <a:ea typeface="Georgia"/>
                <a:cs typeface="Georgia"/>
                <a:sym typeface="Georgia"/>
              </a:defRPr>
            </a:lvl7pPr>
            <a:lvl8pPr indent="0" lvl="7" marL="1371600" marR="0" rtl="0" algn="ctr">
              <a:lnSpc>
                <a:spcPct val="90000"/>
              </a:lnSpc>
              <a:spcBef>
                <a:spcPts val="0"/>
              </a:spcBef>
              <a:spcAft>
                <a:spcPts val="0"/>
              </a:spcAft>
              <a:buNone/>
              <a:defRPr b="0" i="0" sz="7800" u="none" cap="none" strike="noStrike">
                <a:solidFill>
                  <a:schemeClr val="dk1"/>
                </a:solidFill>
                <a:latin typeface="Georgia"/>
                <a:ea typeface="Georgia"/>
                <a:cs typeface="Georgia"/>
                <a:sym typeface="Georgia"/>
              </a:defRPr>
            </a:lvl8pPr>
            <a:lvl9pPr indent="0" lvl="8" marL="1828800" marR="0" rtl="0" algn="ctr">
              <a:lnSpc>
                <a:spcPct val="90000"/>
              </a:lnSpc>
              <a:spcBef>
                <a:spcPts val="0"/>
              </a:spcBef>
              <a:spcAft>
                <a:spcPts val="0"/>
              </a:spcAft>
              <a:buNone/>
              <a:defRPr b="0" i="0" sz="7800" u="none" cap="none" strike="noStrike">
                <a:solidFill>
                  <a:schemeClr val="dk1"/>
                </a:solidFill>
                <a:latin typeface="Georgia"/>
                <a:ea typeface="Georgia"/>
                <a:cs typeface="Georgia"/>
                <a:sym typeface="Georgia"/>
              </a:defRPr>
            </a:lvl9pPr>
          </a:lstStyle>
          <a:p/>
        </p:txBody>
      </p:sp>
    </p:spTree>
  </p:cSld>
  <p:clrMap accent1="accent1" accent2="accent2" accent3="accent3" accent4="accent4" accent5="accent5" accent6="accent6" bg1="lt1" bg2="dk2" tx1="dk1" tx2="lt2" folHlink="folHlink" hlink="hlink"/>
  <p:sldLayoutIdLst>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05.png"/><Relationship Id="rId4" Type="http://schemas.openxmlformats.org/officeDocument/2006/relationships/image" Target="../media/image0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0.xml"/><Relationship Id="rId3" Type="http://schemas.openxmlformats.org/officeDocument/2006/relationships/image" Target="../media/image0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1.xml"/><Relationship Id="rId3" Type="http://schemas.openxmlformats.org/officeDocument/2006/relationships/image" Target="../media/image0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2.xml"/><Relationship Id="rId3" Type="http://schemas.openxmlformats.org/officeDocument/2006/relationships/image" Target="../media/image0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3.xml"/><Relationship Id="rId3" Type="http://schemas.openxmlformats.org/officeDocument/2006/relationships/image" Target="../media/image0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4.xml"/><Relationship Id="rId3" Type="http://schemas.openxmlformats.org/officeDocument/2006/relationships/image" Target="../media/image07.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5.xml"/><Relationship Id="rId3" Type="http://schemas.openxmlformats.org/officeDocument/2006/relationships/image" Target="../media/image07.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6.xml"/><Relationship Id="rId3" Type="http://schemas.openxmlformats.org/officeDocument/2006/relationships/image" Target="../media/image07.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04.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8.xml"/><Relationship Id="rId3" Type="http://schemas.openxmlformats.org/officeDocument/2006/relationships/image" Target="../media/image07.jpg"/><Relationship Id="rId4" Type="http://schemas.openxmlformats.org/officeDocument/2006/relationships/image" Target="../media/image14.jpg"/><Relationship Id="rId5" Type="http://schemas.openxmlformats.org/officeDocument/2006/relationships/image" Target="../media/image11.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04.jpg"/><Relationship Id="rId4" Type="http://schemas.openxmlformats.org/officeDocument/2006/relationships/image" Target="../media/image16.png"/><Relationship Id="rId5" Type="http://schemas.openxmlformats.org/officeDocument/2006/relationships/image" Target="../media/image1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04.jp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20.xml"/><Relationship Id="rId3" Type="http://schemas.openxmlformats.org/officeDocument/2006/relationships/image" Target="../media/image07.jpg"/><Relationship Id="rId4" Type="http://schemas.openxmlformats.org/officeDocument/2006/relationships/image" Target="../media/image19.jpg"/><Relationship Id="rId5" Type="http://schemas.openxmlformats.org/officeDocument/2006/relationships/image" Target="../media/image27.jpg"/><Relationship Id="rId6" Type="http://schemas.openxmlformats.org/officeDocument/2006/relationships/image" Target="../media/image17.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21.xml"/><Relationship Id="rId3" Type="http://schemas.openxmlformats.org/officeDocument/2006/relationships/image" Target="../media/image07.jpg"/><Relationship Id="rId4" Type="http://schemas.openxmlformats.org/officeDocument/2006/relationships/image" Target="../media/image20.jpg"/><Relationship Id="rId5" Type="http://schemas.openxmlformats.org/officeDocument/2006/relationships/image" Target="../media/image22.jpg"/><Relationship Id="rId6" Type="http://schemas.openxmlformats.org/officeDocument/2006/relationships/image" Target="../media/image24.png"/><Relationship Id="rId7" Type="http://schemas.openxmlformats.org/officeDocument/2006/relationships/image" Target="../media/image21.jpg"/><Relationship Id="rId8" Type="http://schemas.openxmlformats.org/officeDocument/2006/relationships/image" Target="../media/image28.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22.xml"/><Relationship Id="rId3" Type="http://schemas.openxmlformats.org/officeDocument/2006/relationships/image" Target="../media/image07.jpg"/><Relationship Id="rId4" Type="http://schemas.openxmlformats.org/officeDocument/2006/relationships/image" Target="../media/image30.jpg"/><Relationship Id="rId5" Type="http://schemas.openxmlformats.org/officeDocument/2006/relationships/image" Target="../media/image23.jpg"/><Relationship Id="rId6" Type="http://schemas.openxmlformats.org/officeDocument/2006/relationships/image" Target="../media/image25.jpg"/><Relationship Id="rId7" Type="http://schemas.openxmlformats.org/officeDocument/2006/relationships/image" Target="../media/image3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23.xml"/><Relationship Id="rId3" Type="http://schemas.openxmlformats.org/officeDocument/2006/relationships/image" Target="../media/image07.jpg"/><Relationship Id="rId4" Type="http://schemas.openxmlformats.org/officeDocument/2006/relationships/image" Target="../media/image36.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24.xml"/><Relationship Id="rId3" Type="http://schemas.openxmlformats.org/officeDocument/2006/relationships/image" Target="../media/image07.jpg"/><Relationship Id="rId4" Type="http://schemas.openxmlformats.org/officeDocument/2006/relationships/image" Target="../media/image34.jpg"/><Relationship Id="rId5" Type="http://schemas.openxmlformats.org/officeDocument/2006/relationships/image" Target="../media/image35.jpg"/><Relationship Id="rId6" Type="http://schemas.openxmlformats.org/officeDocument/2006/relationships/image" Target="../media/image31.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25.xml"/><Relationship Id="rId3" Type="http://schemas.openxmlformats.org/officeDocument/2006/relationships/image" Target="../media/image07.jpg"/><Relationship Id="rId4" Type="http://schemas.openxmlformats.org/officeDocument/2006/relationships/image" Target="../media/image40.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04.jpg"/><Relationship Id="rId4" Type="http://schemas.openxmlformats.org/officeDocument/2006/relationships/image" Target="../media/image33.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7.xml"/><Relationship Id="rId3" Type="http://schemas.openxmlformats.org/officeDocument/2006/relationships/image" Target="../media/image07.jpg"/><Relationship Id="rId4" Type="http://schemas.openxmlformats.org/officeDocument/2006/relationships/image" Target="../media/image48.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8.xml"/><Relationship Id="rId3" Type="http://schemas.openxmlformats.org/officeDocument/2006/relationships/image" Target="../media/image07.jpg"/><Relationship Id="rId4" Type="http://schemas.openxmlformats.org/officeDocument/2006/relationships/image" Target="../media/image52.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9.xml"/><Relationship Id="rId3" Type="http://schemas.openxmlformats.org/officeDocument/2006/relationships/image" Target="../media/image07.jpg"/><Relationship Id="rId4" Type="http://schemas.openxmlformats.org/officeDocument/2006/relationships/image" Target="../media/image4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xml"/><Relationship Id="rId3" Type="http://schemas.openxmlformats.org/officeDocument/2006/relationships/image" Target="../media/image07.jpg"/><Relationship Id="rId4" Type="http://schemas.openxmlformats.org/officeDocument/2006/relationships/image" Target="../media/image0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0.xml"/><Relationship Id="rId3" Type="http://schemas.openxmlformats.org/officeDocument/2006/relationships/image" Target="../media/image07.jpg"/><Relationship Id="rId4" Type="http://schemas.openxmlformats.org/officeDocument/2006/relationships/image" Target="../media/image37.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1.xml"/><Relationship Id="rId3" Type="http://schemas.openxmlformats.org/officeDocument/2006/relationships/image" Target="../media/image07.jpg"/><Relationship Id="rId4" Type="http://schemas.openxmlformats.org/officeDocument/2006/relationships/image" Target="../media/image43.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2.xml"/><Relationship Id="rId3" Type="http://schemas.openxmlformats.org/officeDocument/2006/relationships/image" Target="../media/image07.jpg"/><Relationship Id="rId4" Type="http://schemas.openxmlformats.org/officeDocument/2006/relationships/image" Target="../media/image39.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33.xml"/><Relationship Id="rId3" Type="http://schemas.openxmlformats.org/officeDocument/2006/relationships/image" Target="../media/image07.jpg"/><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4.xml"/><Relationship Id="rId3" Type="http://schemas.openxmlformats.org/officeDocument/2006/relationships/image" Target="../media/image04.jpg"/><Relationship Id="rId4" Type="http://schemas.openxmlformats.org/officeDocument/2006/relationships/image" Target="../media/image44.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5.xml"/><Relationship Id="rId3" Type="http://schemas.openxmlformats.org/officeDocument/2006/relationships/image" Target="../media/image07.jpg"/><Relationship Id="rId4" Type="http://schemas.openxmlformats.org/officeDocument/2006/relationships/image" Target="../media/image46.jpg"/></Relationships>
</file>

<file path=ppt/slides/_rels/slide36.xml.rels><?xml version="1.0" encoding="UTF-8" standalone="yes"?><Relationships xmlns="http://schemas.openxmlformats.org/package/2006/relationships"><Relationship Id="rId10" Type="http://schemas.openxmlformats.org/officeDocument/2006/relationships/image" Target="../media/image49.png"/><Relationship Id="rId1" Type="http://schemas.openxmlformats.org/officeDocument/2006/relationships/slideLayout" Target="../slideLayouts/slideLayout78.xml"/><Relationship Id="rId2" Type="http://schemas.openxmlformats.org/officeDocument/2006/relationships/notesSlide" Target="../notesSlides/notesSlide36.xml"/><Relationship Id="rId3" Type="http://schemas.openxmlformats.org/officeDocument/2006/relationships/image" Target="../media/image42.jpg"/><Relationship Id="rId4" Type="http://schemas.openxmlformats.org/officeDocument/2006/relationships/image" Target="../media/image07.jpg"/><Relationship Id="rId9" Type="http://schemas.openxmlformats.org/officeDocument/2006/relationships/image" Target="../media/image53.jpg"/><Relationship Id="rId5" Type="http://schemas.openxmlformats.org/officeDocument/2006/relationships/image" Target="../media/image47.jpg"/><Relationship Id="rId6" Type="http://schemas.openxmlformats.org/officeDocument/2006/relationships/image" Target="../media/image45.jpg"/><Relationship Id="rId7" Type="http://schemas.openxmlformats.org/officeDocument/2006/relationships/image" Target="../media/image51.jpg"/><Relationship Id="rId8" Type="http://schemas.openxmlformats.org/officeDocument/2006/relationships/image" Target="../media/image50.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notesSlide" Target="../notesSlides/notesSlide37.xml"/><Relationship Id="rId3" Type="http://schemas.openxmlformats.org/officeDocument/2006/relationships/image" Target="../media/image07.jpg"/><Relationship Id="rId4" Type="http://schemas.openxmlformats.org/officeDocument/2006/relationships/image" Target="../media/image54.jpg"/><Relationship Id="rId5" Type="http://schemas.openxmlformats.org/officeDocument/2006/relationships/image" Target="../media/image56.jpg"/><Relationship Id="rId6" Type="http://schemas.openxmlformats.org/officeDocument/2006/relationships/image" Target="../media/image63.jpg"/><Relationship Id="rId7" Type="http://schemas.openxmlformats.org/officeDocument/2006/relationships/image" Target="../media/image55.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notesSlide" Target="../notesSlides/notesSlide38.xml"/><Relationship Id="rId3" Type="http://schemas.openxmlformats.org/officeDocument/2006/relationships/image" Target="../media/image07.jpg"/><Relationship Id="rId4" Type="http://schemas.openxmlformats.org/officeDocument/2006/relationships/image" Target="../media/image59.jpg"/><Relationship Id="rId9" Type="http://schemas.openxmlformats.org/officeDocument/2006/relationships/image" Target="../media/image58.png"/><Relationship Id="rId5" Type="http://schemas.openxmlformats.org/officeDocument/2006/relationships/image" Target="../media/image60.png"/><Relationship Id="rId6" Type="http://schemas.openxmlformats.org/officeDocument/2006/relationships/image" Target="../media/image64.png"/><Relationship Id="rId7" Type="http://schemas.openxmlformats.org/officeDocument/2006/relationships/image" Target="../media/image70.jpg"/><Relationship Id="rId8" Type="http://schemas.openxmlformats.org/officeDocument/2006/relationships/image" Target="../media/image5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notesSlide" Target="../notesSlides/notesSlide39.xml"/><Relationship Id="rId3" Type="http://schemas.openxmlformats.org/officeDocument/2006/relationships/image" Target="../media/image07.jpg"/><Relationship Id="rId4" Type="http://schemas.openxmlformats.org/officeDocument/2006/relationships/image" Target="../media/image61.png"/><Relationship Id="rId9" Type="http://schemas.openxmlformats.org/officeDocument/2006/relationships/image" Target="../media/image73.jpg"/><Relationship Id="rId5" Type="http://schemas.openxmlformats.org/officeDocument/2006/relationships/image" Target="../media/image66.png"/><Relationship Id="rId6" Type="http://schemas.openxmlformats.org/officeDocument/2006/relationships/image" Target="../media/image62.png"/><Relationship Id="rId7" Type="http://schemas.openxmlformats.org/officeDocument/2006/relationships/image" Target="../media/image65.jpg"/><Relationship Id="rId8" Type="http://schemas.openxmlformats.org/officeDocument/2006/relationships/image" Target="../media/image6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xml"/><Relationship Id="rId3" Type="http://schemas.openxmlformats.org/officeDocument/2006/relationships/image" Target="../media/image07.jpg"/><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notesSlide" Target="../notesSlides/notesSlide40.xml"/><Relationship Id="rId3" Type="http://schemas.openxmlformats.org/officeDocument/2006/relationships/image" Target="../media/image07.jpg"/><Relationship Id="rId4" Type="http://schemas.openxmlformats.org/officeDocument/2006/relationships/image" Target="../media/image67.jpg"/><Relationship Id="rId9" Type="http://schemas.openxmlformats.org/officeDocument/2006/relationships/image" Target="../media/image69.png"/><Relationship Id="rId5" Type="http://schemas.openxmlformats.org/officeDocument/2006/relationships/image" Target="../media/image75.jpg"/><Relationship Id="rId6" Type="http://schemas.openxmlformats.org/officeDocument/2006/relationships/image" Target="../media/image71.png"/><Relationship Id="rId7" Type="http://schemas.openxmlformats.org/officeDocument/2006/relationships/image" Target="../media/image76.jpg"/><Relationship Id="rId8" Type="http://schemas.openxmlformats.org/officeDocument/2006/relationships/image" Target="../media/image7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notesSlide" Target="../notesSlides/notesSlide41.xml"/><Relationship Id="rId3" Type="http://schemas.openxmlformats.org/officeDocument/2006/relationships/image" Target="../media/image07.jpg"/><Relationship Id="rId4" Type="http://schemas.openxmlformats.org/officeDocument/2006/relationships/image" Target="../media/image74.jpg"/><Relationship Id="rId9" Type="http://schemas.openxmlformats.org/officeDocument/2006/relationships/image" Target="../media/image83.jpg"/><Relationship Id="rId5" Type="http://schemas.openxmlformats.org/officeDocument/2006/relationships/image" Target="../media/image72.jpg"/><Relationship Id="rId6" Type="http://schemas.openxmlformats.org/officeDocument/2006/relationships/image" Target="../media/image78.jpg"/><Relationship Id="rId7" Type="http://schemas.openxmlformats.org/officeDocument/2006/relationships/image" Target="../media/image82.jpg"/><Relationship Id="rId8" Type="http://schemas.openxmlformats.org/officeDocument/2006/relationships/image" Target="../media/image81.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notesSlide" Target="../notesSlides/notesSlide42.xml"/><Relationship Id="rId3" Type="http://schemas.openxmlformats.org/officeDocument/2006/relationships/image" Target="../media/image07.jpg"/><Relationship Id="rId4" Type="http://schemas.openxmlformats.org/officeDocument/2006/relationships/image" Target="../media/image84.jpg"/><Relationship Id="rId5" Type="http://schemas.openxmlformats.org/officeDocument/2006/relationships/image" Target="../media/image87.jpg"/><Relationship Id="rId6" Type="http://schemas.openxmlformats.org/officeDocument/2006/relationships/image" Target="../media/image80.jpg"/><Relationship Id="rId7" Type="http://schemas.openxmlformats.org/officeDocument/2006/relationships/image" Target="../media/image79.jpg"/><Relationship Id="rId8" Type="http://schemas.openxmlformats.org/officeDocument/2006/relationships/image" Target="../media/image90.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notesSlide" Target="../notesSlides/notesSlide43.xml"/><Relationship Id="rId3" Type="http://schemas.openxmlformats.org/officeDocument/2006/relationships/image" Target="../media/image07.jpg"/><Relationship Id="rId4" Type="http://schemas.openxmlformats.org/officeDocument/2006/relationships/image" Target="../media/image85.jpg"/><Relationship Id="rId5" Type="http://schemas.openxmlformats.org/officeDocument/2006/relationships/image" Target="../media/image92.jpg"/><Relationship Id="rId6" Type="http://schemas.openxmlformats.org/officeDocument/2006/relationships/image" Target="../media/image89.jpg"/><Relationship Id="rId7" Type="http://schemas.openxmlformats.org/officeDocument/2006/relationships/image" Target="../media/image94.jpg"/><Relationship Id="rId8" Type="http://schemas.openxmlformats.org/officeDocument/2006/relationships/image" Target="../media/image86.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4.xml"/><Relationship Id="rId3" Type="http://schemas.openxmlformats.org/officeDocument/2006/relationships/image" Target="../media/image07.jpg"/><Relationship Id="rId4" Type="http://schemas.openxmlformats.org/officeDocument/2006/relationships/image" Target="../media/image88.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notesSlide" Target="../notesSlides/notesSlide45.xml"/><Relationship Id="rId3" Type="http://schemas.openxmlformats.org/officeDocument/2006/relationships/image" Target="../media/image07.jpg"/><Relationship Id="rId4" Type="http://schemas.openxmlformats.org/officeDocument/2006/relationships/image" Target="../media/image91.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notesSlide" Target="../notesSlides/notesSlide46.xml"/><Relationship Id="rId3" Type="http://schemas.openxmlformats.org/officeDocument/2006/relationships/image" Target="../media/image07.jpg"/><Relationship Id="rId4" Type="http://schemas.openxmlformats.org/officeDocument/2006/relationships/image" Target="../media/image96.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notesSlide" Target="../notesSlides/notesSlide47.xml"/><Relationship Id="rId3" Type="http://schemas.openxmlformats.org/officeDocument/2006/relationships/image" Target="../media/image07.jpg"/><Relationship Id="rId4" Type="http://schemas.openxmlformats.org/officeDocument/2006/relationships/image" Target="../media/image98.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notesSlide" Target="../notesSlides/notesSlide48.xml"/><Relationship Id="rId3" Type="http://schemas.openxmlformats.org/officeDocument/2006/relationships/image" Target="../media/image07.jpg"/><Relationship Id="rId4" Type="http://schemas.openxmlformats.org/officeDocument/2006/relationships/image" Target="../media/image95.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notesSlide" Target="../notesSlides/notesSlide49.xml"/><Relationship Id="rId3" Type="http://schemas.openxmlformats.org/officeDocument/2006/relationships/image" Target="../media/image07.jpg"/><Relationship Id="rId4" Type="http://schemas.openxmlformats.org/officeDocument/2006/relationships/image" Target="../media/image9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xml"/><Relationship Id="rId3" Type="http://schemas.openxmlformats.org/officeDocument/2006/relationships/image" Target="../media/image07.jpg"/><Relationship Id="rId4" Type="http://schemas.openxmlformats.org/officeDocument/2006/relationships/image" Target="../media/image0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0.xml"/><Relationship Id="rId3" Type="http://schemas.openxmlformats.org/officeDocument/2006/relationships/image" Target="../media/image07.jpg"/><Relationship Id="rId4" Type="http://schemas.openxmlformats.org/officeDocument/2006/relationships/image" Target="../media/image97.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1.xml"/><Relationship Id="rId3" Type="http://schemas.openxmlformats.org/officeDocument/2006/relationships/image" Target="../media/image04.jpg"/><Relationship Id="rId4" Type="http://schemas.openxmlformats.org/officeDocument/2006/relationships/image" Target="../media/image107.jpg"/><Relationship Id="rId5" Type="http://schemas.openxmlformats.org/officeDocument/2006/relationships/image" Target="../media/image109.jpg"/><Relationship Id="rId6" Type="http://schemas.openxmlformats.org/officeDocument/2006/relationships/image" Target="../media/image110.jpg"/><Relationship Id="rId7" Type="http://schemas.openxmlformats.org/officeDocument/2006/relationships/image" Target="../media/image99.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2.xml"/><Relationship Id="rId3" Type="http://schemas.openxmlformats.org/officeDocument/2006/relationships/image" Target="../media/image07.jpg"/><Relationship Id="rId4" Type="http://schemas.openxmlformats.org/officeDocument/2006/relationships/image" Target="../media/image102.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3.xml"/><Relationship Id="rId3" Type="http://schemas.openxmlformats.org/officeDocument/2006/relationships/image" Target="../media/image07.jpg"/><Relationship Id="rId4" Type="http://schemas.openxmlformats.org/officeDocument/2006/relationships/image" Target="../media/image100.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4.xml"/><Relationship Id="rId3" Type="http://schemas.openxmlformats.org/officeDocument/2006/relationships/image" Target="../media/image07.jpg"/><Relationship Id="rId4" Type="http://schemas.openxmlformats.org/officeDocument/2006/relationships/image" Target="../media/image108.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5.xml"/><Relationship Id="rId3" Type="http://schemas.openxmlformats.org/officeDocument/2006/relationships/image" Target="../media/image07.jpg"/><Relationship Id="rId4" Type="http://schemas.openxmlformats.org/officeDocument/2006/relationships/image" Target="../media/image104.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6.xml"/><Relationship Id="rId3" Type="http://schemas.openxmlformats.org/officeDocument/2006/relationships/image" Target="../media/image07.jpg"/><Relationship Id="rId4" Type="http://schemas.openxmlformats.org/officeDocument/2006/relationships/image" Target="../media/image101.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7.xml"/><Relationship Id="rId3" Type="http://schemas.openxmlformats.org/officeDocument/2006/relationships/image" Target="../media/image07.jpg"/><Relationship Id="rId4" Type="http://schemas.openxmlformats.org/officeDocument/2006/relationships/image" Target="../media/image107.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8.xml"/><Relationship Id="rId3" Type="http://schemas.openxmlformats.org/officeDocument/2006/relationships/image" Target="../media/image07.jpg"/><Relationship Id="rId4" Type="http://schemas.openxmlformats.org/officeDocument/2006/relationships/image" Target="../media/image106.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6.xml"/><Relationship Id="rId3" Type="http://schemas.openxmlformats.org/officeDocument/2006/relationships/image" Target="../media/image1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00.xml"/><Relationship Id="rId2" Type="http://schemas.openxmlformats.org/officeDocument/2006/relationships/notesSlide" Target="../notesSlides/notesSlide60.xml"/><Relationship Id="rId3" Type="http://schemas.openxmlformats.org/officeDocument/2006/relationships/image" Target="../media/image105.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00.xml"/><Relationship Id="rId2" Type="http://schemas.openxmlformats.org/officeDocument/2006/relationships/notesSlide" Target="../notesSlides/notesSlide61.xml"/><Relationship Id="rId3" Type="http://schemas.openxmlformats.org/officeDocument/2006/relationships/image" Target="../media/image43.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00.xml"/><Relationship Id="rId2" Type="http://schemas.openxmlformats.org/officeDocument/2006/relationships/notesSlide" Target="../notesSlides/notesSlide62.xml"/><Relationship Id="rId3" Type="http://schemas.openxmlformats.org/officeDocument/2006/relationships/image" Target="../media/image103.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00.xml"/><Relationship Id="rId2" Type="http://schemas.openxmlformats.org/officeDocument/2006/relationships/notesSlide" Target="../notesSlides/notesSlide63.xml"/><Relationship Id="rId3" Type="http://schemas.openxmlformats.org/officeDocument/2006/relationships/image" Target="../media/image48.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00.xml"/><Relationship Id="rId2" Type="http://schemas.openxmlformats.org/officeDocument/2006/relationships/notesSlide" Target="../notesSlides/notesSlide64.xml"/><Relationship Id="rId3" Type="http://schemas.openxmlformats.org/officeDocument/2006/relationships/image" Target="../media/image26.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00.xml"/><Relationship Id="rId2" Type="http://schemas.openxmlformats.org/officeDocument/2006/relationships/notesSlide" Target="../notesSlides/notesSlide65.xml"/><Relationship Id="rId3" Type="http://schemas.openxmlformats.org/officeDocument/2006/relationships/image" Target="../media/image112.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00.xml"/><Relationship Id="rId2" Type="http://schemas.openxmlformats.org/officeDocument/2006/relationships/notesSlide" Target="../notesSlides/notesSlide66.xml"/><Relationship Id="rId3" Type="http://schemas.openxmlformats.org/officeDocument/2006/relationships/image" Target="../media/image52.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00.xml"/><Relationship Id="rId2" Type="http://schemas.openxmlformats.org/officeDocument/2006/relationships/notesSlide" Target="../notesSlides/notesSlide67.xml"/><Relationship Id="rId3" Type="http://schemas.openxmlformats.org/officeDocument/2006/relationships/image" Target="../media/image11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04.jpg"/><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8.xml"/><Relationship Id="rId3" Type="http://schemas.openxmlformats.org/officeDocument/2006/relationships/image" Target="../media/image07.jpg"/><Relationship Id="rId4" Type="http://schemas.openxmlformats.org/officeDocument/2006/relationships/image" Target="../media/image2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9.xml"/><Relationship Id="rId3" Type="http://schemas.openxmlformats.org/officeDocument/2006/relationships/image" Target="../media/image07.jpg"/><Relationship Id="rId4" Type="http://schemas.openxmlformats.org/officeDocument/2006/relationships/image" Target="../media/image29.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52" name="Shape 452"/>
        <p:cNvGrpSpPr/>
        <p:nvPr/>
      </p:nvGrpSpPr>
      <p:grpSpPr>
        <a:xfrm>
          <a:off x="0" y="0"/>
          <a:ext cx="0" cy="0"/>
          <a:chOff x="0" y="0"/>
          <a:chExt cx="0" cy="0"/>
        </a:xfrm>
      </p:grpSpPr>
      <p:pic>
        <p:nvPicPr>
          <p:cNvPr id="453" name="Shape 453"/>
          <p:cNvPicPr preferRelativeResize="0"/>
          <p:nvPr/>
        </p:nvPicPr>
        <p:blipFill rotWithShape="1">
          <a:blip r:embed="rId3">
            <a:alphaModFix/>
          </a:blip>
          <a:srcRect b="0" l="0" r="0" t="0"/>
          <a:stretch/>
        </p:blipFill>
        <p:spPr>
          <a:xfrm>
            <a:off x="8153400" y="685800"/>
            <a:ext cx="4089399" cy="5575300"/>
          </a:xfrm>
          <a:prstGeom prst="rect">
            <a:avLst/>
          </a:prstGeom>
          <a:noFill/>
          <a:ln>
            <a:noFill/>
          </a:ln>
        </p:spPr>
      </p:pic>
      <p:pic>
        <p:nvPicPr>
          <p:cNvPr id="454" name="Shape 454"/>
          <p:cNvPicPr preferRelativeResize="0"/>
          <p:nvPr/>
        </p:nvPicPr>
        <p:blipFill rotWithShape="1">
          <a:blip r:embed="rId4">
            <a:alphaModFix/>
          </a:blip>
          <a:srcRect b="0" l="0" r="0" t="0"/>
          <a:stretch/>
        </p:blipFill>
        <p:spPr>
          <a:xfrm>
            <a:off x="723900" y="660400"/>
            <a:ext cx="7315200" cy="5575300"/>
          </a:xfrm>
          <a:prstGeom prst="rect">
            <a:avLst/>
          </a:prstGeom>
          <a:noFill/>
          <a:ln>
            <a:noFill/>
          </a:ln>
        </p:spPr>
      </p:pic>
      <p:sp>
        <p:nvSpPr>
          <p:cNvPr id="455" name="Shape 455"/>
          <p:cNvSpPr txBox="1"/>
          <p:nvPr>
            <p:ph type="title"/>
          </p:nvPr>
        </p:nvSpPr>
        <p:spPr>
          <a:xfrm>
            <a:off x="825500" y="7137400"/>
            <a:ext cx="11353800" cy="1181100"/>
          </a:xfrm>
          <a:prstGeom prst="rect">
            <a:avLst/>
          </a:prstGeom>
          <a:noFill/>
          <a:ln>
            <a:noFill/>
          </a:ln>
        </p:spPr>
        <p:txBody>
          <a:bodyPr anchorCtr="0" anchor="b" bIns="50800" lIns="50800" rIns="50800" tIns="50800">
            <a:noAutofit/>
          </a:bodyPr>
          <a:lstStyle/>
          <a:p>
            <a:pPr indent="0" lvl="0" marL="0" marR="0" rtl="0" algn="ctr">
              <a:lnSpc>
                <a:spcPct val="90000"/>
              </a:lnSpc>
              <a:spcBef>
                <a:spcPts val="0"/>
              </a:spcBef>
              <a:spcAft>
                <a:spcPts val="0"/>
              </a:spcAft>
              <a:buClr>
                <a:srgbClr val="FAF7E0"/>
              </a:buClr>
              <a:buSzPct val="25000"/>
              <a:buFont typeface="Georgia"/>
              <a:buNone/>
            </a:pPr>
            <a:r>
              <a:rPr b="1" i="0" lang="en-US" sz="6000" u="none" cap="none" strike="noStrike">
                <a:solidFill>
                  <a:srgbClr val="FAF7E0"/>
                </a:solidFill>
                <a:latin typeface="Georgia"/>
                <a:ea typeface="Georgia"/>
                <a:cs typeface="Georgia"/>
                <a:sym typeface="Georgia"/>
              </a:rPr>
              <a:t>National </a:t>
            </a:r>
            <a:r>
              <a:rPr b="1" lang="en-US" sz="6000"/>
              <a:t>H</a:t>
            </a:r>
            <a:r>
              <a:rPr b="1" i="0" lang="en-US" sz="6000" u="none" cap="none" strike="noStrike">
                <a:solidFill>
                  <a:srgbClr val="FAF7E0"/>
                </a:solidFill>
                <a:latin typeface="Georgia"/>
                <a:ea typeface="Georgia"/>
                <a:cs typeface="Georgia"/>
                <a:sym typeface="Georgia"/>
              </a:rPr>
              <a:t>istory </a:t>
            </a:r>
            <a:r>
              <a:rPr b="1" lang="en-US" sz="6000"/>
              <a:t>D</a:t>
            </a:r>
            <a:r>
              <a:rPr b="1" i="0" lang="en-US" sz="6000" u="none" cap="none" strike="noStrike">
                <a:solidFill>
                  <a:srgbClr val="FAF7E0"/>
                </a:solidFill>
                <a:latin typeface="Georgia"/>
                <a:ea typeface="Georgia"/>
                <a:cs typeface="Georgia"/>
                <a:sym typeface="Georgia"/>
              </a:rPr>
              <a:t>ay</a:t>
            </a:r>
            <a:r>
              <a:rPr b="1" lang="en-US" sz="1800"/>
              <a:t>®</a:t>
            </a:r>
          </a:p>
        </p:txBody>
      </p:sp>
      <p:sp>
        <p:nvSpPr>
          <p:cNvPr id="456" name="Shape 456"/>
          <p:cNvSpPr txBox="1"/>
          <p:nvPr>
            <p:ph idx="1" type="body"/>
          </p:nvPr>
        </p:nvSpPr>
        <p:spPr>
          <a:xfrm>
            <a:off x="825500" y="8305800"/>
            <a:ext cx="11353800" cy="889000"/>
          </a:xfrm>
          <a:prstGeom prst="rect">
            <a:avLst/>
          </a:prstGeom>
          <a:noFill/>
          <a:ln>
            <a:noFill/>
          </a:ln>
        </p:spPr>
        <p:txBody>
          <a:bodyPr anchorCtr="0" anchor="t" bIns="50800" lIns="50800" rIns="50800" tIns="50800">
            <a:noAutofit/>
          </a:bodyPr>
          <a:lstStyle/>
          <a:p>
            <a:pPr indent="0" lvl="0" marL="0" marR="0" rtl="0" algn="ctr">
              <a:lnSpc>
                <a:spcPct val="120000"/>
              </a:lnSpc>
              <a:spcBef>
                <a:spcPts val="0"/>
              </a:spcBef>
              <a:spcAft>
                <a:spcPts val="0"/>
              </a:spcAft>
              <a:buClr>
                <a:srgbClr val="F2D99B"/>
              </a:buClr>
              <a:buSzPct val="25000"/>
              <a:buFont typeface="Arial"/>
              <a:buNone/>
            </a:pPr>
            <a:r>
              <a:rPr b="1" lang="en-US" sz="3500"/>
              <a:t>EXHIBITS</a:t>
            </a:r>
          </a:p>
        </p:txBody>
      </p:sp>
    </p:spTree>
  </p:cSld>
  <p:clrMapOvr>
    <a:masterClrMapping/>
  </p:clrMapOvr>
  <p:transition spd="slow">
    <p:fade/>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64" name="Shape 564"/>
        <p:cNvGrpSpPr/>
        <p:nvPr/>
      </p:nvGrpSpPr>
      <p:grpSpPr>
        <a:xfrm>
          <a:off x="0" y="0"/>
          <a:ext cx="0" cy="0"/>
          <a:chOff x="0" y="0"/>
          <a:chExt cx="0" cy="0"/>
        </a:xfrm>
      </p:grpSpPr>
      <p:grpSp>
        <p:nvGrpSpPr>
          <p:cNvPr id="565" name="Shape 565"/>
          <p:cNvGrpSpPr/>
          <p:nvPr/>
        </p:nvGrpSpPr>
        <p:grpSpPr>
          <a:xfrm>
            <a:off x="258762" y="246062"/>
            <a:ext cx="12485448" cy="9260151"/>
            <a:chOff x="0" y="0"/>
            <a:chExt cx="12484200" cy="9258300"/>
          </a:xfrm>
        </p:grpSpPr>
        <p:grpSp>
          <p:nvGrpSpPr>
            <p:cNvPr id="566" name="Shape 566"/>
            <p:cNvGrpSpPr/>
            <p:nvPr/>
          </p:nvGrpSpPr>
          <p:grpSpPr>
            <a:xfrm>
              <a:off x="0" y="0"/>
              <a:ext cx="12484200" cy="9258300"/>
              <a:chOff x="0" y="0"/>
              <a:chExt cx="12484200" cy="9258300"/>
            </a:xfrm>
          </p:grpSpPr>
          <p:pic>
            <p:nvPicPr>
              <p:cNvPr id="567" name="Shape 567"/>
              <p:cNvPicPr preferRelativeResize="0"/>
              <p:nvPr/>
            </p:nvPicPr>
            <p:blipFill rotWithShape="1">
              <a:blip r:embed="rId3">
                <a:alphaModFix/>
              </a:blip>
              <a:srcRect b="0" l="0" r="0" t="0"/>
              <a:stretch/>
            </p:blipFill>
            <p:spPr>
              <a:xfrm>
                <a:off x="0" y="0"/>
                <a:ext cx="12484200" cy="9258300"/>
              </a:xfrm>
              <a:prstGeom prst="rect">
                <a:avLst/>
              </a:prstGeom>
              <a:noFill/>
              <a:ln>
                <a:noFill/>
              </a:ln>
              <a:effectLst>
                <a:outerShdw blurRad="63500" rotWithShape="0" algn="ctr">
                  <a:schemeClr val="lt2">
                    <a:alpha val="39610"/>
                  </a:schemeClr>
                </a:outerShdw>
              </a:effectLst>
            </p:spPr>
          </p:pic>
          <p:grpSp>
            <p:nvGrpSpPr>
              <p:cNvPr id="568" name="Shape 568"/>
              <p:cNvGrpSpPr/>
              <p:nvPr/>
            </p:nvGrpSpPr>
            <p:grpSpPr>
              <a:xfrm>
                <a:off x="103187" y="90487"/>
                <a:ext cx="12280800" cy="9052210"/>
                <a:chOff x="0" y="0"/>
                <a:chExt cx="12280800" cy="9050400"/>
              </a:xfrm>
            </p:grpSpPr>
            <p:sp>
              <p:nvSpPr>
                <p:cNvPr id="569" name="Shape 569"/>
                <p:cNvSpPr txBox="1"/>
                <p:nvPr/>
              </p:nvSpPr>
              <p:spPr>
                <a:xfrm>
                  <a:off x="0" y="0"/>
                  <a:ext cx="12280800" cy="9050400"/>
                </a:xfrm>
                <a:prstGeom prst="rect">
                  <a:avLst/>
                </a:prstGeom>
                <a:noFill/>
                <a:ln cap="flat" cmpd="sng" w="12700">
                  <a:solidFill>
                    <a:srgbClr val="BEBCB1"/>
                  </a:solidFill>
                  <a:prstDash val="solid"/>
                  <a:round/>
                  <a:headEnd len="med" w="med" type="none"/>
                  <a:tailEnd len="med" w="med" type="none"/>
                </a:ln>
              </p:spPr>
              <p:txBody>
                <a:bodyPr anchorCtr="0" anchor="t" bIns="0" lIns="0" rIns="0" tIns="0">
                  <a:noAutofit/>
                </a:bodyPr>
                <a:lstStyle/>
                <a:p>
                  <a:pPr indent="0" lvl="0" marL="0" marR="0" rtl="0" algn="ctr">
                    <a:lnSpc>
                      <a:spcPct val="155000"/>
                    </a:lnSpc>
                    <a:spcBef>
                      <a:spcPts val="0"/>
                    </a:spcBef>
                    <a:spcAft>
                      <a:spcPts val="0"/>
                    </a:spcAft>
                    <a:buNone/>
                  </a:pPr>
                  <a:r>
                    <a:t/>
                  </a:r>
                  <a:endParaRPr b="0" i="0" sz="3200" u="none">
                    <a:solidFill>
                      <a:srgbClr val="3D4A2F"/>
                    </a:solidFill>
                    <a:latin typeface="Georgia"/>
                    <a:ea typeface="Georgia"/>
                    <a:cs typeface="Georgia"/>
                    <a:sym typeface="Georgia"/>
                  </a:endParaRPr>
                </a:p>
              </p:txBody>
            </p:sp>
            <p:cxnSp>
              <p:nvCxnSpPr>
                <p:cNvPr id="570" name="Shape 570"/>
                <p:cNvCxnSpPr/>
                <p:nvPr/>
              </p:nvCxnSpPr>
              <p:spPr>
                <a:xfrm>
                  <a:off x="0" y="8734425"/>
                  <a:ext cx="12263399" cy="1500"/>
                </a:xfrm>
                <a:prstGeom prst="straightConnector1">
                  <a:avLst/>
                </a:prstGeom>
                <a:noFill/>
                <a:ln cap="flat" cmpd="sng" w="12700">
                  <a:solidFill>
                    <a:srgbClr val="BEBCB1"/>
                  </a:solidFill>
                  <a:prstDash val="solid"/>
                  <a:miter/>
                  <a:headEnd len="med" w="med" type="none"/>
                  <a:tailEnd len="med" w="med" type="none"/>
                </a:ln>
              </p:spPr>
            </p:cxnSp>
          </p:grpSp>
        </p:grpSp>
        <p:sp>
          <p:nvSpPr>
            <p:cNvPr id="571" name="Shape 571"/>
            <p:cNvSpPr txBox="1"/>
            <p:nvPr/>
          </p:nvSpPr>
          <p:spPr>
            <a:xfrm rot="5400000">
              <a:off x="869174" y="4417086"/>
              <a:ext cx="8743800" cy="90600"/>
            </a:xfrm>
            <a:prstGeom prst="rect">
              <a:avLst/>
            </a:prstGeom>
            <a:solidFill>
              <a:schemeClr val="accent1"/>
            </a:solidFill>
            <a:ln cap="flat" cmpd="sng" w="9525">
              <a:solidFill>
                <a:srgbClr val="D1D0C8"/>
              </a:solidFill>
              <a:prstDash val="solid"/>
              <a:round/>
              <a:headEnd len="med" w="med" type="none"/>
              <a:tailEnd len="med" w="med" type="none"/>
            </a:ln>
          </p:spPr>
          <p:txBody>
            <a:bodyPr anchorCtr="0" anchor="t" bIns="0" lIns="0" rIns="0" tIns="0">
              <a:noAutofit/>
            </a:bodyPr>
            <a:lstStyle/>
            <a:p>
              <a:pPr indent="0" lvl="0" marL="0" marR="0" rtl="0" algn="ctr">
                <a:lnSpc>
                  <a:spcPct val="155000"/>
                </a:lnSpc>
                <a:spcBef>
                  <a:spcPts val="0"/>
                </a:spcBef>
                <a:spcAft>
                  <a:spcPts val="0"/>
                </a:spcAft>
                <a:buNone/>
              </a:pPr>
              <a:r>
                <a:t/>
              </a:r>
              <a:endParaRPr b="0" i="0" sz="3200" u="none">
                <a:solidFill>
                  <a:srgbClr val="3D4A2F"/>
                </a:solidFill>
                <a:latin typeface="Georgia"/>
                <a:ea typeface="Georgia"/>
                <a:cs typeface="Georgia"/>
                <a:sym typeface="Georgia"/>
              </a:endParaRPr>
            </a:p>
          </p:txBody>
        </p:sp>
      </p:grpSp>
      <p:sp>
        <p:nvSpPr>
          <p:cNvPr id="572" name="Shape 572"/>
          <p:cNvSpPr txBox="1"/>
          <p:nvPr/>
        </p:nvSpPr>
        <p:spPr>
          <a:xfrm>
            <a:off x="6353175" y="9109075"/>
            <a:ext cx="297000" cy="317400"/>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B0BBC0"/>
              </a:buClr>
              <a:buSzPct val="25000"/>
              <a:buFont typeface="Lustria"/>
              <a:buNone/>
            </a:pPr>
            <a:fld id="{00000000-1234-1234-1234-123412341234}" type="slidenum">
              <a:rPr b="0" i="0" lang="en-US" sz="1600" u="none">
                <a:solidFill>
                  <a:srgbClr val="B0BBC0"/>
                </a:solidFill>
                <a:latin typeface="Lustria"/>
                <a:ea typeface="Lustria"/>
                <a:cs typeface="Lustria"/>
                <a:sym typeface="Lustria"/>
              </a:rPr>
              <a:t>‹#›</a:t>
            </a:fld>
          </a:p>
        </p:txBody>
      </p:sp>
      <p:sp>
        <p:nvSpPr>
          <p:cNvPr id="573" name="Shape 573"/>
          <p:cNvSpPr txBox="1"/>
          <p:nvPr>
            <p:ph type="title"/>
          </p:nvPr>
        </p:nvSpPr>
        <p:spPr>
          <a:xfrm>
            <a:off x="804862" y="952500"/>
            <a:ext cx="4278300" cy="1295400"/>
          </a:xfrm>
          <a:prstGeom prst="rect">
            <a:avLst/>
          </a:prstGeom>
          <a:noFill/>
          <a:ln>
            <a:noFill/>
          </a:ln>
        </p:spPr>
        <p:txBody>
          <a:bodyPr anchorCtr="0" anchor="b" bIns="38100" lIns="38100" rIns="38100" tIns="38100">
            <a:noAutofit/>
          </a:bodyPr>
          <a:lstStyle/>
          <a:p>
            <a:pPr indent="0" lvl="0" marL="0" marR="0" rtl="0" algn="l">
              <a:lnSpc>
                <a:spcPct val="100000"/>
              </a:lnSpc>
              <a:spcBef>
                <a:spcPts val="0"/>
              </a:spcBef>
              <a:spcAft>
                <a:spcPts val="0"/>
              </a:spcAft>
              <a:buClr>
                <a:srgbClr val="3F3F3F"/>
              </a:buClr>
              <a:buSzPct val="25000"/>
              <a:buFont typeface="Lustria"/>
              <a:buNone/>
            </a:pPr>
            <a:r>
              <a:rPr b="1" i="0" lang="en-US" sz="4500" u="sng" cap="none" strike="noStrike">
                <a:solidFill>
                  <a:srgbClr val="3F3F3F"/>
                </a:solidFill>
                <a:latin typeface="Lustria"/>
                <a:ea typeface="Lustria"/>
                <a:cs typeface="Lustria"/>
                <a:sym typeface="Lustria"/>
              </a:rPr>
              <a:t>Introduction</a:t>
            </a:r>
          </a:p>
        </p:txBody>
      </p:sp>
      <p:sp>
        <p:nvSpPr>
          <p:cNvPr id="574" name="Shape 574"/>
          <p:cNvSpPr txBox="1"/>
          <p:nvPr>
            <p:ph idx="1" type="body"/>
          </p:nvPr>
        </p:nvSpPr>
        <p:spPr>
          <a:xfrm>
            <a:off x="484187" y="3054350"/>
            <a:ext cx="4911600" cy="4638600"/>
          </a:xfrm>
          <a:prstGeom prst="rect">
            <a:avLst/>
          </a:prstGeom>
          <a:noFill/>
          <a:ln>
            <a:noFill/>
          </a:ln>
        </p:spPr>
        <p:txBody>
          <a:bodyPr anchorCtr="0" anchor="t" bIns="38100" lIns="38100" rIns="38100" tIns="38100">
            <a:noAutofit/>
          </a:bodyPr>
          <a:lstStyle/>
          <a:p>
            <a:pPr indent="0" lvl="0" marL="0" marR="0" rtl="0" algn="l">
              <a:lnSpc>
                <a:spcPct val="120000"/>
              </a:lnSpc>
              <a:spcBef>
                <a:spcPts val="0"/>
              </a:spcBef>
              <a:spcAft>
                <a:spcPts val="0"/>
              </a:spcAft>
              <a:buClr>
                <a:srgbClr val="3F3F3F"/>
              </a:buClr>
              <a:buSzPct val="25000"/>
              <a:buFont typeface="Lustria"/>
              <a:buNone/>
            </a:pPr>
            <a:r>
              <a:rPr b="1" i="0" lang="en-US" sz="2900" u="none" cap="none" strike="noStrike">
                <a:solidFill>
                  <a:srgbClr val="3F3F3F"/>
                </a:solidFill>
                <a:latin typeface="Lustria"/>
                <a:ea typeface="Lustria"/>
                <a:cs typeface="Lustria"/>
                <a:sym typeface="Lustria"/>
              </a:rPr>
              <a:t>Give the 5w</a:t>
            </a:r>
            <a:r>
              <a:rPr b="1" i="0" lang="en-US" sz="2900" u="none" cap="none" strike="noStrike">
                <a:solidFill>
                  <a:srgbClr val="3F3F3F"/>
                </a:solidFill>
                <a:latin typeface="Arial"/>
                <a:ea typeface="Arial"/>
                <a:cs typeface="Arial"/>
                <a:sym typeface="Arial"/>
              </a:rPr>
              <a:t>’</a:t>
            </a:r>
            <a:r>
              <a:rPr b="1" i="0" lang="en-US" sz="2900" u="none" cap="none" strike="noStrike">
                <a:solidFill>
                  <a:srgbClr val="3F3F3F"/>
                </a:solidFill>
                <a:latin typeface="Lustria"/>
                <a:ea typeface="Lustria"/>
                <a:cs typeface="Lustria"/>
                <a:sym typeface="Lustria"/>
              </a:rPr>
              <a:t>s of the topic.</a:t>
            </a:r>
          </a:p>
          <a:p>
            <a:pPr indent="0" lvl="0" marL="0" marR="0" rtl="0" algn="l">
              <a:lnSpc>
                <a:spcPct val="120000"/>
              </a:lnSpc>
              <a:spcBef>
                <a:spcPts val="2800"/>
              </a:spcBef>
              <a:spcAft>
                <a:spcPts val="0"/>
              </a:spcAft>
              <a:buClr>
                <a:srgbClr val="3F3F3F"/>
              </a:buClr>
              <a:buSzPct val="100000"/>
              <a:buFont typeface="Noto Sans Symbols"/>
              <a:buChar char="▪"/>
            </a:pPr>
            <a:r>
              <a:rPr b="0" i="0" lang="en-US" sz="2900" u="none" cap="none" strike="noStrike">
                <a:solidFill>
                  <a:srgbClr val="3F3F3F"/>
                </a:solidFill>
                <a:latin typeface="Lustria"/>
                <a:ea typeface="Lustria"/>
                <a:cs typeface="Lustria"/>
                <a:sym typeface="Lustria"/>
              </a:rPr>
              <a:t>Write as if the reader has no understanding of you topic.  Explain time and place, where and who, what happened and why.</a:t>
            </a:r>
          </a:p>
        </p:txBody>
      </p:sp>
      <p:sp>
        <p:nvSpPr>
          <p:cNvPr id="575" name="Shape 575"/>
          <p:cNvSpPr txBox="1"/>
          <p:nvPr/>
        </p:nvSpPr>
        <p:spPr>
          <a:xfrm>
            <a:off x="5740400" y="1892300"/>
            <a:ext cx="6756300" cy="5956200"/>
          </a:xfrm>
          <a:prstGeom prst="rect">
            <a:avLst/>
          </a:prstGeom>
          <a:solidFill>
            <a:srgbClr val="800000"/>
          </a:solidFill>
          <a:ln cap="flat" cmpd="sng" w="9525">
            <a:solidFill>
              <a:srgbClr val="48585E"/>
            </a:solidFill>
            <a:prstDash val="solid"/>
            <a:round/>
            <a:headEnd len="med" w="med" type="none"/>
            <a:tailEnd len="med" w="med" type="none"/>
          </a:ln>
        </p:spPr>
        <p:txBody>
          <a:bodyPr anchorCtr="0" anchor="t" bIns="0" lIns="0" rIns="0" tIns="0">
            <a:noAutofit/>
          </a:bodyPr>
          <a:lstStyle/>
          <a:p>
            <a:pPr indent="0" lvl="0" marL="0" marR="0" rtl="0" algn="ctr">
              <a:lnSpc>
                <a:spcPct val="155000"/>
              </a:lnSpc>
              <a:spcBef>
                <a:spcPts val="0"/>
              </a:spcBef>
              <a:spcAft>
                <a:spcPts val="0"/>
              </a:spcAft>
              <a:buNone/>
            </a:pPr>
            <a:r>
              <a:t/>
            </a:r>
            <a:endParaRPr b="0" i="0" sz="3200" u="none">
              <a:solidFill>
                <a:srgbClr val="3D4A2F"/>
              </a:solidFill>
              <a:latin typeface="Georgia"/>
              <a:ea typeface="Georgia"/>
              <a:cs typeface="Georgia"/>
              <a:sym typeface="Georgia"/>
            </a:endParaRPr>
          </a:p>
        </p:txBody>
      </p:sp>
      <p:sp>
        <p:nvSpPr>
          <p:cNvPr id="576" name="Shape 576"/>
          <p:cNvSpPr txBox="1"/>
          <p:nvPr/>
        </p:nvSpPr>
        <p:spPr>
          <a:xfrm>
            <a:off x="6070600" y="2527300"/>
            <a:ext cx="6083400" cy="4407000"/>
          </a:xfrm>
          <a:prstGeom prst="rect">
            <a:avLst/>
          </a:prstGeom>
          <a:solidFill>
            <a:srgbClr val="FFFFFF"/>
          </a:solidFill>
          <a:ln>
            <a:noFill/>
          </a:ln>
        </p:spPr>
        <p:txBody>
          <a:bodyPr anchorCtr="0" anchor="t" bIns="38100" lIns="38100" rIns="38100" tIns="38100">
            <a:noAutofit/>
          </a:bodyPr>
          <a:lstStyle/>
          <a:p>
            <a:pPr indent="0" lvl="0" marL="0" marR="0" rtl="0" algn="ctr">
              <a:lnSpc>
                <a:spcPct val="150000"/>
              </a:lnSpc>
              <a:spcBef>
                <a:spcPts val="0"/>
              </a:spcBef>
              <a:spcAft>
                <a:spcPts val="0"/>
              </a:spcAft>
              <a:buClr>
                <a:schemeClr val="dk1"/>
              </a:buClr>
              <a:buSzPct val="25000"/>
              <a:buFont typeface="Lustria"/>
              <a:buNone/>
            </a:pPr>
            <a:r>
              <a:rPr b="1" i="0" lang="en-US" sz="2400" u="sng">
                <a:solidFill>
                  <a:schemeClr val="dk1"/>
                </a:solidFill>
                <a:latin typeface="Lustria"/>
                <a:ea typeface="Lustria"/>
                <a:cs typeface="Lustria"/>
                <a:sym typeface="Lustria"/>
              </a:rPr>
              <a:t>INTRODUCTION</a:t>
            </a:r>
          </a:p>
          <a:p>
            <a:pPr indent="0" lvl="0" marL="0" marR="0" rtl="0" algn="l">
              <a:lnSpc>
                <a:spcPct val="150000"/>
              </a:lnSpc>
              <a:spcBef>
                <a:spcPts val="0"/>
              </a:spcBef>
              <a:spcAft>
                <a:spcPts val="0"/>
              </a:spcAft>
              <a:buClr>
                <a:schemeClr val="dk1"/>
              </a:buClr>
              <a:buSzPct val="25000"/>
              <a:buFont typeface="Lustria"/>
              <a:buNone/>
            </a:pPr>
            <a:r>
              <a:rPr b="0" i="0" lang="en-US" sz="2400" u="none">
                <a:solidFill>
                  <a:schemeClr val="dk1"/>
                </a:solidFill>
                <a:latin typeface="Lustria"/>
                <a:ea typeface="Lustria"/>
                <a:cs typeface="Lustria"/>
                <a:sym typeface="Lustria"/>
              </a:rPr>
              <a:t>	</a:t>
            </a:r>
            <a:r>
              <a:rPr b="1" i="0" lang="en-US" sz="2400" u="none">
                <a:solidFill>
                  <a:schemeClr val="dk1"/>
                </a:solidFill>
                <a:latin typeface="Lustria"/>
                <a:ea typeface="Lustria"/>
                <a:cs typeface="Lustria"/>
                <a:sym typeface="Lustria"/>
              </a:rPr>
              <a:t>Content: </a:t>
            </a:r>
            <a:r>
              <a:rPr b="0" i="0" lang="en-US" sz="2400" u="none">
                <a:solidFill>
                  <a:schemeClr val="dk1"/>
                </a:solidFill>
                <a:latin typeface="Lustria"/>
                <a:ea typeface="Lustria"/>
                <a:cs typeface="Lustria"/>
                <a:sym typeface="Lustria"/>
              </a:rPr>
              <a:t>Give the 5Ws of the topic. Write as if the reader has no understanding of your topic.  Explain time and place, where and who, and what happened and why.  </a:t>
            </a:r>
            <a:r>
              <a:rPr b="1" i="0" lang="en-US" sz="2400" u="none">
                <a:solidFill>
                  <a:schemeClr val="dk1"/>
                </a:solidFill>
                <a:latin typeface="Lustria"/>
                <a:ea typeface="Lustria"/>
                <a:cs typeface="Lustria"/>
                <a:sym typeface="Lustria"/>
              </a:rPr>
              <a:t>Hint 1:</a:t>
            </a:r>
            <a:r>
              <a:rPr b="0" i="0" lang="en-US" sz="2400" u="none">
                <a:solidFill>
                  <a:schemeClr val="dk1"/>
                </a:solidFill>
                <a:latin typeface="Lustria"/>
                <a:ea typeface="Lustria"/>
                <a:cs typeface="Lustria"/>
                <a:sym typeface="Lustria"/>
              </a:rPr>
              <a:t> To save for the word count, you can substitute a quote for the text of the introduction.</a:t>
            </a:r>
          </a:p>
        </p:txBody>
      </p:sp>
    </p:spTree>
  </p:cSld>
  <p:clrMapOvr>
    <a:masterClrMapping/>
  </p:clrMapOvr>
  <p:transition spd="slow">
    <p:fade/>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80" name="Shape 580"/>
        <p:cNvGrpSpPr/>
        <p:nvPr/>
      </p:nvGrpSpPr>
      <p:grpSpPr>
        <a:xfrm>
          <a:off x="0" y="0"/>
          <a:ext cx="0" cy="0"/>
          <a:chOff x="0" y="0"/>
          <a:chExt cx="0" cy="0"/>
        </a:xfrm>
      </p:grpSpPr>
      <p:grpSp>
        <p:nvGrpSpPr>
          <p:cNvPr id="581" name="Shape 581"/>
          <p:cNvGrpSpPr/>
          <p:nvPr/>
        </p:nvGrpSpPr>
        <p:grpSpPr>
          <a:xfrm>
            <a:off x="258762" y="246062"/>
            <a:ext cx="12485448" cy="9260151"/>
            <a:chOff x="0" y="0"/>
            <a:chExt cx="12484200" cy="9258300"/>
          </a:xfrm>
        </p:grpSpPr>
        <p:grpSp>
          <p:nvGrpSpPr>
            <p:cNvPr id="582" name="Shape 582"/>
            <p:cNvGrpSpPr/>
            <p:nvPr/>
          </p:nvGrpSpPr>
          <p:grpSpPr>
            <a:xfrm>
              <a:off x="0" y="0"/>
              <a:ext cx="12484200" cy="9258300"/>
              <a:chOff x="0" y="0"/>
              <a:chExt cx="12484200" cy="9258300"/>
            </a:xfrm>
          </p:grpSpPr>
          <p:pic>
            <p:nvPicPr>
              <p:cNvPr id="583" name="Shape 583"/>
              <p:cNvPicPr preferRelativeResize="0"/>
              <p:nvPr/>
            </p:nvPicPr>
            <p:blipFill rotWithShape="1">
              <a:blip r:embed="rId3">
                <a:alphaModFix/>
              </a:blip>
              <a:srcRect b="0" l="0" r="0" t="0"/>
              <a:stretch/>
            </p:blipFill>
            <p:spPr>
              <a:xfrm>
                <a:off x="0" y="0"/>
                <a:ext cx="12484200" cy="9258300"/>
              </a:xfrm>
              <a:prstGeom prst="rect">
                <a:avLst/>
              </a:prstGeom>
              <a:noFill/>
              <a:ln>
                <a:noFill/>
              </a:ln>
              <a:effectLst>
                <a:outerShdw blurRad="63500" rotWithShape="0" algn="ctr">
                  <a:schemeClr val="lt2">
                    <a:alpha val="39610"/>
                  </a:schemeClr>
                </a:outerShdw>
              </a:effectLst>
            </p:spPr>
          </p:pic>
          <p:grpSp>
            <p:nvGrpSpPr>
              <p:cNvPr id="584" name="Shape 584"/>
              <p:cNvGrpSpPr/>
              <p:nvPr/>
            </p:nvGrpSpPr>
            <p:grpSpPr>
              <a:xfrm>
                <a:off x="103187" y="90487"/>
                <a:ext cx="12280800" cy="9052210"/>
                <a:chOff x="0" y="0"/>
                <a:chExt cx="12280800" cy="9050400"/>
              </a:xfrm>
            </p:grpSpPr>
            <p:sp>
              <p:nvSpPr>
                <p:cNvPr id="585" name="Shape 585"/>
                <p:cNvSpPr txBox="1"/>
                <p:nvPr/>
              </p:nvSpPr>
              <p:spPr>
                <a:xfrm>
                  <a:off x="0" y="0"/>
                  <a:ext cx="12280800" cy="9050400"/>
                </a:xfrm>
                <a:prstGeom prst="rect">
                  <a:avLst/>
                </a:prstGeom>
                <a:noFill/>
                <a:ln cap="flat" cmpd="sng" w="12700">
                  <a:solidFill>
                    <a:srgbClr val="BEBCB1"/>
                  </a:solidFill>
                  <a:prstDash val="solid"/>
                  <a:round/>
                  <a:headEnd len="med" w="med" type="none"/>
                  <a:tailEnd len="med" w="med" type="none"/>
                </a:ln>
              </p:spPr>
              <p:txBody>
                <a:bodyPr anchorCtr="0" anchor="t" bIns="0" lIns="0" rIns="0" tIns="0">
                  <a:noAutofit/>
                </a:bodyPr>
                <a:lstStyle/>
                <a:p>
                  <a:pPr indent="0" lvl="0" marL="0" marR="0" rtl="0" algn="ctr">
                    <a:lnSpc>
                      <a:spcPct val="155000"/>
                    </a:lnSpc>
                    <a:spcBef>
                      <a:spcPts val="0"/>
                    </a:spcBef>
                    <a:spcAft>
                      <a:spcPts val="0"/>
                    </a:spcAft>
                    <a:buNone/>
                  </a:pPr>
                  <a:r>
                    <a:t/>
                  </a:r>
                  <a:endParaRPr b="0" i="0" sz="3200" u="none">
                    <a:solidFill>
                      <a:srgbClr val="3D4A2F"/>
                    </a:solidFill>
                    <a:latin typeface="Georgia"/>
                    <a:ea typeface="Georgia"/>
                    <a:cs typeface="Georgia"/>
                    <a:sym typeface="Georgia"/>
                  </a:endParaRPr>
                </a:p>
              </p:txBody>
            </p:sp>
            <p:cxnSp>
              <p:nvCxnSpPr>
                <p:cNvPr id="586" name="Shape 586"/>
                <p:cNvCxnSpPr/>
                <p:nvPr/>
              </p:nvCxnSpPr>
              <p:spPr>
                <a:xfrm>
                  <a:off x="0" y="8734425"/>
                  <a:ext cx="12263399" cy="1500"/>
                </a:xfrm>
                <a:prstGeom prst="straightConnector1">
                  <a:avLst/>
                </a:prstGeom>
                <a:noFill/>
                <a:ln cap="flat" cmpd="sng" w="12700">
                  <a:solidFill>
                    <a:srgbClr val="BEBCB1"/>
                  </a:solidFill>
                  <a:prstDash val="solid"/>
                  <a:miter/>
                  <a:headEnd len="med" w="med" type="none"/>
                  <a:tailEnd len="med" w="med" type="none"/>
                </a:ln>
              </p:spPr>
            </p:cxnSp>
          </p:grpSp>
        </p:grpSp>
        <p:sp>
          <p:nvSpPr>
            <p:cNvPr id="587" name="Shape 587"/>
            <p:cNvSpPr txBox="1"/>
            <p:nvPr/>
          </p:nvSpPr>
          <p:spPr>
            <a:xfrm rot="5400000">
              <a:off x="869174" y="4417086"/>
              <a:ext cx="8743800" cy="90600"/>
            </a:xfrm>
            <a:prstGeom prst="rect">
              <a:avLst/>
            </a:prstGeom>
            <a:solidFill>
              <a:schemeClr val="accent1"/>
            </a:solidFill>
            <a:ln cap="flat" cmpd="sng" w="9525">
              <a:solidFill>
                <a:srgbClr val="D1D0C8"/>
              </a:solidFill>
              <a:prstDash val="solid"/>
              <a:round/>
              <a:headEnd len="med" w="med" type="none"/>
              <a:tailEnd len="med" w="med" type="none"/>
            </a:ln>
          </p:spPr>
          <p:txBody>
            <a:bodyPr anchorCtr="0" anchor="t" bIns="0" lIns="0" rIns="0" tIns="0">
              <a:noAutofit/>
            </a:bodyPr>
            <a:lstStyle/>
            <a:p>
              <a:pPr indent="0" lvl="0" marL="0" marR="0" rtl="0" algn="ctr">
                <a:lnSpc>
                  <a:spcPct val="155000"/>
                </a:lnSpc>
                <a:spcBef>
                  <a:spcPts val="0"/>
                </a:spcBef>
                <a:spcAft>
                  <a:spcPts val="0"/>
                </a:spcAft>
                <a:buNone/>
              </a:pPr>
              <a:r>
                <a:t/>
              </a:r>
              <a:endParaRPr b="0" i="0" sz="3200" u="none">
                <a:solidFill>
                  <a:srgbClr val="3D4A2F"/>
                </a:solidFill>
                <a:latin typeface="Georgia"/>
                <a:ea typeface="Georgia"/>
                <a:cs typeface="Georgia"/>
                <a:sym typeface="Georgia"/>
              </a:endParaRPr>
            </a:p>
          </p:txBody>
        </p:sp>
      </p:grpSp>
      <p:sp>
        <p:nvSpPr>
          <p:cNvPr id="588" name="Shape 588"/>
          <p:cNvSpPr txBox="1"/>
          <p:nvPr/>
        </p:nvSpPr>
        <p:spPr>
          <a:xfrm>
            <a:off x="6353175" y="9109075"/>
            <a:ext cx="297000" cy="317400"/>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B0BBC0"/>
              </a:buClr>
              <a:buSzPct val="25000"/>
              <a:buFont typeface="Lustria"/>
              <a:buNone/>
            </a:pPr>
            <a:fld id="{00000000-1234-1234-1234-123412341234}" type="slidenum">
              <a:rPr b="0" i="0" lang="en-US" sz="1600" u="none">
                <a:solidFill>
                  <a:srgbClr val="B0BBC0"/>
                </a:solidFill>
                <a:latin typeface="Lustria"/>
                <a:ea typeface="Lustria"/>
                <a:cs typeface="Lustria"/>
                <a:sym typeface="Lustria"/>
              </a:rPr>
              <a:t>‹#›</a:t>
            </a:fld>
          </a:p>
        </p:txBody>
      </p:sp>
      <p:sp>
        <p:nvSpPr>
          <p:cNvPr id="589" name="Shape 589"/>
          <p:cNvSpPr txBox="1"/>
          <p:nvPr>
            <p:ph type="title"/>
          </p:nvPr>
        </p:nvSpPr>
        <p:spPr>
          <a:xfrm>
            <a:off x="779462" y="698500"/>
            <a:ext cx="4278300" cy="684300"/>
          </a:xfrm>
          <a:prstGeom prst="rect">
            <a:avLst/>
          </a:prstGeom>
          <a:noFill/>
          <a:ln>
            <a:noFill/>
          </a:ln>
        </p:spPr>
        <p:txBody>
          <a:bodyPr anchorCtr="0" anchor="b" bIns="38100" lIns="38100" rIns="38100" tIns="38100">
            <a:noAutofit/>
          </a:bodyPr>
          <a:lstStyle/>
          <a:p>
            <a:pPr indent="0" lvl="0" marL="0" marR="0" rtl="0" algn="l">
              <a:lnSpc>
                <a:spcPct val="100000"/>
              </a:lnSpc>
              <a:spcBef>
                <a:spcPts val="0"/>
              </a:spcBef>
              <a:spcAft>
                <a:spcPts val="0"/>
              </a:spcAft>
              <a:buClr>
                <a:srgbClr val="3F3F3F"/>
              </a:buClr>
              <a:buSzPct val="25000"/>
              <a:buFont typeface="Lustria"/>
              <a:buNone/>
            </a:pPr>
            <a:r>
              <a:rPr b="1" i="0" lang="en-US" sz="4000" u="sng" cap="none" strike="noStrike">
                <a:solidFill>
                  <a:srgbClr val="3F3F3F"/>
                </a:solidFill>
                <a:latin typeface="Lustria"/>
                <a:ea typeface="Lustria"/>
                <a:cs typeface="Lustria"/>
                <a:sym typeface="Lustria"/>
              </a:rPr>
              <a:t>Thesis</a:t>
            </a:r>
          </a:p>
        </p:txBody>
      </p:sp>
      <p:sp>
        <p:nvSpPr>
          <p:cNvPr id="590" name="Shape 590"/>
          <p:cNvSpPr txBox="1"/>
          <p:nvPr>
            <p:ph idx="1" type="body"/>
          </p:nvPr>
        </p:nvSpPr>
        <p:spPr>
          <a:xfrm>
            <a:off x="457200" y="1968500"/>
            <a:ext cx="4914900" cy="6629400"/>
          </a:xfrm>
          <a:prstGeom prst="rect">
            <a:avLst/>
          </a:prstGeom>
          <a:noFill/>
          <a:ln>
            <a:noFill/>
          </a:ln>
        </p:spPr>
        <p:txBody>
          <a:bodyPr anchorCtr="0" anchor="t" bIns="38100" lIns="38100" rIns="38100" tIns="38100">
            <a:noAutofit/>
          </a:bodyPr>
          <a:lstStyle/>
          <a:p>
            <a:pPr indent="0" lvl="0" marL="0" marR="0" rtl="0" algn="l">
              <a:lnSpc>
                <a:spcPct val="96000"/>
              </a:lnSpc>
              <a:spcBef>
                <a:spcPts val="0"/>
              </a:spcBef>
              <a:spcAft>
                <a:spcPts val="0"/>
              </a:spcAft>
              <a:buClr>
                <a:srgbClr val="3F3F3F"/>
              </a:buClr>
              <a:buSzPct val="25000"/>
              <a:buFont typeface="Lustria"/>
              <a:buNone/>
            </a:pPr>
            <a:r>
              <a:rPr b="1" i="0" lang="en-US" sz="2600" u="none" cap="none" strike="noStrike">
                <a:solidFill>
                  <a:srgbClr val="3F3F3F"/>
                </a:solidFill>
                <a:latin typeface="Lustria"/>
                <a:ea typeface="Lustria"/>
                <a:cs typeface="Lustria"/>
                <a:sym typeface="Lustria"/>
              </a:rPr>
              <a:t>Description of what you</a:t>
            </a:r>
            <a:r>
              <a:rPr b="1" i="0" lang="en-US" sz="2600" u="none" cap="none" strike="noStrike">
                <a:solidFill>
                  <a:srgbClr val="3F3F3F"/>
                </a:solidFill>
                <a:latin typeface="Arial"/>
                <a:ea typeface="Arial"/>
                <a:cs typeface="Arial"/>
                <a:sym typeface="Arial"/>
              </a:rPr>
              <a:t>’</a:t>
            </a:r>
            <a:r>
              <a:rPr b="1" i="0" lang="en-US" sz="2600" u="none" cap="none" strike="noStrike">
                <a:solidFill>
                  <a:srgbClr val="3F3F3F"/>
                </a:solidFill>
                <a:latin typeface="Lustria"/>
                <a:ea typeface="Lustria"/>
                <a:cs typeface="Lustria"/>
                <a:sym typeface="Lustria"/>
              </a:rPr>
              <a:t>re going to prove.</a:t>
            </a:r>
          </a:p>
          <a:p>
            <a:pPr indent="-393700" lvl="0" marL="457200" marR="0" rtl="0" algn="l">
              <a:lnSpc>
                <a:spcPct val="96000"/>
              </a:lnSpc>
              <a:spcBef>
                <a:spcPts val="2800"/>
              </a:spcBef>
              <a:spcAft>
                <a:spcPts val="1000"/>
              </a:spcAft>
              <a:buClr>
                <a:srgbClr val="3F3F3F"/>
              </a:buClr>
              <a:buSzPct val="100000"/>
              <a:buChar char="●"/>
            </a:pPr>
            <a:r>
              <a:rPr b="0" i="0" lang="en-US" sz="2600" u="none" cap="none" strike="noStrike">
                <a:solidFill>
                  <a:srgbClr val="3F3F3F"/>
                </a:solidFill>
                <a:latin typeface="Lustria"/>
                <a:ea typeface="Lustria"/>
                <a:cs typeface="Lustria"/>
                <a:sym typeface="Lustria"/>
              </a:rPr>
              <a:t>Needs to explain how the topic relates to the years</a:t>
            </a:r>
            <a:r>
              <a:rPr b="0" i="0" lang="en-US" sz="2600" u="none" cap="none" strike="noStrike">
                <a:solidFill>
                  <a:srgbClr val="3F3F3F"/>
                </a:solidFill>
                <a:latin typeface="Arial"/>
                <a:ea typeface="Arial"/>
                <a:cs typeface="Arial"/>
                <a:sym typeface="Arial"/>
              </a:rPr>
              <a:t>’</a:t>
            </a:r>
            <a:r>
              <a:rPr b="0" i="0" lang="en-US" sz="2600" u="none" cap="none" strike="noStrike">
                <a:solidFill>
                  <a:srgbClr val="3F3F3F"/>
                </a:solidFill>
                <a:latin typeface="Lustria"/>
                <a:ea typeface="Lustria"/>
                <a:cs typeface="Lustria"/>
                <a:sym typeface="Lustria"/>
              </a:rPr>
              <a:t> theme, time and place</a:t>
            </a:r>
          </a:p>
          <a:p>
            <a:pPr indent="-393700" lvl="0" marL="457200" marR="0" rtl="0" algn="l">
              <a:lnSpc>
                <a:spcPct val="96000"/>
              </a:lnSpc>
              <a:spcBef>
                <a:spcPts val="2800"/>
              </a:spcBef>
              <a:spcAft>
                <a:spcPts val="1000"/>
              </a:spcAft>
              <a:buClr>
                <a:srgbClr val="3F3F3F"/>
              </a:buClr>
              <a:buSzPct val="100000"/>
              <a:buFont typeface="Lustria"/>
              <a:buChar char="●"/>
            </a:pPr>
            <a:r>
              <a:rPr b="0" i="0" lang="en-US" sz="2600" u="none" cap="none" strike="noStrike">
                <a:solidFill>
                  <a:srgbClr val="3F3F3F"/>
                </a:solidFill>
                <a:latin typeface="Lustria"/>
                <a:ea typeface="Lustria"/>
                <a:cs typeface="Lustria"/>
                <a:sym typeface="Lustria"/>
              </a:rPr>
              <a:t>Cause and effect</a:t>
            </a:r>
          </a:p>
          <a:p>
            <a:pPr indent="-393700" lvl="0" marL="457200" marR="0" rtl="0" algn="l">
              <a:lnSpc>
                <a:spcPct val="96000"/>
              </a:lnSpc>
              <a:spcBef>
                <a:spcPts val="2800"/>
              </a:spcBef>
              <a:spcAft>
                <a:spcPts val="1000"/>
              </a:spcAft>
              <a:buClr>
                <a:srgbClr val="3F3F3F"/>
              </a:buClr>
              <a:buSzPct val="100000"/>
              <a:buFont typeface="Lustria"/>
              <a:buChar char="●"/>
            </a:pPr>
            <a:r>
              <a:rPr b="0" i="0" lang="en-US" sz="2600" u="none" cap="none" strike="noStrike">
                <a:solidFill>
                  <a:srgbClr val="3F3F3F"/>
                </a:solidFill>
                <a:latin typeface="Lustria"/>
                <a:ea typeface="Lustria"/>
                <a:cs typeface="Lustria"/>
                <a:sym typeface="Lustria"/>
              </a:rPr>
              <a:t>Change over time</a:t>
            </a:r>
          </a:p>
          <a:p>
            <a:pPr indent="-393700" lvl="0" marL="457200" marR="0" rtl="0" algn="l">
              <a:lnSpc>
                <a:spcPct val="96000"/>
              </a:lnSpc>
              <a:spcBef>
                <a:spcPts val="2800"/>
              </a:spcBef>
              <a:spcAft>
                <a:spcPts val="1000"/>
              </a:spcAft>
              <a:buClr>
                <a:srgbClr val="3F3F3F"/>
              </a:buClr>
              <a:buSzPct val="100000"/>
              <a:buFont typeface="Lustria"/>
              <a:buChar char="●"/>
            </a:pPr>
            <a:r>
              <a:rPr b="0" i="0" lang="en-US" sz="2600" u="none" cap="none" strike="noStrike">
                <a:solidFill>
                  <a:srgbClr val="3F3F3F"/>
                </a:solidFill>
                <a:latin typeface="Lustria"/>
                <a:ea typeface="Lustria"/>
                <a:cs typeface="Lustria"/>
                <a:sym typeface="Lustria"/>
              </a:rPr>
              <a:t>Impact and significance.  </a:t>
            </a:r>
          </a:p>
          <a:p>
            <a:pPr indent="-393700" lvl="0" marL="457200" marR="0" rtl="0" algn="l">
              <a:lnSpc>
                <a:spcPct val="96000"/>
              </a:lnSpc>
              <a:spcBef>
                <a:spcPts val="2800"/>
              </a:spcBef>
              <a:spcAft>
                <a:spcPts val="1000"/>
              </a:spcAft>
              <a:buClr>
                <a:srgbClr val="3F3F3F"/>
              </a:buClr>
              <a:buSzPct val="100000"/>
              <a:buFont typeface="Lustria"/>
              <a:buChar char="●"/>
            </a:pPr>
            <a:r>
              <a:rPr b="0" i="0" lang="en-US" sz="2600" u="none" cap="none" strike="noStrike">
                <a:solidFill>
                  <a:srgbClr val="3F3F3F"/>
                </a:solidFill>
                <a:latin typeface="Lustria"/>
                <a:ea typeface="Lustria"/>
                <a:cs typeface="Lustria"/>
                <a:sym typeface="Lustria"/>
              </a:rPr>
              <a:t>It draws conclusions about how the topic affected individuals, communities, nations, or the world.</a:t>
            </a:r>
          </a:p>
        </p:txBody>
      </p:sp>
      <p:sp>
        <p:nvSpPr>
          <p:cNvPr id="591" name="Shape 591"/>
          <p:cNvSpPr txBox="1"/>
          <p:nvPr/>
        </p:nvSpPr>
        <p:spPr>
          <a:xfrm>
            <a:off x="5727700" y="1155700"/>
            <a:ext cx="6756300" cy="6972300"/>
          </a:xfrm>
          <a:prstGeom prst="rect">
            <a:avLst/>
          </a:prstGeom>
          <a:solidFill>
            <a:srgbClr val="800000"/>
          </a:solidFill>
          <a:ln cap="flat" cmpd="sng" w="9525">
            <a:solidFill>
              <a:srgbClr val="48585E"/>
            </a:solidFill>
            <a:prstDash val="solid"/>
            <a:round/>
            <a:headEnd len="med" w="med" type="none"/>
            <a:tailEnd len="med" w="med" type="none"/>
          </a:ln>
        </p:spPr>
        <p:txBody>
          <a:bodyPr anchorCtr="0" anchor="t" bIns="0" lIns="0" rIns="0" tIns="0">
            <a:noAutofit/>
          </a:bodyPr>
          <a:lstStyle/>
          <a:p>
            <a:pPr indent="0" lvl="0" marL="0" marR="0" rtl="0" algn="ctr">
              <a:lnSpc>
                <a:spcPct val="155000"/>
              </a:lnSpc>
              <a:spcBef>
                <a:spcPts val="0"/>
              </a:spcBef>
              <a:spcAft>
                <a:spcPts val="0"/>
              </a:spcAft>
              <a:buNone/>
            </a:pPr>
            <a:r>
              <a:t/>
            </a:r>
            <a:endParaRPr b="0" i="0" sz="3200" u="none">
              <a:solidFill>
                <a:srgbClr val="3D4A2F"/>
              </a:solidFill>
              <a:latin typeface="Georgia"/>
              <a:ea typeface="Georgia"/>
              <a:cs typeface="Georgia"/>
              <a:sym typeface="Georgia"/>
            </a:endParaRPr>
          </a:p>
        </p:txBody>
      </p:sp>
      <p:sp>
        <p:nvSpPr>
          <p:cNvPr id="592" name="Shape 592"/>
          <p:cNvSpPr txBox="1"/>
          <p:nvPr/>
        </p:nvSpPr>
        <p:spPr>
          <a:xfrm>
            <a:off x="6083300" y="1663700"/>
            <a:ext cx="6083400" cy="5397600"/>
          </a:xfrm>
          <a:prstGeom prst="rect">
            <a:avLst/>
          </a:prstGeom>
          <a:solidFill>
            <a:srgbClr val="FFFFFF"/>
          </a:solidFill>
          <a:ln>
            <a:noFill/>
          </a:ln>
        </p:spPr>
        <p:txBody>
          <a:bodyPr anchorCtr="0" anchor="t" bIns="38100" lIns="38100" rIns="38100" tIns="38100">
            <a:noAutofit/>
          </a:bodyPr>
          <a:lstStyle/>
          <a:p>
            <a:pPr indent="0" lvl="0" marL="0" marR="0" rtl="0" algn="ctr">
              <a:lnSpc>
                <a:spcPct val="150000"/>
              </a:lnSpc>
              <a:spcBef>
                <a:spcPts val="0"/>
              </a:spcBef>
              <a:spcAft>
                <a:spcPts val="0"/>
              </a:spcAft>
              <a:buClr>
                <a:schemeClr val="dk1"/>
              </a:buClr>
              <a:buSzPct val="25000"/>
              <a:buFont typeface="Lustria"/>
              <a:buNone/>
            </a:pPr>
            <a:r>
              <a:rPr b="1" i="0" lang="en-US" sz="2400" u="sng">
                <a:solidFill>
                  <a:schemeClr val="dk1"/>
                </a:solidFill>
                <a:latin typeface="Lustria"/>
                <a:ea typeface="Lustria"/>
                <a:cs typeface="Lustria"/>
                <a:sym typeface="Lustria"/>
              </a:rPr>
              <a:t>THESIS</a:t>
            </a:r>
          </a:p>
          <a:p>
            <a:pPr indent="0" lvl="0" marL="0" marR="0" rtl="0" algn="l">
              <a:lnSpc>
                <a:spcPct val="150000"/>
              </a:lnSpc>
              <a:spcBef>
                <a:spcPts val="0"/>
              </a:spcBef>
              <a:spcAft>
                <a:spcPts val="0"/>
              </a:spcAft>
              <a:buClr>
                <a:schemeClr val="dk1"/>
              </a:buClr>
              <a:buSzPct val="25000"/>
              <a:buFont typeface="Lustria"/>
              <a:buNone/>
            </a:pPr>
            <a:r>
              <a:rPr b="0" i="0" lang="en-US" sz="2400" u="none">
                <a:solidFill>
                  <a:schemeClr val="dk1"/>
                </a:solidFill>
                <a:latin typeface="Lustria"/>
                <a:ea typeface="Lustria"/>
                <a:cs typeface="Lustria"/>
                <a:sym typeface="Lustria"/>
              </a:rPr>
              <a:t>	</a:t>
            </a:r>
            <a:r>
              <a:rPr b="1" i="0" lang="en-US" sz="2400" u="none">
                <a:solidFill>
                  <a:schemeClr val="dk1"/>
                </a:solidFill>
                <a:latin typeface="Lustria"/>
                <a:ea typeface="Lustria"/>
                <a:cs typeface="Lustria"/>
                <a:sym typeface="Lustria"/>
              </a:rPr>
              <a:t>Content:</a:t>
            </a:r>
            <a:r>
              <a:rPr b="0" i="0" lang="en-US" sz="2400" u="none">
                <a:solidFill>
                  <a:schemeClr val="dk1"/>
                </a:solidFill>
                <a:latin typeface="Lustria"/>
                <a:ea typeface="Lustria"/>
                <a:cs typeface="Lustria"/>
                <a:sym typeface="Lustria"/>
              </a:rPr>
              <a:t> Describe what you</a:t>
            </a:r>
            <a:r>
              <a:rPr b="0" i="0" lang="en-US" sz="2400" u="none">
                <a:solidFill>
                  <a:schemeClr val="dk1"/>
                </a:solidFill>
                <a:latin typeface="Arial"/>
                <a:ea typeface="Arial"/>
                <a:cs typeface="Arial"/>
                <a:sym typeface="Arial"/>
              </a:rPr>
              <a:t>’</a:t>
            </a:r>
            <a:r>
              <a:rPr b="0" i="0" lang="en-US" sz="2400" u="none">
                <a:solidFill>
                  <a:schemeClr val="dk1"/>
                </a:solidFill>
                <a:latin typeface="Lustria"/>
                <a:ea typeface="Lustria"/>
                <a:cs typeface="Lustria"/>
                <a:sym typeface="Lustria"/>
              </a:rPr>
              <a:t>re going to prove. The thesis needs to explain how the topic relates to the years</a:t>
            </a:r>
            <a:r>
              <a:rPr b="0" i="0" lang="en-US" sz="2400" u="none">
                <a:solidFill>
                  <a:schemeClr val="dk1"/>
                </a:solidFill>
                <a:latin typeface="Arial"/>
                <a:ea typeface="Arial"/>
                <a:cs typeface="Arial"/>
                <a:sym typeface="Arial"/>
              </a:rPr>
              <a:t>’</a:t>
            </a:r>
            <a:r>
              <a:rPr b="0" i="0" lang="en-US" sz="2400" u="none">
                <a:solidFill>
                  <a:schemeClr val="dk1"/>
                </a:solidFill>
                <a:latin typeface="Lustria"/>
                <a:ea typeface="Lustria"/>
                <a:cs typeface="Lustria"/>
                <a:sym typeface="Lustria"/>
              </a:rPr>
              <a:t> theme, time and place, cause and effect, change over time, and impact and significance.  It draws conclusions about how the topic affects individuals, communities, nations, or the world.  </a:t>
            </a:r>
            <a:r>
              <a:rPr b="1" i="0" lang="en-US" sz="2400" u="none">
                <a:solidFill>
                  <a:schemeClr val="dk1"/>
                </a:solidFill>
                <a:latin typeface="Lustria"/>
                <a:ea typeface="Lustria"/>
                <a:cs typeface="Lustria"/>
                <a:sym typeface="Lustria"/>
              </a:rPr>
              <a:t>Hint 2:</a:t>
            </a:r>
            <a:r>
              <a:rPr b="0" i="0" lang="en-US" sz="2400" u="none">
                <a:solidFill>
                  <a:schemeClr val="dk1"/>
                </a:solidFill>
                <a:latin typeface="Lustria"/>
                <a:ea typeface="Lustria"/>
                <a:cs typeface="Lustria"/>
                <a:sym typeface="Lustria"/>
              </a:rPr>
              <a:t> Format to save space.  Use .5 margins and space at 1.5. </a:t>
            </a:r>
          </a:p>
        </p:txBody>
      </p:sp>
    </p:spTree>
  </p:cSld>
  <p:clrMapOvr>
    <a:masterClrMapping/>
  </p:clrMapOvr>
  <p:transition spd="slow">
    <p:fade/>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96" name="Shape 596"/>
        <p:cNvGrpSpPr/>
        <p:nvPr/>
      </p:nvGrpSpPr>
      <p:grpSpPr>
        <a:xfrm>
          <a:off x="0" y="0"/>
          <a:ext cx="0" cy="0"/>
          <a:chOff x="0" y="0"/>
          <a:chExt cx="0" cy="0"/>
        </a:xfrm>
      </p:grpSpPr>
      <p:grpSp>
        <p:nvGrpSpPr>
          <p:cNvPr id="597" name="Shape 597"/>
          <p:cNvGrpSpPr/>
          <p:nvPr/>
        </p:nvGrpSpPr>
        <p:grpSpPr>
          <a:xfrm>
            <a:off x="258762" y="246062"/>
            <a:ext cx="12485448" cy="9260151"/>
            <a:chOff x="0" y="0"/>
            <a:chExt cx="12484200" cy="9258300"/>
          </a:xfrm>
        </p:grpSpPr>
        <p:grpSp>
          <p:nvGrpSpPr>
            <p:cNvPr id="598" name="Shape 598"/>
            <p:cNvGrpSpPr/>
            <p:nvPr/>
          </p:nvGrpSpPr>
          <p:grpSpPr>
            <a:xfrm>
              <a:off x="0" y="0"/>
              <a:ext cx="12484200" cy="9258300"/>
              <a:chOff x="0" y="0"/>
              <a:chExt cx="12484200" cy="9258300"/>
            </a:xfrm>
          </p:grpSpPr>
          <p:pic>
            <p:nvPicPr>
              <p:cNvPr id="599" name="Shape 599"/>
              <p:cNvPicPr preferRelativeResize="0"/>
              <p:nvPr/>
            </p:nvPicPr>
            <p:blipFill rotWithShape="1">
              <a:blip r:embed="rId3">
                <a:alphaModFix/>
              </a:blip>
              <a:srcRect b="0" l="0" r="0" t="0"/>
              <a:stretch/>
            </p:blipFill>
            <p:spPr>
              <a:xfrm>
                <a:off x="0" y="0"/>
                <a:ext cx="12484200" cy="9258300"/>
              </a:xfrm>
              <a:prstGeom prst="rect">
                <a:avLst/>
              </a:prstGeom>
              <a:noFill/>
              <a:ln>
                <a:noFill/>
              </a:ln>
              <a:effectLst>
                <a:outerShdw blurRad="63500" rotWithShape="0" algn="ctr">
                  <a:schemeClr val="lt2">
                    <a:alpha val="39610"/>
                  </a:schemeClr>
                </a:outerShdw>
              </a:effectLst>
            </p:spPr>
          </p:pic>
          <p:grpSp>
            <p:nvGrpSpPr>
              <p:cNvPr id="600" name="Shape 600"/>
              <p:cNvGrpSpPr/>
              <p:nvPr/>
            </p:nvGrpSpPr>
            <p:grpSpPr>
              <a:xfrm>
                <a:off x="103187" y="90487"/>
                <a:ext cx="12280800" cy="9052210"/>
                <a:chOff x="0" y="0"/>
                <a:chExt cx="12280800" cy="9050400"/>
              </a:xfrm>
            </p:grpSpPr>
            <p:sp>
              <p:nvSpPr>
                <p:cNvPr id="601" name="Shape 601"/>
                <p:cNvSpPr txBox="1"/>
                <p:nvPr/>
              </p:nvSpPr>
              <p:spPr>
                <a:xfrm>
                  <a:off x="0" y="0"/>
                  <a:ext cx="12280800" cy="9050400"/>
                </a:xfrm>
                <a:prstGeom prst="rect">
                  <a:avLst/>
                </a:prstGeom>
                <a:noFill/>
                <a:ln cap="flat" cmpd="sng" w="12700">
                  <a:solidFill>
                    <a:srgbClr val="BEBCB1"/>
                  </a:solidFill>
                  <a:prstDash val="solid"/>
                  <a:round/>
                  <a:headEnd len="med" w="med" type="none"/>
                  <a:tailEnd len="med" w="med" type="none"/>
                </a:ln>
              </p:spPr>
              <p:txBody>
                <a:bodyPr anchorCtr="0" anchor="t" bIns="0" lIns="0" rIns="0" tIns="0">
                  <a:noAutofit/>
                </a:bodyPr>
                <a:lstStyle/>
                <a:p>
                  <a:pPr indent="0" lvl="0" marL="0" marR="0" rtl="0" algn="ctr">
                    <a:lnSpc>
                      <a:spcPct val="155000"/>
                    </a:lnSpc>
                    <a:spcBef>
                      <a:spcPts val="0"/>
                    </a:spcBef>
                    <a:spcAft>
                      <a:spcPts val="0"/>
                    </a:spcAft>
                    <a:buNone/>
                  </a:pPr>
                  <a:r>
                    <a:t/>
                  </a:r>
                  <a:endParaRPr b="0" i="0" sz="3200" u="none">
                    <a:solidFill>
                      <a:srgbClr val="3D4A2F"/>
                    </a:solidFill>
                    <a:latin typeface="Georgia"/>
                    <a:ea typeface="Georgia"/>
                    <a:cs typeface="Georgia"/>
                    <a:sym typeface="Georgia"/>
                  </a:endParaRPr>
                </a:p>
              </p:txBody>
            </p:sp>
            <p:cxnSp>
              <p:nvCxnSpPr>
                <p:cNvPr id="602" name="Shape 602"/>
                <p:cNvCxnSpPr/>
                <p:nvPr/>
              </p:nvCxnSpPr>
              <p:spPr>
                <a:xfrm>
                  <a:off x="0" y="8734425"/>
                  <a:ext cx="12263399" cy="1500"/>
                </a:xfrm>
                <a:prstGeom prst="straightConnector1">
                  <a:avLst/>
                </a:prstGeom>
                <a:noFill/>
                <a:ln cap="flat" cmpd="sng" w="12700">
                  <a:solidFill>
                    <a:srgbClr val="BEBCB1"/>
                  </a:solidFill>
                  <a:prstDash val="solid"/>
                  <a:miter/>
                  <a:headEnd len="med" w="med" type="none"/>
                  <a:tailEnd len="med" w="med" type="none"/>
                </a:ln>
              </p:spPr>
            </p:cxnSp>
          </p:grpSp>
        </p:grpSp>
        <p:sp>
          <p:nvSpPr>
            <p:cNvPr id="603" name="Shape 603"/>
            <p:cNvSpPr txBox="1"/>
            <p:nvPr/>
          </p:nvSpPr>
          <p:spPr>
            <a:xfrm rot="5400000">
              <a:off x="869174" y="4417086"/>
              <a:ext cx="8743800" cy="90600"/>
            </a:xfrm>
            <a:prstGeom prst="rect">
              <a:avLst/>
            </a:prstGeom>
            <a:solidFill>
              <a:schemeClr val="accent1"/>
            </a:solidFill>
            <a:ln cap="flat" cmpd="sng" w="9525">
              <a:solidFill>
                <a:srgbClr val="D1D0C8"/>
              </a:solidFill>
              <a:prstDash val="solid"/>
              <a:round/>
              <a:headEnd len="med" w="med" type="none"/>
              <a:tailEnd len="med" w="med" type="none"/>
            </a:ln>
          </p:spPr>
          <p:txBody>
            <a:bodyPr anchorCtr="0" anchor="t" bIns="0" lIns="0" rIns="0" tIns="0">
              <a:noAutofit/>
            </a:bodyPr>
            <a:lstStyle/>
            <a:p>
              <a:pPr indent="0" lvl="0" marL="0" marR="0" rtl="0" algn="ctr">
                <a:lnSpc>
                  <a:spcPct val="155000"/>
                </a:lnSpc>
                <a:spcBef>
                  <a:spcPts val="0"/>
                </a:spcBef>
                <a:spcAft>
                  <a:spcPts val="0"/>
                </a:spcAft>
                <a:buNone/>
              </a:pPr>
              <a:r>
                <a:t/>
              </a:r>
              <a:endParaRPr b="0" i="0" sz="3200" u="none">
                <a:solidFill>
                  <a:srgbClr val="3D4A2F"/>
                </a:solidFill>
                <a:latin typeface="Georgia"/>
                <a:ea typeface="Georgia"/>
                <a:cs typeface="Georgia"/>
                <a:sym typeface="Georgia"/>
              </a:endParaRPr>
            </a:p>
          </p:txBody>
        </p:sp>
      </p:grpSp>
      <p:sp>
        <p:nvSpPr>
          <p:cNvPr id="604" name="Shape 604"/>
          <p:cNvSpPr txBox="1"/>
          <p:nvPr/>
        </p:nvSpPr>
        <p:spPr>
          <a:xfrm>
            <a:off x="6353175" y="9109075"/>
            <a:ext cx="297000" cy="317400"/>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B0BBC0"/>
              </a:buClr>
              <a:buSzPct val="25000"/>
              <a:buFont typeface="Lustria"/>
              <a:buNone/>
            </a:pPr>
            <a:fld id="{00000000-1234-1234-1234-123412341234}" type="slidenum">
              <a:rPr b="0" i="0" lang="en-US" sz="1600" u="none">
                <a:solidFill>
                  <a:srgbClr val="B0BBC0"/>
                </a:solidFill>
                <a:latin typeface="Lustria"/>
                <a:ea typeface="Lustria"/>
                <a:cs typeface="Lustria"/>
                <a:sym typeface="Lustria"/>
              </a:rPr>
              <a:t>‹#›</a:t>
            </a:fld>
          </a:p>
        </p:txBody>
      </p:sp>
      <p:sp>
        <p:nvSpPr>
          <p:cNvPr id="605" name="Shape 605"/>
          <p:cNvSpPr txBox="1"/>
          <p:nvPr>
            <p:ph type="title"/>
          </p:nvPr>
        </p:nvSpPr>
        <p:spPr>
          <a:xfrm>
            <a:off x="804862" y="774700"/>
            <a:ext cx="4278300" cy="684300"/>
          </a:xfrm>
          <a:prstGeom prst="rect">
            <a:avLst/>
          </a:prstGeom>
          <a:noFill/>
          <a:ln>
            <a:noFill/>
          </a:ln>
        </p:spPr>
        <p:txBody>
          <a:bodyPr anchorCtr="0" anchor="b" bIns="38100" lIns="38100" rIns="38100" tIns="38100">
            <a:noAutofit/>
          </a:bodyPr>
          <a:lstStyle/>
          <a:p>
            <a:pPr indent="0" lvl="0" marL="0" marR="0" rtl="0" algn="l">
              <a:lnSpc>
                <a:spcPct val="100000"/>
              </a:lnSpc>
              <a:spcBef>
                <a:spcPts val="0"/>
              </a:spcBef>
              <a:spcAft>
                <a:spcPts val="0"/>
              </a:spcAft>
              <a:buClr>
                <a:srgbClr val="3F3F3F"/>
              </a:buClr>
              <a:buSzPct val="25000"/>
              <a:buFont typeface="Lustria"/>
              <a:buNone/>
            </a:pPr>
            <a:r>
              <a:rPr b="1" i="0" lang="en-US" sz="4000" u="sng" cap="none" strike="noStrike">
                <a:solidFill>
                  <a:srgbClr val="3F3F3F"/>
                </a:solidFill>
                <a:latin typeface="Lustria"/>
                <a:ea typeface="Lustria"/>
                <a:cs typeface="Lustria"/>
                <a:sym typeface="Lustria"/>
              </a:rPr>
              <a:t>Cause</a:t>
            </a:r>
          </a:p>
        </p:txBody>
      </p:sp>
      <p:sp>
        <p:nvSpPr>
          <p:cNvPr id="606" name="Shape 606"/>
          <p:cNvSpPr txBox="1"/>
          <p:nvPr>
            <p:ph idx="1" type="body"/>
          </p:nvPr>
        </p:nvSpPr>
        <p:spPr>
          <a:xfrm>
            <a:off x="484187" y="2349500"/>
            <a:ext cx="4911600" cy="5346600"/>
          </a:xfrm>
          <a:prstGeom prst="rect">
            <a:avLst/>
          </a:prstGeom>
          <a:noFill/>
          <a:ln>
            <a:noFill/>
          </a:ln>
        </p:spPr>
        <p:txBody>
          <a:bodyPr anchorCtr="0" anchor="t" bIns="38100" lIns="38100" rIns="38100" tIns="38100">
            <a:noAutofit/>
          </a:bodyPr>
          <a:lstStyle/>
          <a:p>
            <a:pPr indent="0" lvl="0" marL="0" marR="0" rtl="0" algn="l">
              <a:lnSpc>
                <a:spcPct val="120000"/>
              </a:lnSpc>
              <a:spcBef>
                <a:spcPts val="0"/>
              </a:spcBef>
              <a:spcAft>
                <a:spcPts val="0"/>
              </a:spcAft>
              <a:buClr>
                <a:srgbClr val="3F3F3F"/>
              </a:buClr>
              <a:buSzPct val="25000"/>
              <a:buFont typeface="Lustria"/>
              <a:buNone/>
            </a:pPr>
            <a:r>
              <a:rPr b="1" i="0" lang="en-US" sz="2800" u="none" cap="none" strike="noStrike">
                <a:solidFill>
                  <a:srgbClr val="3F3F3F"/>
                </a:solidFill>
                <a:latin typeface="Lustria"/>
                <a:ea typeface="Lustria"/>
                <a:cs typeface="Lustria"/>
                <a:sym typeface="Lustria"/>
              </a:rPr>
              <a:t>What key events happened before in history which were influential to the topic.</a:t>
            </a:r>
          </a:p>
          <a:p>
            <a:pPr indent="-406400" lvl="0" marL="457200" marR="0" rtl="0" algn="l">
              <a:lnSpc>
                <a:spcPct val="120000"/>
              </a:lnSpc>
              <a:spcBef>
                <a:spcPts val="2800"/>
              </a:spcBef>
              <a:spcAft>
                <a:spcPts val="0"/>
              </a:spcAft>
              <a:buClr>
                <a:srgbClr val="3F3F3F"/>
              </a:buClr>
              <a:buSzPct val="100000"/>
              <a:buFont typeface="Lustria"/>
              <a:buChar char="●"/>
            </a:pPr>
            <a:r>
              <a:rPr b="0" i="0" lang="en-US" sz="2800" u="none" cap="none" strike="noStrike">
                <a:solidFill>
                  <a:srgbClr val="3F3F3F"/>
                </a:solidFill>
                <a:latin typeface="Lustria"/>
                <a:ea typeface="Lustria"/>
                <a:cs typeface="Lustria"/>
                <a:sym typeface="Lustria"/>
              </a:rPr>
              <a:t>List the factual information in chronological order. </a:t>
            </a:r>
          </a:p>
          <a:p>
            <a:pPr indent="-406400" lvl="0" marL="457200" marR="0" rtl="0" algn="l">
              <a:lnSpc>
                <a:spcPct val="120000"/>
              </a:lnSpc>
              <a:spcBef>
                <a:spcPts val="2800"/>
              </a:spcBef>
              <a:spcAft>
                <a:spcPts val="0"/>
              </a:spcAft>
              <a:buClr>
                <a:srgbClr val="3F3F3F"/>
              </a:buClr>
              <a:buSzPct val="100000"/>
              <a:buFont typeface="Lustria"/>
              <a:buChar char="●"/>
            </a:pPr>
            <a:r>
              <a:rPr b="0" i="0" lang="en-US" sz="2800" u="none" cap="none" strike="noStrike">
                <a:solidFill>
                  <a:srgbClr val="3F3F3F"/>
                </a:solidFill>
                <a:latin typeface="Lustria"/>
                <a:ea typeface="Lustria"/>
                <a:cs typeface="Lustria"/>
                <a:sym typeface="Lustria"/>
              </a:rPr>
              <a:t>Key people, events, and/or ideas</a:t>
            </a:r>
          </a:p>
        </p:txBody>
      </p:sp>
      <p:sp>
        <p:nvSpPr>
          <p:cNvPr id="607" name="Shape 607"/>
          <p:cNvSpPr txBox="1"/>
          <p:nvPr/>
        </p:nvSpPr>
        <p:spPr>
          <a:xfrm>
            <a:off x="5727700" y="2273300"/>
            <a:ext cx="6756300" cy="5207100"/>
          </a:xfrm>
          <a:prstGeom prst="rect">
            <a:avLst/>
          </a:prstGeom>
          <a:solidFill>
            <a:srgbClr val="800000"/>
          </a:solidFill>
          <a:ln cap="flat" cmpd="sng" w="9525">
            <a:solidFill>
              <a:srgbClr val="48585E"/>
            </a:solidFill>
            <a:prstDash val="solid"/>
            <a:round/>
            <a:headEnd len="med" w="med" type="none"/>
            <a:tailEnd len="med" w="med" type="none"/>
          </a:ln>
        </p:spPr>
        <p:txBody>
          <a:bodyPr anchorCtr="0" anchor="t" bIns="0" lIns="0" rIns="0" tIns="0">
            <a:noAutofit/>
          </a:bodyPr>
          <a:lstStyle/>
          <a:p>
            <a:pPr indent="0" lvl="0" marL="0" marR="0" rtl="0" algn="ctr">
              <a:lnSpc>
                <a:spcPct val="155000"/>
              </a:lnSpc>
              <a:spcBef>
                <a:spcPts val="0"/>
              </a:spcBef>
              <a:spcAft>
                <a:spcPts val="0"/>
              </a:spcAft>
              <a:buNone/>
            </a:pPr>
            <a:r>
              <a:t/>
            </a:r>
            <a:endParaRPr b="0" i="0" sz="3200" u="none">
              <a:solidFill>
                <a:srgbClr val="3D4A2F"/>
              </a:solidFill>
              <a:latin typeface="Georgia"/>
              <a:ea typeface="Georgia"/>
              <a:cs typeface="Georgia"/>
              <a:sym typeface="Georgia"/>
            </a:endParaRPr>
          </a:p>
        </p:txBody>
      </p:sp>
      <p:sp>
        <p:nvSpPr>
          <p:cNvPr id="608" name="Shape 608"/>
          <p:cNvSpPr txBox="1"/>
          <p:nvPr/>
        </p:nvSpPr>
        <p:spPr>
          <a:xfrm>
            <a:off x="6057900" y="2794000"/>
            <a:ext cx="6083400" cy="3797400"/>
          </a:xfrm>
          <a:prstGeom prst="rect">
            <a:avLst/>
          </a:prstGeom>
          <a:solidFill>
            <a:srgbClr val="FFFFFF"/>
          </a:solidFill>
          <a:ln>
            <a:noFill/>
          </a:ln>
        </p:spPr>
        <p:txBody>
          <a:bodyPr anchorCtr="0" anchor="t" bIns="38100" lIns="38100" rIns="38100" tIns="38100">
            <a:noAutofit/>
          </a:bodyPr>
          <a:lstStyle/>
          <a:p>
            <a:pPr indent="0" lvl="0" marL="0" marR="0" rtl="0" algn="ctr">
              <a:lnSpc>
                <a:spcPct val="150000"/>
              </a:lnSpc>
              <a:spcBef>
                <a:spcPts val="0"/>
              </a:spcBef>
              <a:spcAft>
                <a:spcPts val="0"/>
              </a:spcAft>
              <a:buClr>
                <a:schemeClr val="dk1"/>
              </a:buClr>
              <a:buSzPct val="25000"/>
              <a:buFont typeface="Lustria"/>
              <a:buNone/>
            </a:pPr>
            <a:r>
              <a:rPr b="1" i="0" lang="en-US" sz="2400" u="sng">
                <a:solidFill>
                  <a:schemeClr val="dk1"/>
                </a:solidFill>
                <a:latin typeface="Lustria"/>
                <a:ea typeface="Lustria"/>
                <a:cs typeface="Lustria"/>
                <a:sym typeface="Lustria"/>
              </a:rPr>
              <a:t>CAUSE</a:t>
            </a:r>
          </a:p>
          <a:p>
            <a:pPr indent="0" lvl="0" marL="0" marR="0" rtl="0" algn="l">
              <a:lnSpc>
                <a:spcPct val="150000"/>
              </a:lnSpc>
              <a:spcBef>
                <a:spcPts val="0"/>
              </a:spcBef>
              <a:spcAft>
                <a:spcPts val="0"/>
              </a:spcAft>
              <a:buClr>
                <a:schemeClr val="dk1"/>
              </a:buClr>
              <a:buSzPct val="25000"/>
              <a:buFont typeface="Lustria"/>
              <a:buNone/>
            </a:pPr>
            <a:r>
              <a:rPr b="0" i="0" lang="en-US" sz="2400" u="none">
                <a:solidFill>
                  <a:schemeClr val="dk1"/>
                </a:solidFill>
                <a:latin typeface="Lustria"/>
                <a:ea typeface="Lustria"/>
                <a:cs typeface="Lustria"/>
                <a:sym typeface="Lustria"/>
              </a:rPr>
              <a:t>	</a:t>
            </a:r>
            <a:r>
              <a:rPr b="1" i="0" lang="en-US" sz="2400" u="none">
                <a:solidFill>
                  <a:schemeClr val="dk1"/>
                </a:solidFill>
                <a:latin typeface="Lustria"/>
                <a:ea typeface="Lustria"/>
                <a:cs typeface="Lustria"/>
                <a:sym typeface="Lustria"/>
              </a:rPr>
              <a:t>Content:</a:t>
            </a:r>
            <a:r>
              <a:rPr b="0" i="0" lang="en-US" sz="2400" u="none">
                <a:solidFill>
                  <a:schemeClr val="dk1"/>
                </a:solidFill>
                <a:latin typeface="Lustria"/>
                <a:ea typeface="Lustria"/>
                <a:cs typeface="Lustria"/>
                <a:sym typeface="Lustria"/>
              </a:rPr>
              <a:t> What key people, events, and ideas happened before in history, which influenced and/or caused the topic. List factual information in chronological order.  </a:t>
            </a:r>
            <a:r>
              <a:rPr b="1" i="0" lang="en-US" sz="2400" u="none">
                <a:solidFill>
                  <a:schemeClr val="dk1"/>
                </a:solidFill>
                <a:latin typeface="Lustria"/>
                <a:ea typeface="Lustria"/>
                <a:cs typeface="Lustria"/>
                <a:sym typeface="Lustria"/>
              </a:rPr>
              <a:t>Hint 3:</a:t>
            </a:r>
            <a:r>
              <a:rPr b="0" i="0" lang="en-US" sz="2400" u="none">
                <a:solidFill>
                  <a:schemeClr val="dk1"/>
                </a:solidFill>
                <a:latin typeface="Lustria"/>
                <a:ea typeface="Lustria"/>
                <a:cs typeface="Lustria"/>
                <a:sym typeface="Lustria"/>
              </a:rPr>
              <a:t> Font is everything.  Use 18 pt plain font so it is easy to read.</a:t>
            </a:r>
          </a:p>
        </p:txBody>
      </p:sp>
    </p:spTree>
  </p:cSld>
  <p:clrMapOvr>
    <a:masterClrMapping/>
  </p:clrMapOvr>
  <p:transition spd="slow">
    <p:fade/>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12" name="Shape 612"/>
        <p:cNvGrpSpPr/>
        <p:nvPr/>
      </p:nvGrpSpPr>
      <p:grpSpPr>
        <a:xfrm>
          <a:off x="0" y="0"/>
          <a:ext cx="0" cy="0"/>
          <a:chOff x="0" y="0"/>
          <a:chExt cx="0" cy="0"/>
        </a:xfrm>
      </p:grpSpPr>
      <p:grpSp>
        <p:nvGrpSpPr>
          <p:cNvPr id="613" name="Shape 613"/>
          <p:cNvGrpSpPr/>
          <p:nvPr/>
        </p:nvGrpSpPr>
        <p:grpSpPr>
          <a:xfrm>
            <a:off x="258762" y="246062"/>
            <a:ext cx="12485448" cy="9260151"/>
            <a:chOff x="0" y="0"/>
            <a:chExt cx="12484200" cy="9258300"/>
          </a:xfrm>
        </p:grpSpPr>
        <p:grpSp>
          <p:nvGrpSpPr>
            <p:cNvPr id="614" name="Shape 614"/>
            <p:cNvGrpSpPr/>
            <p:nvPr/>
          </p:nvGrpSpPr>
          <p:grpSpPr>
            <a:xfrm>
              <a:off x="0" y="0"/>
              <a:ext cx="12484200" cy="9258300"/>
              <a:chOff x="0" y="0"/>
              <a:chExt cx="12484200" cy="9258300"/>
            </a:xfrm>
          </p:grpSpPr>
          <p:pic>
            <p:nvPicPr>
              <p:cNvPr id="615" name="Shape 615"/>
              <p:cNvPicPr preferRelativeResize="0"/>
              <p:nvPr/>
            </p:nvPicPr>
            <p:blipFill rotWithShape="1">
              <a:blip r:embed="rId3">
                <a:alphaModFix/>
              </a:blip>
              <a:srcRect b="0" l="0" r="0" t="0"/>
              <a:stretch/>
            </p:blipFill>
            <p:spPr>
              <a:xfrm>
                <a:off x="0" y="0"/>
                <a:ext cx="12484200" cy="9258300"/>
              </a:xfrm>
              <a:prstGeom prst="rect">
                <a:avLst/>
              </a:prstGeom>
              <a:noFill/>
              <a:ln>
                <a:noFill/>
              </a:ln>
              <a:effectLst>
                <a:outerShdw blurRad="63500" rotWithShape="0" algn="ctr">
                  <a:schemeClr val="lt2">
                    <a:alpha val="39610"/>
                  </a:schemeClr>
                </a:outerShdw>
              </a:effectLst>
            </p:spPr>
          </p:pic>
          <p:grpSp>
            <p:nvGrpSpPr>
              <p:cNvPr id="616" name="Shape 616"/>
              <p:cNvGrpSpPr/>
              <p:nvPr/>
            </p:nvGrpSpPr>
            <p:grpSpPr>
              <a:xfrm>
                <a:off x="103187" y="90487"/>
                <a:ext cx="12280800" cy="9052210"/>
                <a:chOff x="0" y="0"/>
                <a:chExt cx="12280800" cy="9050400"/>
              </a:xfrm>
            </p:grpSpPr>
            <p:sp>
              <p:nvSpPr>
                <p:cNvPr id="617" name="Shape 617"/>
                <p:cNvSpPr txBox="1"/>
                <p:nvPr/>
              </p:nvSpPr>
              <p:spPr>
                <a:xfrm>
                  <a:off x="0" y="0"/>
                  <a:ext cx="12280800" cy="9050400"/>
                </a:xfrm>
                <a:prstGeom prst="rect">
                  <a:avLst/>
                </a:prstGeom>
                <a:noFill/>
                <a:ln cap="flat" cmpd="sng" w="12700">
                  <a:solidFill>
                    <a:srgbClr val="BEBCB1"/>
                  </a:solidFill>
                  <a:prstDash val="solid"/>
                  <a:round/>
                  <a:headEnd len="med" w="med" type="none"/>
                  <a:tailEnd len="med" w="med" type="none"/>
                </a:ln>
              </p:spPr>
              <p:txBody>
                <a:bodyPr anchorCtr="0" anchor="t" bIns="0" lIns="0" rIns="0" tIns="0">
                  <a:noAutofit/>
                </a:bodyPr>
                <a:lstStyle/>
                <a:p>
                  <a:pPr indent="0" lvl="0" marL="0" marR="0" rtl="0" algn="ctr">
                    <a:lnSpc>
                      <a:spcPct val="155000"/>
                    </a:lnSpc>
                    <a:spcBef>
                      <a:spcPts val="0"/>
                    </a:spcBef>
                    <a:spcAft>
                      <a:spcPts val="0"/>
                    </a:spcAft>
                    <a:buNone/>
                  </a:pPr>
                  <a:r>
                    <a:t/>
                  </a:r>
                  <a:endParaRPr b="0" i="0" sz="3200" u="none">
                    <a:solidFill>
                      <a:srgbClr val="3D4A2F"/>
                    </a:solidFill>
                    <a:latin typeface="Georgia"/>
                    <a:ea typeface="Georgia"/>
                    <a:cs typeface="Georgia"/>
                    <a:sym typeface="Georgia"/>
                  </a:endParaRPr>
                </a:p>
              </p:txBody>
            </p:sp>
            <p:cxnSp>
              <p:nvCxnSpPr>
                <p:cNvPr id="618" name="Shape 618"/>
                <p:cNvCxnSpPr/>
                <p:nvPr/>
              </p:nvCxnSpPr>
              <p:spPr>
                <a:xfrm>
                  <a:off x="0" y="8734425"/>
                  <a:ext cx="12263399" cy="1500"/>
                </a:xfrm>
                <a:prstGeom prst="straightConnector1">
                  <a:avLst/>
                </a:prstGeom>
                <a:noFill/>
                <a:ln cap="flat" cmpd="sng" w="12700">
                  <a:solidFill>
                    <a:srgbClr val="BEBCB1"/>
                  </a:solidFill>
                  <a:prstDash val="solid"/>
                  <a:miter/>
                  <a:headEnd len="med" w="med" type="none"/>
                  <a:tailEnd len="med" w="med" type="none"/>
                </a:ln>
              </p:spPr>
            </p:cxnSp>
          </p:grpSp>
        </p:grpSp>
        <p:sp>
          <p:nvSpPr>
            <p:cNvPr id="619" name="Shape 619"/>
            <p:cNvSpPr txBox="1"/>
            <p:nvPr/>
          </p:nvSpPr>
          <p:spPr>
            <a:xfrm rot="5400000">
              <a:off x="869174" y="4417086"/>
              <a:ext cx="8743800" cy="90600"/>
            </a:xfrm>
            <a:prstGeom prst="rect">
              <a:avLst/>
            </a:prstGeom>
            <a:solidFill>
              <a:schemeClr val="accent1"/>
            </a:solidFill>
            <a:ln cap="flat" cmpd="sng" w="9525">
              <a:solidFill>
                <a:srgbClr val="D1D0C8"/>
              </a:solidFill>
              <a:prstDash val="solid"/>
              <a:round/>
              <a:headEnd len="med" w="med" type="none"/>
              <a:tailEnd len="med" w="med" type="none"/>
            </a:ln>
          </p:spPr>
          <p:txBody>
            <a:bodyPr anchorCtr="0" anchor="t" bIns="0" lIns="0" rIns="0" tIns="0">
              <a:noAutofit/>
            </a:bodyPr>
            <a:lstStyle/>
            <a:p>
              <a:pPr indent="0" lvl="0" marL="0" marR="0" rtl="0" algn="ctr">
                <a:lnSpc>
                  <a:spcPct val="155000"/>
                </a:lnSpc>
                <a:spcBef>
                  <a:spcPts val="0"/>
                </a:spcBef>
                <a:spcAft>
                  <a:spcPts val="0"/>
                </a:spcAft>
                <a:buNone/>
              </a:pPr>
              <a:r>
                <a:t/>
              </a:r>
              <a:endParaRPr b="0" i="0" sz="3200" u="none">
                <a:solidFill>
                  <a:srgbClr val="3D4A2F"/>
                </a:solidFill>
                <a:latin typeface="Georgia"/>
                <a:ea typeface="Georgia"/>
                <a:cs typeface="Georgia"/>
                <a:sym typeface="Georgia"/>
              </a:endParaRPr>
            </a:p>
          </p:txBody>
        </p:sp>
      </p:grpSp>
      <p:sp>
        <p:nvSpPr>
          <p:cNvPr id="620" name="Shape 620"/>
          <p:cNvSpPr txBox="1"/>
          <p:nvPr/>
        </p:nvSpPr>
        <p:spPr>
          <a:xfrm>
            <a:off x="6353175" y="9109075"/>
            <a:ext cx="297000" cy="317400"/>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B0BBC0"/>
              </a:buClr>
              <a:buSzPct val="25000"/>
              <a:buFont typeface="Lustria"/>
              <a:buNone/>
            </a:pPr>
            <a:fld id="{00000000-1234-1234-1234-123412341234}" type="slidenum">
              <a:rPr b="0" i="0" lang="en-US" sz="1600" u="none">
                <a:solidFill>
                  <a:srgbClr val="B0BBC0"/>
                </a:solidFill>
                <a:latin typeface="Lustria"/>
                <a:ea typeface="Lustria"/>
                <a:cs typeface="Lustria"/>
                <a:sym typeface="Lustria"/>
              </a:rPr>
              <a:t>‹#›</a:t>
            </a:fld>
          </a:p>
        </p:txBody>
      </p:sp>
      <p:sp>
        <p:nvSpPr>
          <p:cNvPr id="621" name="Shape 621"/>
          <p:cNvSpPr txBox="1"/>
          <p:nvPr>
            <p:ph type="title"/>
          </p:nvPr>
        </p:nvSpPr>
        <p:spPr>
          <a:xfrm>
            <a:off x="804862" y="1079500"/>
            <a:ext cx="4278300" cy="684300"/>
          </a:xfrm>
          <a:prstGeom prst="rect">
            <a:avLst/>
          </a:prstGeom>
          <a:noFill/>
          <a:ln>
            <a:noFill/>
          </a:ln>
        </p:spPr>
        <p:txBody>
          <a:bodyPr anchorCtr="0" anchor="b" bIns="38100" lIns="38100" rIns="38100" tIns="38100">
            <a:noAutofit/>
          </a:bodyPr>
          <a:lstStyle/>
          <a:p>
            <a:pPr indent="0" lvl="0" marL="0" marR="0" rtl="0" algn="l">
              <a:lnSpc>
                <a:spcPct val="100000"/>
              </a:lnSpc>
              <a:spcBef>
                <a:spcPts val="0"/>
              </a:spcBef>
              <a:spcAft>
                <a:spcPts val="0"/>
              </a:spcAft>
              <a:buClr>
                <a:srgbClr val="3F3F3F"/>
              </a:buClr>
              <a:buSzPct val="25000"/>
              <a:buFont typeface="Lustria"/>
              <a:buNone/>
            </a:pPr>
            <a:r>
              <a:rPr b="1" i="0" lang="en-US" sz="4300" u="sng" cap="none" strike="noStrike">
                <a:solidFill>
                  <a:srgbClr val="3F3F3F"/>
                </a:solidFill>
                <a:latin typeface="Lustria"/>
                <a:ea typeface="Lustria"/>
                <a:cs typeface="Lustria"/>
                <a:sym typeface="Lustria"/>
              </a:rPr>
              <a:t>Topic</a:t>
            </a:r>
          </a:p>
        </p:txBody>
      </p:sp>
      <p:sp>
        <p:nvSpPr>
          <p:cNvPr id="622" name="Shape 622"/>
          <p:cNvSpPr txBox="1"/>
          <p:nvPr>
            <p:ph idx="1" type="body"/>
          </p:nvPr>
        </p:nvSpPr>
        <p:spPr>
          <a:xfrm>
            <a:off x="484187" y="2349500"/>
            <a:ext cx="4911600" cy="5346600"/>
          </a:xfrm>
          <a:prstGeom prst="rect">
            <a:avLst/>
          </a:prstGeom>
          <a:noFill/>
          <a:ln>
            <a:noFill/>
          </a:ln>
        </p:spPr>
        <p:txBody>
          <a:bodyPr anchorCtr="0" anchor="t" bIns="38100" lIns="38100" rIns="38100" tIns="38100">
            <a:noAutofit/>
          </a:bodyPr>
          <a:lstStyle/>
          <a:p>
            <a:pPr indent="0" lvl="0" marL="0" marR="0" rtl="0" algn="l">
              <a:lnSpc>
                <a:spcPct val="120000"/>
              </a:lnSpc>
              <a:spcBef>
                <a:spcPts val="0"/>
              </a:spcBef>
              <a:spcAft>
                <a:spcPts val="0"/>
              </a:spcAft>
              <a:buClr>
                <a:srgbClr val="3F3F3F"/>
              </a:buClr>
              <a:buSzPct val="25000"/>
              <a:buFont typeface="Lustria"/>
              <a:buNone/>
            </a:pPr>
            <a:r>
              <a:rPr b="1" i="0" lang="en-US" sz="3100" u="none" cap="none" strike="noStrike">
                <a:solidFill>
                  <a:srgbClr val="3F3F3F"/>
                </a:solidFill>
                <a:latin typeface="Lustria"/>
                <a:ea typeface="Lustria"/>
                <a:cs typeface="Lustria"/>
                <a:sym typeface="Lustria"/>
              </a:rPr>
              <a:t>What happened at the time. (5W</a:t>
            </a:r>
            <a:r>
              <a:rPr b="1" i="0" lang="en-US" sz="3100" u="none" cap="none" strike="noStrike">
                <a:solidFill>
                  <a:srgbClr val="3F3F3F"/>
                </a:solidFill>
                <a:latin typeface="Arial"/>
                <a:ea typeface="Arial"/>
                <a:cs typeface="Arial"/>
                <a:sym typeface="Arial"/>
              </a:rPr>
              <a:t>’</a:t>
            </a:r>
            <a:r>
              <a:rPr b="1" i="0" lang="en-US" sz="3100" u="none" cap="none" strike="noStrike">
                <a:solidFill>
                  <a:srgbClr val="3F3F3F"/>
                </a:solidFill>
                <a:latin typeface="Lustria"/>
                <a:ea typeface="Lustria"/>
                <a:cs typeface="Lustria"/>
                <a:sym typeface="Lustria"/>
              </a:rPr>
              <a:t>s)</a:t>
            </a:r>
          </a:p>
          <a:p>
            <a:pPr indent="-425450" lvl="0" marL="457200" marR="0" rtl="0" algn="l">
              <a:lnSpc>
                <a:spcPct val="120000"/>
              </a:lnSpc>
              <a:spcBef>
                <a:spcPts val="2800"/>
              </a:spcBef>
              <a:spcAft>
                <a:spcPts val="0"/>
              </a:spcAft>
              <a:buClr>
                <a:srgbClr val="3F3F3F"/>
              </a:buClr>
              <a:buSzPct val="100000"/>
              <a:buFont typeface="Lustria"/>
              <a:buChar char="●"/>
            </a:pPr>
            <a:r>
              <a:rPr b="0" i="0" lang="en-US" sz="3100" u="none" cap="none" strike="noStrike">
                <a:solidFill>
                  <a:srgbClr val="3F3F3F"/>
                </a:solidFill>
                <a:latin typeface="Lustria"/>
                <a:ea typeface="Lustria"/>
                <a:cs typeface="Lustria"/>
                <a:sym typeface="Lustria"/>
              </a:rPr>
              <a:t>Describe what your topic is about.</a:t>
            </a:r>
          </a:p>
          <a:p>
            <a:pPr indent="-425450" lvl="0" marL="457200" marR="0" rtl="0" algn="l">
              <a:lnSpc>
                <a:spcPct val="120000"/>
              </a:lnSpc>
              <a:spcBef>
                <a:spcPts val="2800"/>
              </a:spcBef>
              <a:spcAft>
                <a:spcPts val="0"/>
              </a:spcAft>
              <a:buClr>
                <a:srgbClr val="3F3F3F"/>
              </a:buClr>
              <a:buSzPct val="100000"/>
              <a:buFont typeface="Lustria"/>
              <a:buChar char="●"/>
            </a:pPr>
            <a:r>
              <a:rPr b="0" i="0" lang="en-US" sz="3100" u="none" cap="none" strike="noStrike">
                <a:solidFill>
                  <a:srgbClr val="3F3F3F"/>
                </a:solidFill>
                <a:latin typeface="Lustria"/>
                <a:ea typeface="Lustria"/>
                <a:cs typeface="Lustria"/>
                <a:sym typeface="Lustria"/>
              </a:rPr>
              <a:t>What was the outcome?</a:t>
            </a:r>
          </a:p>
        </p:txBody>
      </p:sp>
      <p:sp>
        <p:nvSpPr>
          <p:cNvPr id="623" name="Shape 623"/>
          <p:cNvSpPr txBox="1"/>
          <p:nvPr/>
        </p:nvSpPr>
        <p:spPr>
          <a:xfrm>
            <a:off x="5676900" y="1841500"/>
            <a:ext cx="6972300" cy="6070500"/>
          </a:xfrm>
          <a:prstGeom prst="rect">
            <a:avLst/>
          </a:prstGeom>
          <a:solidFill>
            <a:srgbClr val="800000"/>
          </a:solidFill>
          <a:ln cap="flat" cmpd="sng" w="9525">
            <a:solidFill>
              <a:srgbClr val="48585E"/>
            </a:solidFill>
            <a:prstDash val="solid"/>
            <a:round/>
            <a:headEnd len="med" w="med" type="none"/>
            <a:tailEnd len="med" w="med" type="none"/>
          </a:ln>
        </p:spPr>
        <p:txBody>
          <a:bodyPr anchorCtr="0" anchor="t" bIns="0" lIns="0" rIns="0" tIns="0">
            <a:noAutofit/>
          </a:bodyPr>
          <a:lstStyle/>
          <a:p>
            <a:pPr indent="0" lvl="0" marL="0" marR="0" rtl="0" algn="ctr">
              <a:lnSpc>
                <a:spcPct val="155000"/>
              </a:lnSpc>
              <a:spcBef>
                <a:spcPts val="0"/>
              </a:spcBef>
              <a:spcAft>
                <a:spcPts val="0"/>
              </a:spcAft>
              <a:buNone/>
            </a:pPr>
            <a:r>
              <a:t/>
            </a:r>
            <a:endParaRPr b="0" i="0" sz="3200" u="none">
              <a:solidFill>
                <a:srgbClr val="3D4A2F"/>
              </a:solidFill>
              <a:latin typeface="Georgia"/>
              <a:ea typeface="Georgia"/>
              <a:cs typeface="Georgia"/>
              <a:sym typeface="Georgia"/>
            </a:endParaRPr>
          </a:p>
        </p:txBody>
      </p:sp>
      <p:sp>
        <p:nvSpPr>
          <p:cNvPr id="624" name="Shape 624"/>
          <p:cNvSpPr txBox="1"/>
          <p:nvPr/>
        </p:nvSpPr>
        <p:spPr>
          <a:xfrm>
            <a:off x="6121400" y="2527300"/>
            <a:ext cx="6083400" cy="4330800"/>
          </a:xfrm>
          <a:prstGeom prst="rect">
            <a:avLst/>
          </a:prstGeom>
          <a:solidFill>
            <a:srgbClr val="FFFFFF"/>
          </a:solidFill>
          <a:ln>
            <a:noFill/>
          </a:ln>
        </p:spPr>
        <p:txBody>
          <a:bodyPr anchorCtr="0" anchor="t" bIns="38100" lIns="38100" rIns="38100" tIns="38100">
            <a:noAutofit/>
          </a:bodyPr>
          <a:lstStyle/>
          <a:p>
            <a:pPr indent="0" lvl="0" marL="0" marR="0" rtl="0" algn="ctr">
              <a:lnSpc>
                <a:spcPct val="150000"/>
              </a:lnSpc>
              <a:spcBef>
                <a:spcPts val="0"/>
              </a:spcBef>
              <a:spcAft>
                <a:spcPts val="0"/>
              </a:spcAft>
              <a:buClr>
                <a:schemeClr val="dk1"/>
              </a:buClr>
              <a:buSzPct val="25000"/>
              <a:buFont typeface="Lustria"/>
              <a:buNone/>
            </a:pPr>
            <a:r>
              <a:rPr b="1" i="0" lang="en-US" sz="2400" u="sng">
                <a:solidFill>
                  <a:schemeClr val="dk1"/>
                </a:solidFill>
                <a:latin typeface="Lustria"/>
                <a:ea typeface="Lustria"/>
                <a:cs typeface="Lustria"/>
                <a:sym typeface="Lustria"/>
              </a:rPr>
              <a:t>TOPIC</a:t>
            </a:r>
          </a:p>
          <a:p>
            <a:pPr indent="0" lvl="0" marL="0" marR="0" rtl="0" algn="l">
              <a:lnSpc>
                <a:spcPct val="150000"/>
              </a:lnSpc>
              <a:spcBef>
                <a:spcPts val="0"/>
              </a:spcBef>
              <a:spcAft>
                <a:spcPts val="0"/>
              </a:spcAft>
              <a:buClr>
                <a:schemeClr val="dk1"/>
              </a:buClr>
              <a:buSzPct val="25000"/>
              <a:buFont typeface="Lustria"/>
              <a:buNone/>
            </a:pPr>
            <a:r>
              <a:rPr b="0" i="0" lang="en-US" sz="2400" u="none">
                <a:solidFill>
                  <a:schemeClr val="dk1"/>
                </a:solidFill>
                <a:latin typeface="Lustria"/>
                <a:ea typeface="Lustria"/>
                <a:cs typeface="Lustria"/>
                <a:sym typeface="Lustria"/>
              </a:rPr>
              <a:t>	</a:t>
            </a:r>
            <a:r>
              <a:rPr b="1" i="0" lang="en-US" sz="2400" u="none">
                <a:solidFill>
                  <a:schemeClr val="dk1"/>
                </a:solidFill>
                <a:latin typeface="Lustria"/>
                <a:ea typeface="Lustria"/>
                <a:cs typeface="Lustria"/>
                <a:sym typeface="Lustria"/>
              </a:rPr>
              <a:t>Content:</a:t>
            </a:r>
            <a:r>
              <a:rPr b="0" i="0" lang="en-US" sz="2400" u="none">
                <a:solidFill>
                  <a:schemeClr val="dk1"/>
                </a:solidFill>
                <a:latin typeface="Lustria"/>
                <a:ea typeface="Lustria"/>
                <a:cs typeface="Lustria"/>
                <a:sym typeface="Lustria"/>
              </a:rPr>
              <a:t> Given the 5Ws of the conflict. Describe who was involved and what key events occurred during the conflict. Who was impacted?  </a:t>
            </a:r>
            <a:r>
              <a:rPr b="1" i="0" lang="en-US" sz="2400" u="none">
                <a:solidFill>
                  <a:schemeClr val="dk1"/>
                </a:solidFill>
                <a:latin typeface="Lustria"/>
                <a:ea typeface="Lustria"/>
                <a:cs typeface="Lustria"/>
                <a:sym typeface="Lustria"/>
              </a:rPr>
              <a:t>Hint 4:</a:t>
            </a:r>
            <a:r>
              <a:rPr b="0" i="0" lang="en-US" sz="2400" u="none">
                <a:solidFill>
                  <a:schemeClr val="dk1"/>
                </a:solidFill>
                <a:latin typeface="Lustria"/>
                <a:ea typeface="Lustria"/>
                <a:cs typeface="Lustria"/>
                <a:sym typeface="Lustria"/>
              </a:rPr>
              <a:t> Use headers for each analysis statement show the section supports the thesis. Make them 22 pt font, bold, and underline each.</a:t>
            </a:r>
          </a:p>
        </p:txBody>
      </p:sp>
    </p:spTree>
  </p:cSld>
  <p:clrMapOvr>
    <a:masterClrMapping/>
  </p:clrMapOvr>
  <p:transition spd="slow">
    <p:fade/>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28" name="Shape 628"/>
        <p:cNvGrpSpPr/>
        <p:nvPr/>
      </p:nvGrpSpPr>
      <p:grpSpPr>
        <a:xfrm>
          <a:off x="0" y="0"/>
          <a:ext cx="0" cy="0"/>
          <a:chOff x="0" y="0"/>
          <a:chExt cx="0" cy="0"/>
        </a:xfrm>
      </p:grpSpPr>
      <p:grpSp>
        <p:nvGrpSpPr>
          <p:cNvPr id="629" name="Shape 629"/>
          <p:cNvGrpSpPr/>
          <p:nvPr/>
        </p:nvGrpSpPr>
        <p:grpSpPr>
          <a:xfrm>
            <a:off x="258762" y="246062"/>
            <a:ext cx="12485448" cy="9260151"/>
            <a:chOff x="0" y="0"/>
            <a:chExt cx="12484200" cy="9258300"/>
          </a:xfrm>
        </p:grpSpPr>
        <p:grpSp>
          <p:nvGrpSpPr>
            <p:cNvPr id="630" name="Shape 630"/>
            <p:cNvGrpSpPr/>
            <p:nvPr/>
          </p:nvGrpSpPr>
          <p:grpSpPr>
            <a:xfrm>
              <a:off x="0" y="0"/>
              <a:ext cx="12484200" cy="9258300"/>
              <a:chOff x="0" y="0"/>
              <a:chExt cx="12484200" cy="9258300"/>
            </a:xfrm>
          </p:grpSpPr>
          <p:pic>
            <p:nvPicPr>
              <p:cNvPr id="631" name="Shape 631"/>
              <p:cNvPicPr preferRelativeResize="0"/>
              <p:nvPr/>
            </p:nvPicPr>
            <p:blipFill rotWithShape="1">
              <a:blip r:embed="rId3">
                <a:alphaModFix/>
              </a:blip>
              <a:srcRect b="0" l="0" r="0" t="0"/>
              <a:stretch/>
            </p:blipFill>
            <p:spPr>
              <a:xfrm>
                <a:off x="0" y="0"/>
                <a:ext cx="12484200" cy="9258300"/>
              </a:xfrm>
              <a:prstGeom prst="rect">
                <a:avLst/>
              </a:prstGeom>
              <a:noFill/>
              <a:ln>
                <a:noFill/>
              </a:ln>
              <a:effectLst>
                <a:outerShdw blurRad="63500" rotWithShape="0" algn="ctr">
                  <a:schemeClr val="lt2">
                    <a:alpha val="39610"/>
                  </a:schemeClr>
                </a:outerShdw>
              </a:effectLst>
            </p:spPr>
          </p:pic>
          <p:grpSp>
            <p:nvGrpSpPr>
              <p:cNvPr id="632" name="Shape 632"/>
              <p:cNvGrpSpPr/>
              <p:nvPr/>
            </p:nvGrpSpPr>
            <p:grpSpPr>
              <a:xfrm>
                <a:off x="103187" y="90487"/>
                <a:ext cx="12280800" cy="9052210"/>
                <a:chOff x="0" y="0"/>
                <a:chExt cx="12280800" cy="9050400"/>
              </a:xfrm>
            </p:grpSpPr>
            <p:sp>
              <p:nvSpPr>
                <p:cNvPr id="633" name="Shape 633"/>
                <p:cNvSpPr txBox="1"/>
                <p:nvPr/>
              </p:nvSpPr>
              <p:spPr>
                <a:xfrm>
                  <a:off x="0" y="0"/>
                  <a:ext cx="12280800" cy="9050400"/>
                </a:xfrm>
                <a:prstGeom prst="rect">
                  <a:avLst/>
                </a:prstGeom>
                <a:noFill/>
                <a:ln cap="flat" cmpd="sng" w="12700">
                  <a:solidFill>
                    <a:srgbClr val="BEBCB1"/>
                  </a:solidFill>
                  <a:prstDash val="solid"/>
                  <a:round/>
                  <a:headEnd len="med" w="med" type="none"/>
                  <a:tailEnd len="med" w="med" type="none"/>
                </a:ln>
              </p:spPr>
              <p:txBody>
                <a:bodyPr anchorCtr="0" anchor="t" bIns="0" lIns="0" rIns="0" tIns="0">
                  <a:noAutofit/>
                </a:bodyPr>
                <a:lstStyle/>
                <a:p>
                  <a:pPr indent="0" lvl="0" marL="0" marR="0" rtl="0" algn="ctr">
                    <a:lnSpc>
                      <a:spcPct val="155000"/>
                    </a:lnSpc>
                    <a:spcBef>
                      <a:spcPts val="0"/>
                    </a:spcBef>
                    <a:spcAft>
                      <a:spcPts val="0"/>
                    </a:spcAft>
                    <a:buNone/>
                  </a:pPr>
                  <a:r>
                    <a:t/>
                  </a:r>
                  <a:endParaRPr b="0" i="0" sz="3200" u="none">
                    <a:solidFill>
                      <a:srgbClr val="3D4A2F"/>
                    </a:solidFill>
                    <a:latin typeface="Georgia"/>
                    <a:ea typeface="Georgia"/>
                    <a:cs typeface="Georgia"/>
                    <a:sym typeface="Georgia"/>
                  </a:endParaRPr>
                </a:p>
              </p:txBody>
            </p:sp>
            <p:cxnSp>
              <p:nvCxnSpPr>
                <p:cNvPr id="634" name="Shape 634"/>
                <p:cNvCxnSpPr/>
                <p:nvPr/>
              </p:nvCxnSpPr>
              <p:spPr>
                <a:xfrm>
                  <a:off x="0" y="8734425"/>
                  <a:ext cx="12263399" cy="1500"/>
                </a:xfrm>
                <a:prstGeom prst="straightConnector1">
                  <a:avLst/>
                </a:prstGeom>
                <a:noFill/>
                <a:ln cap="flat" cmpd="sng" w="12700">
                  <a:solidFill>
                    <a:srgbClr val="BEBCB1"/>
                  </a:solidFill>
                  <a:prstDash val="solid"/>
                  <a:miter/>
                  <a:headEnd len="med" w="med" type="none"/>
                  <a:tailEnd len="med" w="med" type="none"/>
                </a:ln>
              </p:spPr>
            </p:cxnSp>
          </p:grpSp>
        </p:grpSp>
        <p:sp>
          <p:nvSpPr>
            <p:cNvPr id="635" name="Shape 635"/>
            <p:cNvSpPr txBox="1"/>
            <p:nvPr/>
          </p:nvSpPr>
          <p:spPr>
            <a:xfrm rot="5400000">
              <a:off x="869174" y="4417086"/>
              <a:ext cx="8743800" cy="90600"/>
            </a:xfrm>
            <a:prstGeom prst="rect">
              <a:avLst/>
            </a:prstGeom>
            <a:solidFill>
              <a:schemeClr val="accent1"/>
            </a:solidFill>
            <a:ln cap="flat" cmpd="sng" w="9525">
              <a:solidFill>
                <a:srgbClr val="D1D0C8"/>
              </a:solidFill>
              <a:prstDash val="solid"/>
              <a:round/>
              <a:headEnd len="med" w="med" type="none"/>
              <a:tailEnd len="med" w="med" type="none"/>
            </a:ln>
          </p:spPr>
          <p:txBody>
            <a:bodyPr anchorCtr="0" anchor="t" bIns="0" lIns="0" rIns="0" tIns="0">
              <a:noAutofit/>
            </a:bodyPr>
            <a:lstStyle/>
            <a:p>
              <a:pPr indent="0" lvl="0" marL="0" marR="0" rtl="0" algn="ctr">
                <a:lnSpc>
                  <a:spcPct val="155000"/>
                </a:lnSpc>
                <a:spcBef>
                  <a:spcPts val="0"/>
                </a:spcBef>
                <a:spcAft>
                  <a:spcPts val="0"/>
                </a:spcAft>
                <a:buNone/>
              </a:pPr>
              <a:r>
                <a:t/>
              </a:r>
              <a:endParaRPr b="0" i="0" sz="3200" u="none">
                <a:solidFill>
                  <a:srgbClr val="3D4A2F"/>
                </a:solidFill>
                <a:latin typeface="Georgia"/>
                <a:ea typeface="Georgia"/>
                <a:cs typeface="Georgia"/>
                <a:sym typeface="Georgia"/>
              </a:endParaRPr>
            </a:p>
          </p:txBody>
        </p:sp>
      </p:grpSp>
      <p:sp>
        <p:nvSpPr>
          <p:cNvPr id="636" name="Shape 636"/>
          <p:cNvSpPr txBox="1"/>
          <p:nvPr/>
        </p:nvSpPr>
        <p:spPr>
          <a:xfrm>
            <a:off x="6353175" y="9109075"/>
            <a:ext cx="297000" cy="317400"/>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B0BBC0"/>
              </a:buClr>
              <a:buSzPct val="25000"/>
              <a:buFont typeface="Lustria"/>
              <a:buNone/>
            </a:pPr>
            <a:fld id="{00000000-1234-1234-1234-123412341234}" type="slidenum">
              <a:rPr b="0" i="0" lang="en-US" sz="1600" u="none">
                <a:solidFill>
                  <a:srgbClr val="B0BBC0"/>
                </a:solidFill>
                <a:latin typeface="Lustria"/>
                <a:ea typeface="Lustria"/>
                <a:cs typeface="Lustria"/>
                <a:sym typeface="Lustria"/>
              </a:rPr>
              <a:t>‹#›</a:t>
            </a:fld>
          </a:p>
        </p:txBody>
      </p:sp>
      <p:sp>
        <p:nvSpPr>
          <p:cNvPr id="637" name="Shape 637"/>
          <p:cNvSpPr txBox="1"/>
          <p:nvPr>
            <p:ph type="title"/>
          </p:nvPr>
        </p:nvSpPr>
        <p:spPr>
          <a:xfrm>
            <a:off x="803275" y="723900"/>
            <a:ext cx="4279800" cy="1803300"/>
          </a:xfrm>
          <a:prstGeom prst="rect">
            <a:avLst/>
          </a:prstGeom>
          <a:noFill/>
          <a:ln>
            <a:noFill/>
          </a:ln>
        </p:spPr>
        <p:txBody>
          <a:bodyPr anchorCtr="0" anchor="b" bIns="38100" lIns="38100" rIns="38100" tIns="38100">
            <a:noAutofit/>
          </a:bodyPr>
          <a:lstStyle/>
          <a:p>
            <a:pPr indent="0" lvl="0" marL="0" marR="0" rtl="0" algn="l">
              <a:lnSpc>
                <a:spcPct val="100000"/>
              </a:lnSpc>
              <a:spcBef>
                <a:spcPts val="0"/>
              </a:spcBef>
              <a:spcAft>
                <a:spcPts val="0"/>
              </a:spcAft>
              <a:buClr>
                <a:srgbClr val="3F3F3F"/>
              </a:buClr>
              <a:buSzPct val="25000"/>
              <a:buFont typeface="Lustria"/>
              <a:buNone/>
            </a:pPr>
            <a:r>
              <a:rPr b="1" lang="en-US" sz="3400" u="sng"/>
              <a:t>Action </a:t>
            </a:r>
            <a:r>
              <a:rPr b="1" i="0" lang="en-US" sz="3400" u="sng" cap="none" strike="noStrike">
                <a:solidFill>
                  <a:srgbClr val="3F3F3F"/>
                </a:solidFill>
                <a:latin typeface="Lustria"/>
                <a:ea typeface="Lustria"/>
                <a:cs typeface="Lustria"/>
                <a:sym typeface="Lustria"/>
              </a:rPr>
              <a:t>#1</a:t>
            </a:r>
            <a:br>
              <a:rPr b="1" i="0" lang="en-US" sz="3400" u="sng" cap="none" strike="noStrike">
                <a:solidFill>
                  <a:srgbClr val="3F3F3F"/>
                </a:solidFill>
                <a:latin typeface="Lustria"/>
                <a:ea typeface="Lustria"/>
                <a:cs typeface="Lustria"/>
                <a:sym typeface="Lustria"/>
              </a:rPr>
            </a:br>
            <a:r>
              <a:rPr b="1" lang="en-US" sz="3400" u="sng"/>
              <a:t>Action</a:t>
            </a:r>
            <a:r>
              <a:rPr b="1" i="0" lang="en-US" sz="3400" u="sng" cap="none" strike="noStrike">
                <a:solidFill>
                  <a:srgbClr val="3F3F3F"/>
                </a:solidFill>
                <a:latin typeface="Lustria"/>
                <a:ea typeface="Lustria"/>
                <a:cs typeface="Lustria"/>
                <a:sym typeface="Lustria"/>
              </a:rPr>
              <a:t> #2</a:t>
            </a:r>
            <a:br>
              <a:rPr b="1" i="0" lang="en-US" sz="3400" u="sng" cap="none" strike="noStrike">
                <a:solidFill>
                  <a:srgbClr val="3F3F3F"/>
                </a:solidFill>
                <a:latin typeface="Lustria"/>
                <a:ea typeface="Lustria"/>
                <a:cs typeface="Lustria"/>
                <a:sym typeface="Lustria"/>
              </a:rPr>
            </a:br>
            <a:r>
              <a:rPr b="1" lang="en-US" sz="3400" u="sng"/>
              <a:t>Action</a:t>
            </a:r>
            <a:r>
              <a:rPr b="1" i="0" lang="en-US" sz="3400" u="sng" cap="none" strike="noStrike">
                <a:solidFill>
                  <a:srgbClr val="3F3F3F"/>
                </a:solidFill>
                <a:latin typeface="Lustria"/>
                <a:ea typeface="Lustria"/>
                <a:cs typeface="Lustria"/>
                <a:sym typeface="Lustria"/>
              </a:rPr>
              <a:t> #3</a:t>
            </a:r>
          </a:p>
        </p:txBody>
      </p:sp>
      <p:sp>
        <p:nvSpPr>
          <p:cNvPr id="638" name="Shape 638"/>
          <p:cNvSpPr txBox="1"/>
          <p:nvPr>
            <p:ph idx="1" type="body"/>
          </p:nvPr>
        </p:nvSpPr>
        <p:spPr>
          <a:xfrm>
            <a:off x="484187" y="3314700"/>
            <a:ext cx="4911600" cy="4965600"/>
          </a:xfrm>
          <a:prstGeom prst="rect">
            <a:avLst/>
          </a:prstGeom>
          <a:noFill/>
          <a:ln>
            <a:noFill/>
          </a:ln>
        </p:spPr>
        <p:txBody>
          <a:bodyPr anchorCtr="0" anchor="t" bIns="38100" lIns="38100" rIns="38100" tIns="38100">
            <a:noAutofit/>
          </a:bodyPr>
          <a:lstStyle/>
          <a:p>
            <a:pPr indent="0" lvl="0" marL="0" marR="0" rtl="0" algn="l">
              <a:lnSpc>
                <a:spcPct val="120000"/>
              </a:lnSpc>
              <a:spcBef>
                <a:spcPts val="0"/>
              </a:spcBef>
              <a:spcAft>
                <a:spcPts val="0"/>
              </a:spcAft>
              <a:buClr>
                <a:srgbClr val="3F3F3F"/>
              </a:buClr>
              <a:buSzPct val="25000"/>
              <a:buFont typeface="Lustria"/>
              <a:buNone/>
            </a:pPr>
            <a:r>
              <a:rPr b="1" i="0" lang="en-US" sz="2800" u="none" cap="none" strike="noStrike">
                <a:solidFill>
                  <a:srgbClr val="3F3F3F"/>
                </a:solidFill>
                <a:latin typeface="Lustria"/>
                <a:ea typeface="Lustria"/>
                <a:cs typeface="Lustria"/>
                <a:sym typeface="Lustria"/>
              </a:rPr>
              <a:t>Describe the impact as a result of the event.</a:t>
            </a:r>
          </a:p>
          <a:p>
            <a:pPr indent="-406400" lvl="0" marL="457200" marR="0" rtl="0" algn="l">
              <a:lnSpc>
                <a:spcPct val="120000"/>
              </a:lnSpc>
              <a:spcBef>
                <a:spcPts val="2800"/>
              </a:spcBef>
              <a:spcAft>
                <a:spcPts val="0"/>
              </a:spcAft>
              <a:buClr>
                <a:srgbClr val="3F3F3F"/>
              </a:buClr>
              <a:buSzPct val="100000"/>
              <a:buFont typeface="Lustria"/>
              <a:buChar char="●"/>
            </a:pPr>
            <a:r>
              <a:rPr b="0" i="0" lang="en-US" sz="2800" u="none" cap="none" strike="noStrike">
                <a:solidFill>
                  <a:srgbClr val="3F3F3F"/>
                </a:solidFill>
                <a:latin typeface="Lustria"/>
                <a:ea typeface="Lustria"/>
                <a:cs typeface="Lustria"/>
                <a:sym typeface="Lustria"/>
              </a:rPr>
              <a:t>Focus on 1 of the parts of SPICE</a:t>
            </a:r>
          </a:p>
          <a:p>
            <a:pPr indent="-406400" lvl="0" marL="457200" marR="0" rtl="0" algn="l">
              <a:lnSpc>
                <a:spcPct val="120000"/>
              </a:lnSpc>
              <a:spcBef>
                <a:spcPts val="2800"/>
              </a:spcBef>
              <a:spcAft>
                <a:spcPts val="0"/>
              </a:spcAft>
              <a:buClr>
                <a:srgbClr val="3F3F3F"/>
              </a:buClr>
              <a:buSzPct val="100000"/>
              <a:buFont typeface="Lustria"/>
              <a:buChar char="●"/>
            </a:pPr>
            <a:r>
              <a:rPr b="0" i="0" lang="en-US" sz="2800" u="none" cap="none" strike="noStrike">
                <a:solidFill>
                  <a:srgbClr val="3F3F3F"/>
                </a:solidFill>
                <a:latin typeface="Lustria"/>
                <a:ea typeface="Lustria"/>
                <a:cs typeface="Lustria"/>
                <a:sym typeface="Lustria"/>
              </a:rPr>
              <a:t>Keep in mind both sides of the story</a:t>
            </a:r>
          </a:p>
        </p:txBody>
      </p:sp>
      <p:sp>
        <p:nvSpPr>
          <p:cNvPr id="639" name="Shape 639"/>
          <p:cNvSpPr txBox="1"/>
          <p:nvPr/>
        </p:nvSpPr>
        <p:spPr>
          <a:xfrm>
            <a:off x="5689600" y="1066800"/>
            <a:ext cx="6972300" cy="6629400"/>
          </a:xfrm>
          <a:prstGeom prst="rect">
            <a:avLst/>
          </a:prstGeom>
          <a:solidFill>
            <a:srgbClr val="800000"/>
          </a:solidFill>
          <a:ln cap="flat" cmpd="sng" w="9525">
            <a:solidFill>
              <a:srgbClr val="48585E"/>
            </a:solidFill>
            <a:prstDash val="solid"/>
            <a:round/>
            <a:headEnd len="med" w="med" type="none"/>
            <a:tailEnd len="med" w="med" type="none"/>
          </a:ln>
        </p:spPr>
        <p:txBody>
          <a:bodyPr anchorCtr="0" anchor="t" bIns="0" lIns="0" rIns="0" tIns="0">
            <a:noAutofit/>
          </a:bodyPr>
          <a:lstStyle/>
          <a:p>
            <a:pPr indent="0" lvl="0" marL="0" marR="0" rtl="0" algn="ctr">
              <a:lnSpc>
                <a:spcPct val="155000"/>
              </a:lnSpc>
              <a:spcBef>
                <a:spcPts val="0"/>
              </a:spcBef>
              <a:spcAft>
                <a:spcPts val="0"/>
              </a:spcAft>
              <a:buNone/>
            </a:pPr>
            <a:r>
              <a:t/>
            </a:r>
            <a:endParaRPr b="0" i="0" sz="3200" u="none">
              <a:solidFill>
                <a:srgbClr val="3D4A2F"/>
              </a:solidFill>
              <a:latin typeface="Georgia"/>
              <a:ea typeface="Georgia"/>
              <a:cs typeface="Georgia"/>
              <a:sym typeface="Georgia"/>
            </a:endParaRPr>
          </a:p>
        </p:txBody>
      </p:sp>
      <p:sp>
        <p:nvSpPr>
          <p:cNvPr id="640" name="Shape 640"/>
          <p:cNvSpPr txBox="1"/>
          <p:nvPr/>
        </p:nvSpPr>
        <p:spPr>
          <a:xfrm>
            <a:off x="6083300" y="1663700"/>
            <a:ext cx="6083400" cy="4330800"/>
          </a:xfrm>
          <a:prstGeom prst="rect">
            <a:avLst/>
          </a:prstGeom>
          <a:solidFill>
            <a:srgbClr val="FFFFFF"/>
          </a:solidFill>
          <a:ln>
            <a:noFill/>
          </a:ln>
        </p:spPr>
        <p:txBody>
          <a:bodyPr anchorCtr="0" anchor="t" bIns="38100" lIns="38100" rIns="38100" tIns="38100">
            <a:noAutofit/>
          </a:bodyPr>
          <a:lstStyle/>
          <a:p>
            <a:pPr indent="0" lvl="0" marL="0" marR="0" rtl="0" algn="ctr">
              <a:lnSpc>
                <a:spcPct val="150000"/>
              </a:lnSpc>
              <a:spcBef>
                <a:spcPts val="0"/>
              </a:spcBef>
              <a:spcAft>
                <a:spcPts val="0"/>
              </a:spcAft>
              <a:buClr>
                <a:schemeClr val="dk1"/>
              </a:buClr>
              <a:buSzPct val="25000"/>
              <a:buFont typeface="Lustria"/>
              <a:buNone/>
            </a:pPr>
            <a:r>
              <a:rPr b="1" i="0" lang="en-US" sz="2400" u="sng">
                <a:solidFill>
                  <a:schemeClr val="dk1"/>
                </a:solidFill>
                <a:latin typeface="Lustria"/>
                <a:ea typeface="Lustria"/>
                <a:cs typeface="Lustria"/>
                <a:sym typeface="Lustria"/>
              </a:rPr>
              <a:t>Impact</a:t>
            </a:r>
          </a:p>
          <a:p>
            <a:pPr indent="0" lvl="0" marL="0" marR="0" rtl="0" algn="l">
              <a:lnSpc>
                <a:spcPct val="150000"/>
              </a:lnSpc>
              <a:spcBef>
                <a:spcPts val="0"/>
              </a:spcBef>
              <a:spcAft>
                <a:spcPts val="0"/>
              </a:spcAft>
              <a:buClr>
                <a:schemeClr val="dk1"/>
              </a:buClr>
              <a:buSzPct val="25000"/>
              <a:buFont typeface="Lustria"/>
              <a:buNone/>
            </a:pPr>
            <a:r>
              <a:rPr b="0" i="0" lang="en-US" sz="2400" u="none">
                <a:solidFill>
                  <a:schemeClr val="dk1"/>
                </a:solidFill>
                <a:latin typeface="Lustria"/>
                <a:ea typeface="Lustria"/>
                <a:cs typeface="Lustria"/>
                <a:sym typeface="Lustria"/>
              </a:rPr>
              <a:t>	</a:t>
            </a:r>
            <a:r>
              <a:rPr b="1" i="0" lang="en-US" sz="2400" u="none">
                <a:solidFill>
                  <a:schemeClr val="dk1"/>
                </a:solidFill>
                <a:latin typeface="Lustria"/>
                <a:ea typeface="Lustria"/>
                <a:cs typeface="Lustria"/>
                <a:sym typeface="Lustria"/>
              </a:rPr>
              <a:t>Content:</a:t>
            </a:r>
            <a:r>
              <a:rPr b="0" i="0" lang="en-US" sz="2400" u="none">
                <a:solidFill>
                  <a:schemeClr val="dk1"/>
                </a:solidFill>
                <a:latin typeface="Lustria"/>
                <a:ea typeface="Lustria"/>
                <a:cs typeface="Lustria"/>
                <a:sym typeface="Lustria"/>
              </a:rPr>
              <a:t> Describe one of the impacts of the topic. For example, focus on one of the parts of SPICE such as social, political, intellectual, cultural, economic or others such as technological, environmental, religious, etc…  </a:t>
            </a:r>
            <a:r>
              <a:rPr b="1" i="0" lang="en-US" sz="2400" u="none">
                <a:solidFill>
                  <a:schemeClr val="dk1"/>
                </a:solidFill>
                <a:latin typeface="Lustria"/>
                <a:ea typeface="Lustria"/>
                <a:cs typeface="Lustria"/>
                <a:sym typeface="Lustria"/>
              </a:rPr>
              <a:t>Hint 5:</a:t>
            </a:r>
            <a:r>
              <a:rPr b="0" i="0" lang="en-US" sz="2400" u="none">
                <a:solidFill>
                  <a:schemeClr val="dk1"/>
                </a:solidFill>
                <a:latin typeface="Lustria"/>
                <a:ea typeface="Lustria"/>
                <a:cs typeface="Lustria"/>
                <a:sym typeface="Lustria"/>
              </a:rPr>
              <a:t> Every sentence of the analysis must support the thesis or eliminate it.</a:t>
            </a:r>
          </a:p>
        </p:txBody>
      </p:sp>
    </p:spTree>
  </p:cSld>
  <p:clrMapOvr>
    <a:masterClrMapping/>
  </p:clrMapOvr>
  <p:transition spd="slow">
    <p:fade/>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44" name="Shape 644"/>
        <p:cNvGrpSpPr/>
        <p:nvPr/>
      </p:nvGrpSpPr>
      <p:grpSpPr>
        <a:xfrm>
          <a:off x="0" y="0"/>
          <a:ext cx="0" cy="0"/>
          <a:chOff x="0" y="0"/>
          <a:chExt cx="0" cy="0"/>
        </a:xfrm>
      </p:grpSpPr>
      <p:grpSp>
        <p:nvGrpSpPr>
          <p:cNvPr id="645" name="Shape 645"/>
          <p:cNvGrpSpPr/>
          <p:nvPr/>
        </p:nvGrpSpPr>
        <p:grpSpPr>
          <a:xfrm>
            <a:off x="258762" y="246062"/>
            <a:ext cx="12485685" cy="9259887"/>
            <a:chOff x="0" y="0"/>
            <a:chExt cx="12484099" cy="9258300"/>
          </a:xfrm>
        </p:grpSpPr>
        <p:grpSp>
          <p:nvGrpSpPr>
            <p:cNvPr id="646" name="Shape 646"/>
            <p:cNvGrpSpPr/>
            <p:nvPr/>
          </p:nvGrpSpPr>
          <p:grpSpPr>
            <a:xfrm>
              <a:off x="0" y="0"/>
              <a:ext cx="12484099" cy="9258300"/>
              <a:chOff x="0" y="0"/>
              <a:chExt cx="12484099" cy="9258300"/>
            </a:xfrm>
          </p:grpSpPr>
          <p:pic>
            <p:nvPicPr>
              <p:cNvPr id="647" name="Shape 647"/>
              <p:cNvPicPr preferRelativeResize="0"/>
              <p:nvPr/>
            </p:nvPicPr>
            <p:blipFill rotWithShape="1">
              <a:blip r:embed="rId3">
                <a:alphaModFix/>
              </a:blip>
              <a:srcRect b="0" l="0" r="0" t="0"/>
              <a:stretch/>
            </p:blipFill>
            <p:spPr>
              <a:xfrm>
                <a:off x="0" y="0"/>
                <a:ext cx="12484099" cy="9258300"/>
              </a:xfrm>
              <a:prstGeom prst="rect">
                <a:avLst/>
              </a:prstGeom>
              <a:noFill/>
              <a:ln>
                <a:noFill/>
              </a:ln>
              <a:effectLst>
                <a:outerShdw blurRad="63500" rotWithShape="0" algn="ctr">
                  <a:schemeClr val="lt2">
                    <a:alpha val="39607"/>
                  </a:schemeClr>
                </a:outerShdw>
              </a:effectLst>
            </p:spPr>
          </p:pic>
          <p:grpSp>
            <p:nvGrpSpPr>
              <p:cNvPr id="648" name="Shape 648"/>
              <p:cNvGrpSpPr/>
              <p:nvPr/>
            </p:nvGrpSpPr>
            <p:grpSpPr>
              <a:xfrm>
                <a:off x="103186" y="90486"/>
                <a:ext cx="12280899" cy="9051924"/>
                <a:chOff x="0" y="0"/>
                <a:chExt cx="12280899" cy="9050336"/>
              </a:xfrm>
            </p:grpSpPr>
            <p:sp>
              <p:nvSpPr>
                <p:cNvPr id="649" name="Shape 649"/>
                <p:cNvSpPr txBox="1"/>
                <p:nvPr/>
              </p:nvSpPr>
              <p:spPr>
                <a:xfrm>
                  <a:off x="0" y="0"/>
                  <a:ext cx="12280899" cy="9050336"/>
                </a:xfrm>
                <a:prstGeom prst="rect">
                  <a:avLst/>
                </a:prstGeom>
                <a:noFill/>
                <a:ln cap="flat" cmpd="sng" w="12700">
                  <a:solidFill>
                    <a:srgbClr val="BEBCB1"/>
                  </a:solidFill>
                  <a:prstDash val="solid"/>
                  <a:round/>
                  <a:headEnd len="med" w="med" type="none"/>
                  <a:tailEnd len="med" w="med" type="none"/>
                </a:ln>
              </p:spPr>
              <p:txBody>
                <a:bodyPr anchorCtr="0" anchor="t" bIns="0" lIns="0" rIns="0" tIns="0">
                  <a:noAutofit/>
                </a:bodyPr>
                <a:lstStyle/>
                <a:p>
                  <a:pPr indent="0" lvl="0" marL="0" marR="0" rtl="0" algn="ctr">
                    <a:lnSpc>
                      <a:spcPct val="155000"/>
                    </a:lnSpc>
                    <a:spcBef>
                      <a:spcPts val="0"/>
                    </a:spcBef>
                    <a:spcAft>
                      <a:spcPts val="0"/>
                    </a:spcAft>
                    <a:buNone/>
                  </a:pPr>
                  <a:r>
                    <a:t/>
                  </a:r>
                  <a:endParaRPr b="0" i="0" sz="3200" u="none">
                    <a:solidFill>
                      <a:srgbClr val="3D4A2F"/>
                    </a:solidFill>
                    <a:latin typeface="Georgia"/>
                    <a:ea typeface="Georgia"/>
                    <a:cs typeface="Georgia"/>
                    <a:sym typeface="Georgia"/>
                  </a:endParaRPr>
                </a:p>
              </p:txBody>
            </p:sp>
            <p:cxnSp>
              <p:nvCxnSpPr>
                <p:cNvPr id="650" name="Shape 650"/>
                <p:cNvCxnSpPr/>
                <p:nvPr/>
              </p:nvCxnSpPr>
              <p:spPr>
                <a:xfrm>
                  <a:off x="0" y="8734425"/>
                  <a:ext cx="12263437" cy="1587"/>
                </a:xfrm>
                <a:prstGeom prst="straightConnector1">
                  <a:avLst/>
                </a:prstGeom>
                <a:noFill/>
                <a:ln cap="flat" cmpd="sng" w="12700">
                  <a:solidFill>
                    <a:srgbClr val="BEBCB1"/>
                  </a:solidFill>
                  <a:prstDash val="solid"/>
                  <a:miter/>
                  <a:headEnd len="med" w="med" type="none"/>
                  <a:tailEnd len="med" w="med" type="none"/>
                </a:ln>
              </p:spPr>
            </p:cxnSp>
          </p:grpSp>
        </p:grpSp>
        <p:sp>
          <p:nvSpPr>
            <p:cNvPr id="651" name="Shape 651"/>
            <p:cNvSpPr txBox="1"/>
            <p:nvPr/>
          </p:nvSpPr>
          <p:spPr>
            <a:xfrm rot="5400000">
              <a:off x="869156" y="4417217"/>
              <a:ext cx="8743949" cy="90486"/>
            </a:xfrm>
            <a:prstGeom prst="rect">
              <a:avLst/>
            </a:prstGeom>
            <a:solidFill>
              <a:schemeClr val="accent1"/>
            </a:solidFill>
            <a:ln cap="flat" cmpd="sng" w="9525">
              <a:solidFill>
                <a:srgbClr val="D1D0C8"/>
              </a:solidFill>
              <a:prstDash val="solid"/>
              <a:round/>
              <a:headEnd len="med" w="med" type="none"/>
              <a:tailEnd len="med" w="med" type="none"/>
            </a:ln>
          </p:spPr>
          <p:txBody>
            <a:bodyPr anchorCtr="0" anchor="t" bIns="0" lIns="0" rIns="0" tIns="0">
              <a:noAutofit/>
            </a:bodyPr>
            <a:lstStyle/>
            <a:p>
              <a:pPr indent="0" lvl="0" marL="0" marR="0" rtl="0" algn="ctr">
                <a:lnSpc>
                  <a:spcPct val="155000"/>
                </a:lnSpc>
                <a:spcBef>
                  <a:spcPts val="0"/>
                </a:spcBef>
                <a:spcAft>
                  <a:spcPts val="0"/>
                </a:spcAft>
                <a:buNone/>
              </a:pPr>
              <a:r>
                <a:t/>
              </a:r>
              <a:endParaRPr b="0" i="0" sz="3200" u="none">
                <a:solidFill>
                  <a:srgbClr val="3D4A2F"/>
                </a:solidFill>
                <a:latin typeface="Georgia"/>
                <a:ea typeface="Georgia"/>
                <a:cs typeface="Georgia"/>
                <a:sym typeface="Georgia"/>
              </a:endParaRPr>
            </a:p>
          </p:txBody>
        </p:sp>
      </p:grpSp>
      <p:sp>
        <p:nvSpPr>
          <p:cNvPr id="652" name="Shape 652"/>
          <p:cNvSpPr txBox="1"/>
          <p:nvPr/>
        </p:nvSpPr>
        <p:spPr>
          <a:xfrm>
            <a:off x="6353175" y="9109075"/>
            <a:ext cx="296861" cy="317500"/>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B0BBC0"/>
              </a:buClr>
              <a:buSzPct val="25000"/>
              <a:buFont typeface="Lustria"/>
              <a:buNone/>
            </a:pPr>
            <a:fld id="{00000000-1234-1234-1234-123412341234}" type="slidenum">
              <a:rPr b="0" i="0" lang="en-US" sz="1600" u="none">
                <a:solidFill>
                  <a:srgbClr val="B0BBC0"/>
                </a:solidFill>
                <a:latin typeface="Lustria"/>
                <a:ea typeface="Lustria"/>
                <a:cs typeface="Lustria"/>
                <a:sym typeface="Lustria"/>
              </a:rPr>
              <a:t>‹#›</a:t>
            </a:fld>
          </a:p>
        </p:txBody>
      </p:sp>
      <p:sp>
        <p:nvSpPr>
          <p:cNvPr id="653" name="Shape 653"/>
          <p:cNvSpPr txBox="1"/>
          <p:nvPr>
            <p:ph type="title"/>
          </p:nvPr>
        </p:nvSpPr>
        <p:spPr>
          <a:xfrm>
            <a:off x="804862" y="1066800"/>
            <a:ext cx="4278311" cy="684211"/>
          </a:xfrm>
          <a:prstGeom prst="rect">
            <a:avLst/>
          </a:prstGeom>
          <a:noFill/>
          <a:ln>
            <a:noFill/>
          </a:ln>
        </p:spPr>
        <p:txBody>
          <a:bodyPr anchorCtr="0" anchor="b" bIns="38100" lIns="38100" rIns="38100" tIns="38100">
            <a:noAutofit/>
          </a:bodyPr>
          <a:lstStyle/>
          <a:p>
            <a:pPr indent="0" lvl="0" marL="0" marR="0" rtl="0" algn="l">
              <a:lnSpc>
                <a:spcPct val="100000"/>
              </a:lnSpc>
              <a:spcBef>
                <a:spcPts val="0"/>
              </a:spcBef>
              <a:spcAft>
                <a:spcPts val="0"/>
              </a:spcAft>
              <a:buClr>
                <a:srgbClr val="3F3F3F"/>
              </a:buClr>
              <a:buSzPct val="25000"/>
              <a:buFont typeface="Lustria"/>
              <a:buNone/>
            </a:pPr>
            <a:r>
              <a:rPr b="1" i="0" lang="en-US" sz="4400" u="sng" cap="none" strike="noStrike">
                <a:solidFill>
                  <a:srgbClr val="3F3F3F"/>
                </a:solidFill>
                <a:latin typeface="Lustria"/>
                <a:ea typeface="Lustria"/>
                <a:cs typeface="Lustria"/>
                <a:sym typeface="Lustria"/>
              </a:rPr>
              <a:t>Change</a:t>
            </a:r>
          </a:p>
        </p:txBody>
      </p:sp>
      <p:sp>
        <p:nvSpPr>
          <p:cNvPr id="654" name="Shape 654"/>
          <p:cNvSpPr txBox="1"/>
          <p:nvPr>
            <p:ph idx="1" type="body"/>
          </p:nvPr>
        </p:nvSpPr>
        <p:spPr>
          <a:xfrm>
            <a:off x="484187" y="2349500"/>
            <a:ext cx="4911725" cy="5346700"/>
          </a:xfrm>
          <a:prstGeom prst="rect">
            <a:avLst/>
          </a:prstGeom>
          <a:noFill/>
          <a:ln>
            <a:noFill/>
          </a:ln>
        </p:spPr>
        <p:txBody>
          <a:bodyPr anchorCtr="0" anchor="t" bIns="38100" lIns="38100" rIns="38100" tIns="38100">
            <a:noAutofit/>
          </a:bodyPr>
          <a:lstStyle/>
          <a:p>
            <a:pPr indent="0" lvl="0" marL="0" marR="0" rtl="0" algn="l">
              <a:lnSpc>
                <a:spcPct val="120000"/>
              </a:lnSpc>
              <a:spcBef>
                <a:spcPts val="0"/>
              </a:spcBef>
              <a:spcAft>
                <a:spcPts val="0"/>
              </a:spcAft>
              <a:buClr>
                <a:srgbClr val="3F3F3F"/>
              </a:buClr>
              <a:buSzPct val="25000"/>
              <a:buFont typeface="Lustria"/>
              <a:buNone/>
            </a:pPr>
            <a:r>
              <a:rPr b="1" i="0" lang="en-US" sz="3200" u="none" cap="none" strike="noStrike">
                <a:solidFill>
                  <a:srgbClr val="3F3F3F"/>
                </a:solidFill>
                <a:latin typeface="Lustria"/>
                <a:ea typeface="Lustria"/>
                <a:cs typeface="Lustria"/>
                <a:sym typeface="Lustria"/>
              </a:rPr>
              <a:t>What changes occurred afterwards? </a:t>
            </a:r>
          </a:p>
          <a:p>
            <a:pPr indent="-431800" lvl="0" marL="457200" marR="0" rtl="0" algn="l">
              <a:lnSpc>
                <a:spcPct val="120000"/>
              </a:lnSpc>
              <a:spcBef>
                <a:spcPts val="2800"/>
              </a:spcBef>
              <a:spcAft>
                <a:spcPts val="0"/>
              </a:spcAft>
              <a:buClr>
                <a:srgbClr val="3F3F3F"/>
              </a:buClr>
              <a:buSzPct val="100000"/>
              <a:buFont typeface="Lustria"/>
              <a:buChar char="●"/>
            </a:pPr>
            <a:r>
              <a:rPr b="0" i="0" lang="en-US" sz="3200" u="none" cap="none" strike="noStrike">
                <a:solidFill>
                  <a:srgbClr val="3F3F3F"/>
                </a:solidFill>
                <a:latin typeface="Lustria"/>
                <a:ea typeface="Lustria"/>
                <a:cs typeface="Lustria"/>
                <a:sym typeface="Lustria"/>
              </a:rPr>
              <a:t>Give 3 examples for how things were never the same again.</a:t>
            </a:r>
          </a:p>
        </p:txBody>
      </p:sp>
      <p:sp>
        <p:nvSpPr>
          <p:cNvPr id="655" name="Shape 655"/>
          <p:cNvSpPr txBox="1"/>
          <p:nvPr/>
        </p:nvSpPr>
        <p:spPr>
          <a:xfrm>
            <a:off x="5689600" y="1282700"/>
            <a:ext cx="6972300" cy="6858000"/>
          </a:xfrm>
          <a:prstGeom prst="rect">
            <a:avLst/>
          </a:prstGeom>
          <a:solidFill>
            <a:srgbClr val="800000"/>
          </a:solidFill>
          <a:ln cap="flat" cmpd="sng" w="9525">
            <a:solidFill>
              <a:srgbClr val="48585E"/>
            </a:solidFill>
            <a:prstDash val="solid"/>
            <a:round/>
            <a:headEnd len="med" w="med" type="none"/>
            <a:tailEnd len="med" w="med" type="none"/>
          </a:ln>
        </p:spPr>
        <p:txBody>
          <a:bodyPr anchorCtr="0" anchor="t" bIns="0" lIns="0" rIns="0" tIns="0">
            <a:noAutofit/>
          </a:bodyPr>
          <a:lstStyle/>
          <a:p>
            <a:pPr indent="0" lvl="0" marL="0" marR="0" rtl="0" algn="ctr">
              <a:lnSpc>
                <a:spcPct val="155000"/>
              </a:lnSpc>
              <a:spcBef>
                <a:spcPts val="0"/>
              </a:spcBef>
              <a:spcAft>
                <a:spcPts val="0"/>
              </a:spcAft>
              <a:buNone/>
            </a:pPr>
            <a:r>
              <a:t/>
            </a:r>
            <a:endParaRPr b="0" i="0" sz="3200" u="none">
              <a:solidFill>
                <a:srgbClr val="3D4A2F"/>
              </a:solidFill>
              <a:latin typeface="Georgia"/>
              <a:ea typeface="Georgia"/>
              <a:cs typeface="Georgia"/>
              <a:sym typeface="Georgia"/>
            </a:endParaRPr>
          </a:p>
        </p:txBody>
      </p:sp>
      <p:sp>
        <p:nvSpPr>
          <p:cNvPr id="656" name="Shape 656"/>
          <p:cNvSpPr txBox="1"/>
          <p:nvPr/>
        </p:nvSpPr>
        <p:spPr>
          <a:xfrm>
            <a:off x="6134100" y="1828800"/>
            <a:ext cx="6083300" cy="5397500"/>
          </a:xfrm>
          <a:prstGeom prst="rect">
            <a:avLst/>
          </a:prstGeom>
          <a:solidFill>
            <a:srgbClr val="FFFFFF"/>
          </a:solidFill>
          <a:ln>
            <a:noFill/>
          </a:ln>
        </p:spPr>
        <p:txBody>
          <a:bodyPr anchorCtr="0" anchor="t" bIns="38100" lIns="38100" rIns="38100" tIns="38100">
            <a:noAutofit/>
          </a:bodyPr>
          <a:lstStyle/>
          <a:p>
            <a:pPr indent="0" lvl="0" marL="0" marR="0" rtl="0" algn="ctr">
              <a:lnSpc>
                <a:spcPct val="150000"/>
              </a:lnSpc>
              <a:spcBef>
                <a:spcPts val="0"/>
              </a:spcBef>
              <a:spcAft>
                <a:spcPts val="0"/>
              </a:spcAft>
              <a:buClr>
                <a:schemeClr val="dk1"/>
              </a:buClr>
              <a:buSzPct val="25000"/>
              <a:buFont typeface="Lustria"/>
              <a:buNone/>
            </a:pPr>
            <a:r>
              <a:rPr b="1" i="0" lang="en-US" sz="2400" u="sng">
                <a:solidFill>
                  <a:schemeClr val="dk1"/>
                </a:solidFill>
                <a:latin typeface="Lustria"/>
                <a:ea typeface="Lustria"/>
                <a:cs typeface="Lustria"/>
                <a:sym typeface="Lustria"/>
              </a:rPr>
              <a:t>CHANGES</a:t>
            </a:r>
          </a:p>
          <a:p>
            <a:pPr indent="0" lvl="0" marL="0" marR="0" rtl="0" algn="l">
              <a:lnSpc>
                <a:spcPct val="150000"/>
              </a:lnSpc>
              <a:spcBef>
                <a:spcPts val="0"/>
              </a:spcBef>
              <a:spcAft>
                <a:spcPts val="0"/>
              </a:spcAft>
              <a:buClr>
                <a:schemeClr val="dk1"/>
              </a:buClr>
              <a:buSzPct val="25000"/>
              <a:buFont typeface="Lustria"/>
              <a:buNone/>
            </a:pPr>
            <a:r>
              <a:rPr b="0" i="0" lang="en-US" sz="2400" u="none">
                <a:solidFill>
                  <a:schemeClr val="dk1"/>
                </a:solidFill>
                <a:latin typeface="Lustria"/>
                <a:ea typeface="Lustria"/>
                <a:cs typeface="Lustria"/>
                <a:sym typeface="Lustria"/>
              </a:rPr>
              <a:t>	</a:t>
            </a:r>
            <a:r>
              <a:rPr b="1" i="0" lang="en-US" sz="2400" u="none">
                <a:solidFill>
                  <a:schemeClr val="dk1"/>
                </a:solidFill>
                <a:latin typeface="Lustria"/>
                <a:ea typeface="Lustria"/>
                <a:cs typeface="Lustria"/>
                <a:sym typeface="Lustria"/>
              </a:rPr>
              <a:t>Content:</a:t>
            </a:r>
            <a:r>
              <a:rPr b="0" i="0" lang="en-US" sz="2400" u="none">
                <a:solidFill>
                  <a:schemeClr val="dk1"/>
                </a:solidFill>
                <a:latin typeface="Lustria"/>
                <a:ea typeface="Lustria"/>
                <a:cs typeface="Lustria"/>
                <a:sym typeface="Lustria"/>
              </a:rPr>
              <a:t> Explain how the compromise changed a community, nation, or the world afterwards. Focus on the impacts of the conflict that you presented earlier. After your first sentence stating the change, use a sentence showing change from the earlier impacts.</a:t>
            </a:r>
          </a:p>
          <a:p>
            <a:pPr indent="0" lvl="0" marL="0" marR="0" rtl="0" algn="l">
              <a:lnSpc>
                <a:spcPct val="150000"/>
              </a:lnSpc>
              <a:spcBef>
                <a:spcPts val="0"/>
              </a:spcBef>
              <a:spcAft>
                <a:spcPts val="0"/>
              </a:spcAft>
              <a:buClr>
                <a:schemeClr val="dk1"/>
              </a:buClr>
              <a:buSzPct val="25000"/>
              <a:buFont typeface="Lustria"/>
              <a:buNone/>
            </a:pPr>
            <a:r>
              <a:rPr b="1" i="0" lang="en-US" sz="2400" u="none">
                <a:solidFill>
                  <a:schemeClr val="dk1"/>
                </a:solidFill>
                <a:latin typeface="Lustria"/>
                <a:ea typeface="Lustria"/>
                <a:cs typeface="Lustria"/>
                <a:sym typeface="Lustria"/>
              </a:rPr>
              <a:t>Hint 9:</a:t>
            </a:r>
            <a:r>
              <a:rPr b="0" i="0" lang="en-US" sz="2400" u="none">
                <a:solidFill>
                  <a:schemeClr val="dk1"/>
                </a:solidFill>
                <a:latin typeface="Lustria"/>
                <a:ea typeface="Lustria"/>
                <a:cs typeface="Lustria"/>
                <a:sym typeface="Lustria"/>
              </a:rPr>
              <a:t> Also consider justifying the text to give you clean lines.</a:t>
            </a:r>
          </a:p>
        </p:txBody>
      </p:sp>
    </p:spTree>
  </p:cSld>
  <p:clrMapOvr>
    <a:masterClrMapping/>
  </p:clrMapOvr>
  <p:transition spd="slow">
    <p:fade/>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60" name="Shape 660"/>
        <p:cNvGrpSpPr/>
        <p:nvPr/>
      </p:nvGrpSpPr>
      <p:grpSpPr>
        <a:xfrm>
          <a:off x="0" y="0"/>
          <a:ext cx="0" cy="0"/>
          <a:chOff x="0" y="0"/>
          <a:chExt cx="0" cy="0"/>
        </a:xfrm>
      </p:grpSpPr>
      <p:grpSp>
        <p:nvGrpSpPr>
          <p:cNvPr id="661" name="Shape 661"/>
          <p:cNvGrpSpPr/>
          <p:nvPr/>
        </p:nvGrpSpPr>
        <p:grpSpPr>
          <a:xfrm>
            <a:off x="258762" y="246062"/>
            <a:ext cx="12485685" cy="9259887"/>
            <a:chOff x="0" y="0"/>
            <a:chExt cx="12484099" cy="9258300"/>
          </a:xfrm>
        </p:grpSpPr>
        <p:grpSp>
          <p:nvGrpSpPr>
            <p:cNvPr id="662" name="Shape 662"/>
            <p:cNvGrpSpPr/>
            <p:nvPr/>
          </p:nvGrpSpPr>
          <p:grpSpPr>
            <a:xfrm>
              <a:off x="0" y="0"/>
              <a:ext cx="12484099" cy="9258300"/>
              <a:chOff x="0" y="0"/>
              <a:chExt cx="12484099" cy="9258300"/>
            </a:xfrm>
          </p:grpSpPr>
          <p:pic>
            <p:nvPicPr>
              <p:cNvPr id="663" name="Shape 663"/>
              <p:cNvPicPr preferRelativeResize="0"/>
              <p:nvPr/>
            </p:nvPicPr>
            <p:blipFill rotWithShape="1">
              <a:blip r:embed="rId3">
                <a:alphaModFix/>
              </a:blip>
              <a:srcRect b="0" l="0" r="0" t="0"/>
              <a:stretch/>
            </p:blipFill>
            <p:spPr>
              <a:xfrm>
                <a:off x="0" y="0"/>
                <a:ext cx="12484099" cy="9258300"/>
              </a:xfrm>
              <a:prstGeom prst="rect">
                <a:avLst/>
              </a:prstGeom>
              <a:noFill/>
              <a:ln>
                <a:noFill/>
              </a:ln>
              <a:effectLst>
                <a:outerShdw blurRad="63500" rotWithShape="0" algn="ctr">
                  <a:schemeClr val="lt2">
                    <a:alpha val="39607"/>
                  </a:schemeClr>
                </a:outerShdw>
              </a:effectLst>
            </p:spPr>
          </p:pic>
          <p:grpSp>
            <p:nvGrpSpPr>
              <p:cNvPr id="664" name="Shape 664"/>
              <p:cNvGrpSpPr/>
              <p:nvPr/>
            </p:nvGrpSpPr>
            <p:grpSpPr>
              <a:xfrm>
                <a:off x="103186" y="90486"/>
                <a:ext cx="12280899" cy="9051924"/>
                <a:chOff x="0" y="0"/>
                <a:chExt cx="12280899" cy="9050336"/>
              </a:xfrm>
            </p:grpSpPr>
            <p:sp>
              <p:nvSpPr>
                <p:cNvPr id="665" name="Shape 665"/>
                <p:cNvSpPr txBox="1"/>
                <p:nvPr/>
              </p:nvSpPr>
              <p:spPr>
                <a:xfrm>
                  <a:off x="0" y="0"/>
                  <a:ext cx="12280899" cy="9050336"/>
                </a:xfrm>
                <a:prstGeom prst="rect">
                  <a:avLst/>
                </a:prstGeom>
                <a:noFill/>
                <a:ln cap="flat" cmpd="sng" w="12700">
                  <a:solidFill>
                    <a:srgbClr val="BEBCB1"/>
                  </a:solidFill>
                  <a:prstDash val="solid"/>
                  <a:round/>
                  <a:headEnd len="med" w="med" type="none"/>
                  <a:tailEnd len="med" w="med" type="none"/>
                </a:ln>
              </p:spPr>
              <p:txBody>
                <a:bodyPr anchorCtr="0" anchor="t" bIns="0" lIns="0" rIns="0" tIns="0">
                  <a:noAutofit/>
                </a:bodyPr>
                <a:lstStyle/>
                <a:p>
                  <a:pPr indent="0" lvl="0" marL="0" marR="0" rtl="0" algn="ctr">
                    <a:lnSpc>
                      <a:spcPct val="155000"/>
                    </a:lnSpc>
                    <a:spcBef>
                      <a:spcPts val="0"/>
                    </a:spcBef>
                    <a:spcAft>
                      <a:spcPts val="0"/>
                    </a:spcAft>
                    <a:buNone/>
                  </a:pPr>
                  <a:r>
                    <a:t/>
                  </a:r>
                  <a:endParaRPr b="0" i="0" sz="3200" u="none">
                    <a:solidFill>
                      <a:srgbClr val="3D4A2F"/>
                    </a:solidFill>
                    <a:latin typeface="Georgia"/>
                    <a:ea typeface="Georgia"/>
                    <a:cs typeface="Georgia"/>
                    <a:sym typeface="Georgia"/>
                  </a:endParaRPr>
                </a:p>
              </p:txBody>
            </p:sp>
            <p:cxnSp>
              <p:nvCxnSpPr>
                <p:cNvPr id="666" name="Shape 666"/>
                <p:cNvCxnSpPr/>
                <p:nvPr/>
              </p:nvCxnSpPr>
              <p:spPr>
                <a:xfrm>
                  <a:off x="0" y="8734425"/>
                  <a:ext cx="12263437" cy="1587"/>
                </a:xfrm>
                <a:prstGeom prst="straightConnector1">
                  <a:avLst/>
                </a:prstGeom>
                <a:noFill/>
                <a:ln cap="flat" cmpd="sng" w="12700">
                  <a:solidFill>
                    <a:srgbClr val="BEBCB1"/>
                  </a:solidFill>
                  <a:prstDash val="solid"/>
                  <a:miter/>
                  <a:headEnd len="med" w="med" type="none"/>
                  <a:tailEnd len="med" w="med" type="none"/>
                </a:ln>
              </p:spPr>
            </p:cxnSp>
          </p:grpSp>
        </p:grpSp>
        <p:sp>
          <p:nvSpPr>
            <p:cNvPr id="667" name="Shape 667"/>
            <p:cNvSpPr txBox="1"/>
            <p:nvPr/>
          </p:nvSpPr>
          <p:spPr>
            <a:xfrm rot="5400000">
              <a:off x="869156" y="4417217"/>
              <a:ext cx="8743949" cy="90486"/>
            </a:xfrm>
            <a:prstGeom prst="rect">
              <a:avLst/>
            </a:prstGeom>
            <a:solidFill>
              <a:schemeClr val="accent1"/>
            </a:solidFill>
            <a:ln cap="flat" cmpd="sng" w="9525">
              <a:solidFill>
                <a:srgbClr val="D1D0C8"/>
              </a:solidFill>
              <a:prstDash val="solid"/>
              <a:round/>
              <a:headEnd len="med" w="med" type="none"/>
              <a:tailEnd len="med" w="med" type="none"/>
            </a:ln>
          </p:spPr>
          <p:txBody>
            <a:bodyPr anchorCtr="0" anchor="t" bIns="0" lIns="0" rIns="0" tIns="0">
              <a:noAutofit/>
            </a:bodyPr>
            <a:lstStyle/>
            <a:p>
              <a:pPr indent="0" lvl="0" marL="0" marR="0" rtl="0" algn="ctr">
                <a:lnSpc>
                  <a:spcPct val="155000"/>
                </a:lnSpc>
                <a:spcBef>
                  <a:spcPts val="0"/>
                </a:spcBef>
                <a:spcAft>
                  <a:spcPts val="0"/>
                </a:spcAft>
                <a:buNone/>
              </a:pPr>
              <a:r>
                <a:t/>
              </a:r>
              <a:endParaRPr b="0" i="0" sz="3200" u="none">
                <a:solidFill>
                  <a:srgbClr val="3D4A2F"/>
                </a:solidFill>
                <a:latin typeface="Georgia"/>
                <a:ea typeface="Georgia"/>
                <a:cs typeface="Georgia"/>
                <a:sym typeface="Georgia"/>
              </a:endParaRPr>
            </a:p>
          </p:txBody>
        </p:sp>
      </p:grpSp>
      <p:sp>
        <p:nvSpPr>
          <p:cNvPr id="668" name="Shape 668"/>
          <p:cNvSpPr txBox="1"/>
          <p:nvPr/>
        </p:nvSpPr>
        <p:spPr>
          <a:xfrm>
            <a:off x="6353175" y="9109075"/>
            <a:ext cx="296861" cy="317500"/>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B0BBC0"/>
              </a:buClr>
              <a:buSzPct val="25000"/>
              <a:buFont typeface="Lustria"/>
              <a:buNone/>
            </a:pPr>
            <a:fld id="{00000000-1234-1234-1234-123412341234}" type="slidenum">
              <a:rPr b="0" i="0" lang="en-US" sz="1600" u="none">
                <a:solidFill>
                  <a:srgbClr val="B0BBC0"/>
                </a:solidFill>
                <a:latin typeface="Lustria"/>
                <a:ea typeface="Lustria"/>
                <a:cs typeface="Lustria"/>
                <a:sym typeface="Lustria"/>
              </a:rPr>
              <a:t>‹#›</a:t>
            </a:fld>
          </a:p>
        </p:txBody>
      </p:sp>
      <p:sp>
        <p:nvSpPr>
          <p:cNvPr id="669" name="Shape 669"/>
          <p:cNvSpPr txBox="1"/>
          <p:nvPr>
            <p:ph type="title"/>
          </p:nvPr>
        </p:nvSpPr>
        <p:spPr>
          <a:xfrm>
            <a:off x="804862" y="1282700"/>
            <a:ext cx="4278311" cy="684211"/>
          </a:xfrm>
          <a:prstGeom prst="rect">
            <a:avLst/>
          </a:prstGeom>
          <a:noFill/>
          <a:ln>
            <a:noFill/>
          </a:ln>
        </p:spPr>
        <p:txBody>
          <a:bodyPr anchorCtr="0" anchor="b" bIns="38100" lIns="38100" rIns="38100" tIns="38100">
            <a:noAutofit/>
          </a:bodyPr>
          <a:lstStyle/>
          <a:p>
            <a:pPr indent="0" lvl="0" marL="0" marR="0" rtl="0" algn="l">
              <a:lnSpc>
                <a:spcPct val="100000"/>
              </a:lnSpc>
              <a:spcBef>
                <a:spcPts val="0"/>
              </a:spcBef>
              <a:spcAft>
                <a:spcPts val="0"/>
              </a:spcAft>
              <a:buClr>
                <a:srgbClr val="3F3F3F"/>
              </a:buClr>
              <a:buSzPct val="25000"/>
              <a:buFont typeface="Lustria"/>
              <a:buNone/>
            </a:pPr>
            <a:r>
              <a:rPr b="1" i="0" lang="en-US" sz="4300" u="sng" cap="none" strike="noStrike">
                <a:solidFill>
                  <a:srgbClr val="3F3F3F"/>
                </a:solidFill>
                <a:latin typeface="Lustria"/>
                <a:ea typeface="Lustria"/>
                <a:cs typeface="Lustria"/>
                <a:sym typeface="Lustria"/>
              </a:rPr>
              <a:t>Conclusion</a:t>
            </a:r>
          </a:p>
        </p:txBody>
      </p:sp>
      <p:sp>
        <p:nvSpPr>
          <p:cNvPr id="670" name="Shape 670"/>
          <p:cNvSpPr txBox="1"/>
          <p:nvPr>
            <p:ph idx="1" type="body"/>
          </p:nvPr>
        </p:nvSpPr>
        <p:spPr>
          <a:xfrm>
            <a:off x="484187" y="2349500"/>
            <a:ext cx="4911725" cy="5346700"/>
          </a:xfrm>
          <a:prstGeom prst="rect">
            <a:avLst/>
          </a:prstGeom>
          <a:noFill/>
          <a:ln>
            <a:noFill/>
          </a:ln>
        </p:spPr>
        <p:txBody>
          <a:bodyPr anchorCtr="0" anchor="t" bIns="38100" lIns="38100" rIns="38100" tIns="38100">
            <a:noAutofit/>
          </a:bodyPr>
          <a:lstStyle/>
          <a:p>
            <a:pPr indent="0" lvl="0" marL="0" marR="0" rtl="0" algn="l">
              <a:lnSpc>
                <a:spcPct val="120000"/>
              </a:lnSpc>
              <a:spcBef>
                <a:spcPts val="0"/>
              </a:spcBef>
              <a:spcAft>
                <a:spcPts val="0"/>
              </a:spcAft>
              <a:buClr>
                <a:srgbClr val="3F3F3F"/>
              </a:buClr>
              <a:buSzPct val="25000"/>
              <a:buFont typeface="Lustria"/>
              <a:buNone/>
            </a:pPr>
            <a:r>
              <a:rPr b="1" i="0" lang="en-US" sz="3100" u="none" cap="none" strike="noStrike">
                <a:solidFill>
                  <a:srgbClr val="3F3F3F"/>
                </a:solidFill>
                <a:latin typeface="Lustria"/>
                <a:ea typeface="Lustria"/>
                <a:cs typeface="Lustria"/>
                <a:sym typeface="Lustria"/>
              </a:rPr>
              <a:t>Summary of what was proven by the project.</a:t>
            </a:r>
          </a:p>
          <a:p>
            <a:pPr indent="-425450" lvl="0" marL="457200" marR="0" rtl="0" algn="l">
              <a:lnSpc>
                <a:spcPct val="120000"/>
              </a:lnSpc>
              <a:spcBef>
                <a:spcPts val="2800"/>
              </a:spcBef>
              <a:spcAft>
                <a:spcPts val="0"/>
              </a:spcAft>
              <a:buClr>
                <a:srgbClr val="3F3F3F"/>
              </a:buClr>
              <a:buSzPct val="100000"/>
              <a:buFont typeface="Lustria"/>
              <a:buChar char="●"/>
            </a:pPr>
            <a:r>
              <a:rPr b="0" i="0" lang="en-US" sz="3100" u="none" cap="none" strike="noStrike">
                <a:solidFill>
                  <a:srgbClr val="3F3F3F"/>
                </a:solidFill>
                <a:latin typeface="Lustria"/>
                <a:ea typeface="Lustria"/>
                <a:cs typeface="Lustria"/>
                <a:sym typeface="Lustria"/>
              </a:rPr>
              <a:t>Give detail on the reactions</a:t>
            </a:r>
          </a:p>
          <a:p>
            <a:pPr indent="-425450" lvl="0" marL="457200" marR="0" rtl="0" algn="l">
              <a:lnSpc>
                <a:spcPct val="120000"/>
              </a:lnSpc>
              <a:spcBef>
                <a:spcPts val="2800"/>
              </a:spcBef>
              <a:spcAft>
                <a:spcPts val="0"/>
              </a:spcAft>
              <a:buClr>
                <a:srgbClr val="3F3F3F"/>
              </a:buClr>
              <a:buSzPct val="100000"/>
              <a:buFont typeface="Lustria"/>
              <a:buChar char="●"/>
            </a:pPr>
            <a:r>
              <a:rPr b="0" i="0" lang="en-US" sz="3100" u="none" cap="none" strike="noStrike">
                <a:solidFill>
                  <a:srgbClr val="3F3F3F"/>
                </a:solidFill>
                <a:latin typeface="Lustria"/>
                <a:ea typeface="Lustria"/>
                <a:cs typeface="Lustria"/>
                <a:sym typeface="Lustria"/>
              </a:rPr>
              <a:t>Explain the impact and significance topic had on community, nation, or world.</a:t>
            </a:r>
          </a:p>
        </p:txBody>
      </p:sp>
      <p:sp>
        <p:nvSpPr>
          <p:cNvPr id="671" name="Shape 671"/>
          <p:cNvSpPr txBox="1"/>
          <p:nvPr/>
        </p:nvSpPr>
        <p:spPr>
          <a:xfrm>
            <a:off x="5638800" y="2324100"/>
            <a:ext cx="6972300" cy="5092699"/>
          </a:xfrm>
          <a:prstGeom prst="rect">
            <a:avLst/>
          </a:prstGeom>
          <a:solidFill>
            <a:srgbClr val="800000"/>
          </a:solidFill>
          <a:ln cap="flat" cmpd="sng" w="9525">
            <a:solidFill>
              <a:srgbClr val="48585E"/>
            </a:solidFill>
            <a:prstDash val="solid"/>
            <a:round/>
            <a:headEnd len="med" w="med" type="none"/>
            <a:tailEnd len="med" w="med" type="none"/>
          </a:ln>
        </p:spPr>
        <p:txBody>
          <a:bodyPr anchorCtr="0" anchor="t" bIns="0" lIns="0" rIns="0" tIns="0">
            <a:noAutofit/>
          </a:bodyPr>
          <a:lstStyle/>
          <a:p>
            <a:pPr indent="0" lvl="0" marL="0" marR="0" rtl="0" algn="ctr">
              <a:lnSpc>
                <a:spcPct val="155000"/>
              </a:lnSpc>
              <a:spcBef>
                <a:spcPts val="0"/>
              </a:spcBef>
              <a:spcAft>
                <a:spcPts val="0"/>
              </a:spcAft>
              <a:buNone/>
            </a:pPr>
            <a:r>
              <a:t/>
            </a:r>
            <a:endParaRPr b="0" i="0" sz="3200" u="none">
              <a:solidFill>
                <a:srgbClr val="3D4A2F"/>
              </a:solidFill>
              <a:latin typeface="Georgia"/>
              <a:ea typeface="Georgia"/>
              <a:cs typeface="Georgia"/>
              <a:sym typeface="Georgia"/>
            </a:endParaRPr>
          </a:p>
        </p:txBody>
      </p:sp>
      <p:sp>
        <p:nvSpPr>
          <p:cNvPr id="672" name="Shape 672"/>
          <p:cNvSpPr txBox="1"/>
          <p:nvPr/>
        </p:nvSpPr>
        <p:spPr>
          <a:xfrm>
            <a:off x="6083300" y="3060700"/>
            <a:ext cx="6083300" cy="3187699"/>
          </a:xfrm>
          <a:prstGeom prst="rect">
            <a:avLst/>
          </a:prstGeom>
          <a:solidFill>
            <a:srgbClr val="FFFFFF"/>
          </a:solidFill>
          <a:ln>
            <a:noFill/>
          </a:ln>
        </p:spPr>
        <p:txBody>
          <a:bodyPr anchorCtr="0" anchor="t" bIns="38100" lIns="38100" rIns="38100" tIns="38100">
            <a:noAutofit/>
          </a:bodyPr>
          <a:lstStyle/>
          <a:p>
            <a:pPr indent="0" lvl="0" marL="0" marR="0" rtl="0" algn="ctr">
              <a:lnSpc>
                <a:spcPct val="150000"/>
              </a:lnSpc>
              <a:spcBef>
                <a:spcPts val="0"/>
              </a:spcBef>
              <a:spcAft>
                <a:spcPts val="0"/>
              </a:spcAft>
              <a:buClr>
                <a:schemeClr val="dk1"/>
              </a:buClr>
              <a:buSzPct val="25000"/>
              <a:buFont typeface="Lustria"/>
              <a:buNone/>
            </a:pPr>
            <a:r>
              <a:rPr b="1" i="0" lang="en-US" sz="2400" u="sng">
                <a:solidFill>
                  <a:schemeClr val="dk1"/>
                </a:solidFill>
                <a:latin typeface="Lustria"/>
                <a:ea typeface="Lustria"/>
                <a:cs typeface="Lustria"/>
                <a:sym typeface="Lustria"/>
              </a:rPr>
              <a:t>CONCLUSION</a:t>
            </a:r>
          </a:p>
          <a:p>
            <a:pPr indent="0" lvl="0" marL="0" marR="0" rtl="0" algn="l">
              <a:lnSpc>
                <a:spcPct val="150000"/>
              </a:lnSpc>
              <a:spcBef>
                <a:spcPts val="0"/>
              </a:spcBef>
              <a:spcAft>
                <a:spcPts val="0"/>
              </a:spcAft>
              <a:buClr>
                <a:schemeClr val="dk1"/>
              </a:buClr>
              <a:buSzPct val="25000"/>
              <a:buFont typeface="Lustria"/>
              <a:buNone/>
            </a:pPr>
            <a:r>
              <a:rPr b="0" i="0" lang="en-US" sz="2400" u="none">
                <a:solidFill>
                  <a:schemeClr val="dk1"/>
                </a:solidFill>
                <a:latin typeface="Lustria"/>
                <a:ea typeface="Lustria"/>
                <a:cs typeface="Lustria"/>
                <a:sym typeface="Lustria"/>
              </a:rPr>
              <a:t>	</a:t>
            </a:r>
            <a:r>
              <a:rPr b="1" i="0" lang="en-US" sz="2400" u="none">
                <a:solidFill>
                  <a:schemeClr val="dk1"/>
                </a:solidFill>
                <a:latin typeface="Lustria"/>
                <a:ea typeface="Lustria"/>
                <a:cs typeface="Lustria"/>
                <a:sym typeface="Lustria"/>
              </a:rPr>
              <a:t>Content:</a:t>
            </a:r>
            <a:r>
              <a:rPr b="0" i="0" lang="en-US" sz="2400" u="none">
                <a:solidFill>
                  <a:schemeClr val="dk1"/>
                </a:solidFill>
                <a:latin typeface="Lustria"/>
                <a:ea typeface="Lustria"/>
                <a:cs typeface="Lustria"/>
                <a:sym typeface="Lustria"/>
              </a:rPr>
              <a:t> An explanation of what was proven throughout the project. Focus on the changes that occurred.  Explain how the topic has had a significant impact in history and on a particular group.  </a:t>
            </a:r>
          </a:p>
        </p:txBody>
      </p:sp>
    </p:spTree>
  </p:cSld>
  <p:clrMapOvr>
    <a:masterClrMapping/>
  </p:clrMapOvr>
  <p:transition spd="slow">
    <p:fade/>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76" name="Shape 676"/>
        <p:cNvGrpSpPr/>
        <p:nvPr/>
      </p:nvGrpSpPr>
      <p:grpSpPr>
        <a:xfrm>
          <a:off x="0" y="0"/>
          <a:ext cx="0" cy="0"/>
          <a:chOff x="0" y="0"/>
          <a:chExt cx="0" cy="0"/>
        </a:xfrm>
      </p:grpSpPr>
      <p:pic>
        <p:nvPicPr>
          <p:cNvPr id="677" name="Shape 677"/>
          <p:cNvPicPr preferRelativeResize="0"/>
          <p:nvPr/>
        </p:nvPicPr>
        <p:blipFill rotWithShape="1">
          <a:blip r:embed="rId3">
            <a:alphaModFix/>
          </a:blip>
          <a:srcRect b="0" l="0" r="2126" t="0"/>
          <a:stretch/>
        </p:blipFill>
        <p:spPr>
          <a:xfrm>
            <a:off x="692150" y="584200"/>
            <a:ext cx="11618911" cy="8583611"/>
          </a:xfrm>
          <a:prstGeom prst="rect">
            <a:avLst/>
          </a:prstGeom>
          <a:noFill/>
          <a:ln>
            <a:noFill/>
          </a:ln>
          <a:effectLst>
            <a:outerShdw blurRad="63500" rotWithShape="0" algn="ctr">
              <a:schemeClr val="lt2">
                <a:alpha val="39607"/>
              </a:schemeClr>
            </a:outerShdw>
          </a:effectLst>
        </p:spPr>
      </p:pic>
      <p:grpSp>
        <p:nvGrpSpPr>
          <p:cNvPr id="678" name="Shape 678"/>
          <p:cNvGrpSpPr/>
          <p:nvPr/>
        </p:nvGrpSpPr>
        <p:grpSpPr>
          <a:xfrm>
            <a:off x="800100" y="674687"/>
            <a:ext cx="11371262" cy="8375650"/>
            <a:chOff x="0" y="0"/>
            <a:chExt cx="11369675" cy="8374061"/>
          </a:xfrm>
        </p:grpSpPr>
        <p:sp>
          <p:nvSpPr>
            <p:cNvPr id="679" name="Shape 679"/>
            <p:cNvSpPr txBox="1"/>
            <p:nvPr/>
          </p:nvSpPr>
          <p:spPr>
            <a:xfrm>
              <a:off x="0" y="0"/>
              <a:ext cx="11369675" cy="8374061"/>
            </a:xfrm>
            <a:prstGeom prst="rect">
              <a:avLst/>
            </a:prstGeom>
            <a:noFill/>
            <a:ln cap="flat" cmpd="sng" w="12700">
              <a:solidFill>
                <a:srgbClr val="BEBCB1"/>
              </a:solidFill>
              <a:prstDash val="solid"/>
              <a:round/>
              <a:headEnd len="med" w="med" type="none"/>
              <a:tailEnd len="med" w="med" type="none"/>
            </a:ln>
          </p:spPr>
          <p:txBody>
            <a:bodyPr anchorCtr="0" anchor="t" bIns="0" lIns="0" rIns="0" tIns="0">
              <a:noAutofit/>
            </a:bodyPr>
            <a:lstStyle/>
            <a:p>
              <a:pPr indent="0" lvl="0" marL="0" marR="0" rtl="0" algn="ctr">
                <a:lnSpc>
                  <a:spcPct val="155000"/>
                </a:lnSpc>
                <a:spcBef>
                  <a:spcPts val="0"/>
                </a:spcBef>
                <a:spcAft>
                  <a:spcPts val="0"/>
                </a:spcAft>
                <a:buNone/>
              </a:pPr>
              <a:r>
                <a:t/>
              </a:r>
              <a:endParaRPr b="0" i="0" sz="3200" u="none">
                <a:solidFill>
                  <a:srgbClr val="3D4A2F"/>
                </a:solidFill>
                <a:latin typeface="Georgia"/>
                <a:ea typeface="Georgia"/>
                <a:cs typeface="Georgia"/>
                <a:sym typeface="Georgia"/>
              </a:endParaRPr>
            </a:p>
          </p:txBody>
        </p:sp>
        <p:cxnSp>
          <p:nvCxnSpPr>
            <p:cNvPr id="680" name="Shape 680"/>
            <p:cNvCxnSpPr/>
            <p:nvPr/>
          </p:nvCxnSpPr>
          <p:spPr>
            <a:xfrm>
              <a:off x="0" y="8047036"/>
              <a:ext cx="11352212" cy="1587"/>
            </a:xfrm>
            <a:prstGeom prst="straightConnector1">
              <a:avLst/>
            </a:prstGeom>
            <a:noFill/>
            <a:ln cap="flat" cmpd="sng" w="12700">
              <a:solidFill>
                <a:srgbClr val="BEBCB1"/>
              </a:solidFill>
              <a:prstDash val="solid"/>
              <a:miter/>
              <a:headEnd len="med" w="med" type="none"/>
              <a:tailEnd len="med" w="med" type="none"/>
            </a:ln>
          </p:spPr>
        </p:cxnSp>
        <p:cxnSp>
          <p:nvCxnSpPr>
            <p:cNvPr id="681" name="Shape 681"/>
            <p:cNvCxnSpPr/>
            <p:nvPr/>
          </p:nvCxnSpPr>
          <p:spPr>
            <a:xfrm>
              <a:off x="0" y="4197350"/>
              <a:ext cx="11352212" cy="3174"/>
            </a:xfrm>
            <a:prstGeom prst="straightConnector1">
              <a:avLst/>
            </a:prstGeom>
            <a:noFill/>
            <a:ln cap="flat" cmpd="sng" w="12700">
              <a:solidFill>
                <a:srgbClr val="BEBCB1"/>
              </a:solidFill>
              <a:prstDash val="solid"/>
              <a:miter/>
              <a:headEnd len="med" w="med" type="none"/>
              <a:tailEnd len="med" w="med" type="none"/>
            </a:ln>
          </p:spPr>
        </p:cxnSp>
      </p:grpSp>
      <p:sp>
        <p:nvSpPr>
          <p:cNvPr id="682" name="Shape 682"/>
          <p:cNvSpPr txBox="1"/>
          <p:nvPr>
            <p:ph idx="1" type="body"/>
          </p:nvPr>
        </p:nvSpPr>
        <p:spPr>
          <a:xfrm>
            <a:off x="1238250" y="5016500"/>
            <a:ext cx="10452100" cy="3479799"/>
          </a:xfrm>
          <a:prstGeom prst="rect">
            <a:avLst/>
          </a:prstGeom>
          <a:noFill/>
          <a:ln>
            <a:noFill/>
          </a:ln>
        </p:spPr>
        <p:txBody>
          <a:bodyPr anchorCtr="0" anchor="t" bIns="38100" lIns="38100" rIns="38100" tIns="38100">
            <a:noAutofit/>
          </a:bodyPr>
          <a:lstStyle/>
          <a:p>
            <a:pPr indent="-304800" lvl="0" marL="304800" marR="0" rtl="0" algn="l">
              <a:lnSpc>
                <a:spcPct val="100000"/>
              </a:lnSpc>
              <a:spcBef>
                <a:spcPts val="0"/>
              </a:spcBef>
              <a:spcAft>
                <a:spcPts val="0"/>
              </a:spcAft>
              <a:buClr>
                <a:srgbClr val="3F3F3F"/>
              </a:buClr>
              <a:buSzPct val="100000"/>
              <a:buFont typeface="Lustria"/>
              <a:buChar char="•"/>
            </a:pPr>
            <a:r>
              <a:rPr b="1" i="0" lang="en-US" sz="2800" u="none" cap="none" strike="noStrike">
                <a:solidFill>
                  <a:srgbClr val="3F3F3F"/>
                </a:solidFill>
                <a:latin typeface="Lustria"/>
                <a:ea typeface="Lustria"/>
                <a:cs typeface="Lustria"/>
                <a:sym typeface="Lustria"/>
              </a:rPr>
              <a:t>Text count includes all of your own words: title, headers, analysis statements, timeline.</a:t>
            </a:r>
          </a:p>
          <a:p>
            <a:pPr indent="-304800" lvl="0" marL="304800" marR="0" rtl="0" algn="l">
              <a:lnSpc>
                <a:spcPct val="100000"/>
              </a:lnSpc>
              <a:spcBef>
                <a:spcPts val="2800"/>
              </a:spcBef>
              <a:spcAft>
                <a:spcPts val="0"/>
              </a:spcAft>
              <a:buClr>
                <a:srgbClr val="3F3F3F"/>
              </a:buClr>
              <a:buSzPct val="100000"/>
              <a:buFont typeface="Noto Sans Symbols"/>
              <a:buChar char="•"/>
            </a:pPr>
            <a:r>
              <a:rPr b="0" i="0" lang="en-US" sz="2800" u="none" cap="none" strike="noStrike">
                <a:solidFill>
                  <a:srgbClr val="3F3F3F"/>
                </a:solidFill>
                <a:latin typeface="Lustria"/>
                <a:ea typeface="Lustria"/>
                <a:cs typeface="Lustria"/>
                <a:sym typeface="Lustria"/>
              </a:rPr>
              <a:t>Mount in 18 pt font, plain text</a:t>
            </a:r>
          </a:p>
          <a:p>
            <a:pPr indent="-304800" lvl="0" marL="304800" marR="0" rtl="0" algn="l">
              <a:lnSpc>
                <a:spcPct val="100000"/>
              </a:lnSpc>
              <a:spcBef>
                <a:spcPts val="2800"/>
              </a:spcBef>
              <a:spcAft>
                <a:spcPts val="0"/>
              </a:spcAft>
              <a:buClr>
                <a:srgbClr val="3F3F3F"/>
              </a:buClr>
              <a:buSzPct val="100000"/>
              <a:buFont typeface="Noto Sans Symbols"/>
              <a:buChar char="•"/>
            </a:pPr>
            <a:r>
              <a:rPr b="0" i="0" lang="en-US" sz="2800" u="none" cap="none" strike="noStrike">
                <a:solidFill>
                  <a:srgbClr val="3F3F3F"/>
                </a:solidFill>
                <a:latin typeface="Lustria"/>
                <a:ea typeface="Lustria"/>
                <a:cs typeface="Lustria"/>
                <a:sym typeface="Lustria"/>
              </a:rPr>
              <a:t>1.5 spaced</a:t>
            </a:r>
          </a:p>
          <a:p>
            <a:pPr indent="-304800" lvl="0" marL="304800" marR="0" rtl="0" algn="l">
              <a:lnSpc>
                <a:spcPct val="100000"/>
              </a:lnSpc>
              <a:spcBef>
                <a:spcPts val="2800"/>
              </a:spcBef>
              <a:spcAft>
                <a:spcPts val="0"/>
              </a:spcAft>
              <a:buClr>
                <a:srgbClr val="3F3F3F"/>
              </a:buClr>
              <a:buSzPct val="100000"/>
              <a:buFont typeface="Noto Sans Symbols"/>
              <a:buChar char="•"/>
            </a:pPr>
            <a:r>
              <a:rPr b="0" i="0" lang="en-US" sz="2800" u="none" cap="none" strike="noStrike">
                <a:solidFill>
                  <a:srgbClr val="3F3F3F"/>
                </a:solidFill>
                <a:latin typeface="Lustria"/>
                <a:ea typeface="Lustria"/>
                <a:cs typeface="Lustria"/>
                <a:sym typeface="Lustria"/>
              </a:rPr>
              <a:t>Bold &amp; underline title</a:t>
            </a:r>
          </a:p>
        </p:txBody>
      </p:sp>
      <p:sp>
        <p:nvSpPr>
          <p:cNvPr id="683" name="Shape 683"/>
          <p:cNvSpPr txBox="1"/>
          <p:nvPr/>
        </p:nvSpPr>
        <p:spPr>
          <a:xfrm>
            <a:off x="3441700" y="2286000"/>
            <a:ext cx="6175374" cy="1092199"/>
          </a:xfrm>
          <a:prstGeom prst="rect">
            <a:avLst/>
          </a:prstGeom>
          <a:noFill/>
          <a:ln>
            <a:noFill/>
          </a:ln>
        </p:spPr>
        <p:txBody>
          <a:bodyPr anchorCtr="0" anchor="t" bIns="0" lIns="0" rIns="0" tIns="0">
            <a:noAutofit/>
          </a:bodyPr>
          <a:lstStyle/>
          <a:p>
            <a:pPr indent="0" lvl="0" marL="0" marR="0" rtl="0" algn="l">
              <a:lnSpc>
                <a:spcPct val="100000"/>
              </a:lnSpc>
              <a:spcBef>
                <a:spcPts val="0"/>
              </a:spcBef>
              <a:spcAft>
                <a:spcPts val="0"/>
              </a:spcAft>
              <a:buClr>
                <a:schemeClr val="dk1"/>
              </a:buClr>
              <a:buSzPct val="25000"/>
              <a:buFont typeface="Lustria"/>
              <a:buNone/>
            </a:pPr>
            <a:r>
              <a:rPr b="1" i="0" lang="en-US" sz="7400" u="none">
                <a:solidFill>
                  <a:schemeClr val="dk1"/>
                </a:solidFill>
                <a:latin typeface="Lustria"/>
                <a:ea typeface="Lustria"/>
                <a:cs typeface="Lustria"/>
                <a:sym typeface="Lustria"/>
              </a:rPr>
              <a:t>FONT &amp; SIZE</a:t>
            </a:r>
          </a:p>
        </p:txBody>
      </p:sp>
    </p:spTree>
  </p:cSld>
  <p:clrMapOvr>
    <a:masterClrMapping/>
  </p:clrMapOvr>
  <p:transition spd="slow">
    <p:fade/>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87" name="Shape 687"/>
        <p:cNvGrpSpPr/>
        <p:nvPr/>
      </p:nvGrpSpPr>
      <p:grpSpPr>
        <a:xfrm>
          <a:off x="0" y="0"/>
          <a:ext cx="0" cy="0"/>
          <a:chOff x="0" y="0"/>
          <a:chExt cx="0" cy="0"/>
        </a:xfrm>
      </p:grpSpPr>
      <p:grpSp>
        <p:nvGrpSpPr>
          <p:cNvPr id="688" name="Shape 688"/>
          <p:cNvGrpSpPr/>
          <p:nvPr/>
        </p:nvGrpSpPr>
        <p:grpSpPr>
          <a:xfrm>
            <a:off x="258762" y="246062"/>
            <a:ext cx="12485685" cy="9259887"/>
            <a:chOff x="0" y="0"/>
            <a:chExt cx="12484099" cy="9258300"/>
          </a:xfrm>
        </p:grpSpPr>
        <p:grpSp>
          <p:nvGrpSpPr>
            <p:cNvPr id="689" name="Shape 689"/>
            <p:cNvGrpSpPr/>
            <p:nvPr/>
          </p:nvGrpSpPr>
          <p:grpSpPr>
            <a:xfrm>
              <a:off x="0" y="0"/>
              <a:ext cx="12484099" cy="9258300"/>
              <a:chOff x="0" y="0"/>
              <a:chExt cx="12484099" cy="9258300"/>
            </a:xfrm>
          </p:grpSpPr>
          <p:pic>
            <p:nvPicPr>
              <p:cNvPr id="690" name="Shape 690"/>
              <p:cNvPicPr preferRelativeResize="0"/>
              <p:nvPr/>
            </p:nvPicPr>
            <p:blipFill rotWithShape="1">
              <a:blip r:embed="rId3">
                <a:alphaModFix/>
              </a:blip>
              <a:srcRect b="0" l="0" r="0" t="0"/>
              <a:stretch/>
            </p:blipFill>
            <p:spPr>
              <a:xfrm>
                <a:off x="0" y="0"/>
                <a:ext cx="12484099" cy="9258300"/>
              </a:xfrm>
              <a:prstGeom prst="rect">
                <a:avLst/>
              </a:prstGeom>
              <a:noFill/>
              <a:ln>
                <a:noFill/>
              </a:ln>
              <a:effectLst>
                <a:outerShdw blurRad="63500" rotWithShape="0" algn="ctr">
                  <a:schemeClr val="lt2">
                    <a:alpha val="39607"/>
                  </a:schemeClr>
                </a:outerShdw>
              </a:effectLst>
            </p:spPr>
          </p:pic>
          <p:grpSp>
            <p:nvGrpSpPr>
              <p:cNvPr id="691" name="Shape 691"/>
              <p:cNvGrpSpPr/>
              <p:nvPr/>
            </p:nvGrpSpPr>
            <p:grpSpPr>
              <a:xfrm>
                <a:off x="103186" y="90486"/>
                <a:ext cx="12280899" cy="9051924"/>
                <a:chOff x="0" y="0"/>
                <a:chExt cx="12280899" cy="9050336"/>
              </a:xfrm>
            </p:grpSpPr>
            <p:sp>
              <p:nvSpPr>
                <p:cNvPr id="692" name="Shape 692"/>
                <p:cNvSpPr txBox="1"/>
                <p:nvPr/>
              </p:nvSpPr>
              <p:spPr>
                <a:xfrm>
                  <a:off x="0" y="0"/>
                  <a:ext cx="12280899" cy="9050336"/>
                </a:xfrm>
                <a:prstGeom prst="rect">
                  <a:avLst/>
                </a:prstGeom>
                <a:noFill/>
                <a:ln cap="flat" cmpd="sng" w="12700">
                  <a:solidFill>
                    <a:srgbClr val="BEBCB1"/>
                  </a:solidFill>
                  <a:prstDash val="solid"/>
                  <a:round/>
                  <a:headEnd len="med" w="med" type="none"/>
                  <a:tailEnd len="med" w="med" type="none"/>
                </a:ln>
              </p:spPr>
              <p:txBody>
                <a:bodyPr anchorCtr="0" anchor="t" bIns="0" lIns="0" rIns="0" tIns="0">
                  <a:noAutofit/>
                </a:bodyPr>
                <a:lstStyle/>
                <a:p>
                  <a:pPr indent="0" lvl="0" marL="0" marR="0" rtl="0" algn="ctr">
                    <a:lnSpc>
                      <a:spcPct val="155000"/>
                    </a:lnSpc>
                    <a:spcBef>
                      <a:spcPts val="0"/>
                    </a:spcBef>
                    <a:spcAft>
                      <a:spcPts val="0"/>
                    </a:spcAft>
                    <a:buNone/>
                  </a:pPr>
                  <a:r>
                    <a:t/>
                  </a:r>
                  <a:endParaRPr b="0" i="0" sz="3200" u="none">
                    <a:solidFill>
                      <a:srgbClr val="3D4A2F"/>
                    </a:solidFill>
                    <a:latin typeface="Georgia"/>
                    <a:ea typeface="Georgia"/>
                    <a:cs typeface="Georgia"/>
                    <a:sym typeface="Georgia"/>
                  </a:endParaRPr>
                </a:p>
              </p:txBody>
            </p:sp>
            <p:cxnSp>
              <p:nvCxnSpPr>
                <p:cNvPr id="693" name="Shape 693"/>
                <p:cNvCxnSpPr/>
                <p:nvPr/>
              </p:nvCxnSpPr>
              <p:spPr>
                <a:xfrm>
                  <a:off x="0" y="8734425"/>
                  <a:ext cx="12263437" cy="1587"/>
                </a:xfrm>
                <a:prstGeom prst="straightConnector1">
                  <a:avLst/>
                </a:prstGeom>
                <a:noFill/>
                <a:ln cap="flat" cmpd="sng" w="12700">
                  <a:solidFill>
                    <a:srgbClr val="BEBCB1"/>
                  </a:solidFill>
                  <a:prstDash val="solid"/>
                  <a:miter/>
                  <a:headEnd len="med" w="med" type="none"/>
                  <a:tailEnd len="med" w="med" type="none"/>
                </a:ln>
              </p:spPr>
            </p:cxnSp>
          </p:grpSp>
        </p:grpSp>
        <p:sp>
          <p:nvSpPr>
            <p:cNvPr id="694" name="Shape 694"/>
            <p:cNvSpPr txBox="1"/>
            <p:nvPr/>
          </p:nvSpPr>
          <p:spPr>
            <a:xfrm rot="5400000">
              <a:off x="869156" y="4417217"/>
              <a:ext cx="8743949" cy="90486"/>
            </a:xfrm>
            <a:prstGeom prst="rect">
              <a:avLst/>
            </a:prstGeom>
            <a:solidFill>
              <a:schemeClr val="accent1"/>
            </a:solidFill>
            <a:ln cap="flat" cmpd="sng" w="9525">
              <a:solidFill>
                <a:srgbClr val="D1D0C8"/>
              </a:solidFill>
              <a:prstDash val="solid"/>
              <a:round/>
              <a:headEnd len="med" w="med" type="none"/>
              <a:tailEnd len="med" w="med" type="none"/>
            </a:ln>
          </p:spPr>
          <p:txBody>
            <a:bodyPr anchorCtr="0" anchor="t" bIns="0" lIns="0" rIns="0" tIns="0">
              <a:noAutofit/>
            </a:bodyPr>
            <a:lstStyle/>
            <a:p>
              <a:pPr indent="0" lvl="0" marL="0" marR="0" rtl="0" algn="ctr">
                <a:lnSpc>
                  <a:spcPct val="155000"/>
                </a:lnSpc>
                <a:spcBef>
                  <a:spcPts val="0"/>
                </a:spcBef>
                <a:spcAft>
                  <a:spcPts val="0"/>
                </a:spcAft>
                <a:buNone/>
              </a:pPr>
              <a:r>
                <a:t/>
              </a:r>
              <a:endParaRPr b="0" i="0" sz="3200" u="none">
                <a:solidFill>
                  <a:srgbClr val="3D4A2F"/>
                </a:solidFill>
                <a:latin typeface="Georgia"/>
                <a:ea typeface="Georgia"/>
                <a:cs typeface="Georgia"/>
                <a:sym typeface="Georgia"/>
              </a:endParaRPr>
            </a:p>
          </p:txBody>
        </p:sp>
      </p:grpSp>
      <p:sp>
        <p:nvSpPr>
          <p:cNvPr id="695" name="Shape 695"/>
          <p:cNvSpPr txBox="1"/>
          <p:nvPr/>
        </p:nvSpPr>
        <p:spPr>
          <a:xfrm>
            <a:off x="6353175" y="9109075"/>
            <a:ext cx="296861" cy="317500"/>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B0BBC0"/>
              </a:buClr>
              <a:buSzPct val="25000"/>
              <a:buFont typeface="Lustria"/>
              <a:buNone/>
            </a:pPr>
            <a:fld id="{00000000-1234-1234-1234-123412341234}" type="slidenum">
              <a:rPr b="0" i="0" lang="en-US" sz="1600" u="none">
                <a:solidFill>
                  <a:srgbClr val="B0BBC0"/>
                </a:solidFill>
                <a:latin typeface="Lustria"/>
                <a:ea typeface="Lustria"/>
                <a:cs typeface="Lustria"/>
                <a:sym typeface="Lustria"/>
              </a:rPr>
              <a:t>‹#›</a:t>
            </a:fld>
          </a:p>
        </p:txBody>
      </p:sp>
      <p:sp>
        <p:nvSpPr>
          <p:cNvPr id="696" name="Shape 696"/>
          <p:cNvSpPr txBox="1"/>
          <p:nvPr>
            <p:ph type="title"/>
          </p:nvPr>
        </p:nvSpPr>
        <p:spPr>
          <a:xfrm>
            <a:off x="754062" y="863600"/>
            <a:ext cx="4278311" cy="1071561"/>
          </a:xfrm>
          <a:prstGeom prst="rect">
            <a:avLst/>
          </a:prstGeom>
          <a:noFill/>
          <a:ln>
            <a:noFill/>
          </a:ln>
        </p:spPr>
        <p:txBody>
          <a:bodyPr anchorCtr="0" anchor="b" bIns="38100" lIns="38100" rIns="38100" tIns="38100">
            <a:noAutofit/>
          </a:bodyPr>
          <a:lstStyle/>
          <a:p>
            <a:pPr indent="0" lvl="0" marL="0" marR="0" rtl="0" algn="l">
              <a:lnSpc>
                <a:spcPct val="100000"/>
              </a:lnSpc>
              <a:spcBef>
                <a:spcPts val="0"/>
              </a:spcBef>
              <a:spcAft>
                <a:spcPts val="0"/>
              </a:spcAft>
              <a:buClr>
                <a:srgbClr val="3F3F3F"/>
              </a:buClr>
              <a:buSzPct val="25000"/>
              <a:buFont typeface="Lustria"/>
              <a:buNone/>
            </a:pPr>
            <a:r>
              <a:rPr b="1" i="0" lang="en-US" sz="4200" u="sng" cap="none" strike="noStrike">
                <a:solidFill>
                  <a:srgbClr val="3F3F3F"/>
                </a:solidFill>
                <a:latin typeface="Lustria"/>
                <a:ea typeface="Lustria"/>
                <a:cs typeface="Lustria"/>
                <a:sym typeface="Lustria"/>
              </a:rPr>
              <a:t>Word Limit</a:t>
            </a:r>
          </a:p>
        </p:txBody>
      </p:sp>
      <p:pic>
        <p:nvPicPr>
          <p:cNvPr id="697" name="Shape 697"/>
          <p:cNvPicPr preferRelativeResize="0"/>
          <p:nvPr/>
        </p:nvPicPr>
        <p:blipFill rotWithShape="1">
          <a:blip r:embed="rId4">
            <a:alphaModFix/>
          </a:blip>
          <a:srcRect b="0" l="0" r="0" t="0"/>
          <a:stretch/>
        </p:blipFill>
        <p:spPr>
          <a:xfrm>
            <a:off x="5721350" y="527050"/>
            <a:ext cx="3073399" cy="3930649"/>
          </a:xfrm>
          <a:prstGeom prst="rect">
            <a:avLst/>
          </a:prstGeom>
          <a:noFill/>
          <a:ln>
            <a:noFill/>
          </a:ln>
        </p:spPr>
      </p:pic>
      <p:sp>
        <p:nvSpPr>
          <p:cNvPr id="698" name="Shape 698"/>
          <p:cNvSpPr txBox="1"/>
          <p:nvPr>
            <p:ph idx="1" type="body"/>
          </p:nvPr>
        </p:nvSpPr>
        <p:spPr>
          <a:xfrm>
            <a:off x="484187" y="1938336"/>
            <a:ext cx="4911725" cy="6700836"/>
          </a:xfrm>
          <a:prstGeom prst="rect">
            <a:avLst/>
          </a:prstGeom>
          <a:noFill/>
          <a:ln>
            <a:noFill/>
          </a:ln>
        </p:spPr>
        <p:txBody>
          <a:bodyPr anchorCtr="0" anchor="t" bIns="38100" lIns="38100" rIns="38100" tIns="38100">
            <a:noAutofit/>
          </a:bodyPr>
          <a:lstStyle/>
          <a:p>
            <a:pPr indent="0" lvl="0" marL="0" marR="0" rtl="0" algn="l">
              <a:lnSpc>
                <a:spcPct val="120000"/>
              </a:lnSpc>
              <a:spcBef>
                <a:spcPts val="0"/>
              </a:spcBef>
              <a:spcAft>
                <a:spcPts val="0"/>
              </a:spcAft>
              <a:buClr>
                <a:srgbClr val="3F3F3F"/>
              </a:buClr>
              <a:buSzPct val="25000"/>
              <a:buFont typeface="Lustria"/>
              <a:buNone/>
            </a:pPr>
            <a:r>
              <a:t/>
            </a:r>
            <a:endParaRPr b="0" i="0" sz="2600" u="none" cap="none" strike="noStrike">
              <a:solidFill>
                <a:srgbClr val="3F3F3F"/>
              </a:solidFill>
              <a:latin typeface="Lustria"/>
              <a:ea typeface="Lustria"/>
              <a:cs typeface="Lustria"/>
              <a:sym typeface="Lustria"/>
            </a:endParaRPr>
          </a:p>
          <a:p>
            <a:pPr indent="-393700" lvl="0" marL="457200" marR="0" rtl="0" algn="l">
              <a:lnSpc>
                <a:spcPct val="120000"/>
              </a:lnSpc>
              <a:spcBef>
                <a:spcPts val="2800"/>
              </a:spcBef>
              <a:spcAft>
                <a:spcPts val="1000"/>
              </a:spcAft>
              <a:buClr>
                <a:srgbClr val="3F3F3F"/>
              </a:buClr>
              <a:buSzPct val="100000"/>
              <a:buFont typeface="Lustria"/>
              <a:buChar char="●"/>
            </a:pPr>
            <a:r>
              <a:rPr b="0" i="0" lang="en-US" sz="2600" u="none" cap="none" strike="noStrike">
                <a:solidFill>
                  <a:srgbClr val="3F3F3F"/>
                </a:solidFill>
                <a:latin typeface="Lustria"/>
                <a:ea typeface="Lustria"/>
                <a:cs typeface="Lustria"/>
                <a:sym typeface="Lustria"/>
              </a:rPr>
              <a:t>Word limit for text is </a:t>
            </a:r>
            <a:r>
              <a:rPr b="1" i="0" lang="en-US" sz="2600" u="none" cap="none" strike="noStrike">
                <a:solidFill>
                  <a:srgbClr val="3F3F3F"/>
                </a:solidFill>
                <a:latin typeface="Lustria"/>
                <a:ea typeface="Lustria"/>
                <a:cs typeface="Lustria"/>
                <a:sym typeface="Lustria"/>
              </a:rPr>
              <a:t>500 words.   </a:t>
            </a:r>
            <a:r>
              <a:rPr b="0" i="0" lang="en-US" sz="2600" u="none" cap="none" strike="noStrike">
                <a:solidFill>
                  <a:srgbClr val="3F3F3F"/>
                </a:solidFill>
                <a:latin typeface="Lustria"/>
                <a:ea typeface="Lustria"/>
                <a:cs typeface="Lustria"/>
                <a:sym typeface="Lustria"/>
              </a:rPr>
              <a:t>(2 pages, typed, single space, 12pt font.)</a:t>
            </a:r>
          </a:p>
          <a:p>
            <a:pPr indent="-393700" lvl="0" marL="457200" marR="0" rtl="0" algn="l">
              <a:lnSpc>
                <a:spcPct val="120000"/>
              </a:lnSpc>
              <a:spcBef>
                <a:spcPts val="2800"/>
              </a:spcBef>
              <a:spcAft>
                <a:spcPts val="1000"/>
              </a:spcAft>
              <a:buClr>
                <a:srgbClr val="3F3F3F"/>
              </a:buClr>
              <a:buSzPct val="100000"/>
              <a:buFont typeface="Lustria"/>
              <a:buChar char="●"/>
            </a:pPr>
            <a:r>
              <a:rPr b="0" i="0" lang="en-US" sz="2600" u="none" cap="none" strike="noStrike">
                <a:solidFill>
                  <a:srgbClr val="3F3F3F"/>
                </a:solidFill>
                <a:latin typeface="Lustria"/>
                <a:ea typeface="Lustria"/>
                <a:cs typeface="Lustria"/>
                <a:sym typeface="Lustria"/>
              </a:rPr>
              <a:t>Words not counted: quotes from other people, documents (newspapers, letters…)  </a:t>
            </a:r>
          </a:p>
          <a:p>
            <a:pPr indent="-393700" lvl="0" marL="457200" marR="0" rtl="0" algn="l">
              <a:lnSpc>
                <a:spcPct val="120000"/>
              </a:lnSpc>
              <a:spcBef>
                <a:spcPts val="2800"/>
              </a:spcBef>
              <a:spcAft>
                <a:spcPts val="1000"/>
              </a:spcAft>
              <a:buClr>
                <a:srgbClr val="3F3F3F"/>
              </a:buClr>
              <a:buSzPct val="100000"/>
              <a:buChar char="●"/>
            </a:pPr>
            <a:r>
              <a:rPr b="1" i="0" lang="en-US" sz="2600" u="none" cap="none" strike="noStrike">
                <a:solidFill>
                  <a:srgbClr val="3F3F3F"/>
                </a:solidFill>
                <a:latin typeface="Lustria"/>
                <a:ea typeface="Lustria"/>
                <a:cs typeface="Lustria"/>
                <a:sym typeface="Lustria"/>
              </a:rPr>
              <a:t>NO CAPTIONS</a:t>
            </a:r>
            <a:r>
              <a:rPr b="0" i="0" lang="en-US" sz="2600" u="none" cap="none" strike="noStrike">
                <a:solidFill>
                  <a:srgbClr val="3F3F3F"/>
                </a:solidFill>
                <a:latin typeface="Lustria"/>
                <a:ea typeface="Lustria"/>
                <a:cs typeface="Lustria"/>
                <a:sym typeface="Lustria"/>
              </a:rPr>
              <a:t>, do not label what the picture is about.  Ex. </a:t>
            </a:r>
            <a:r>
              <a:rPr b="0" i="0" lang="en-US" sz="2600" u="none" cap="none" strike="noStrike">
                <a:solidFill>
                  <a:srgbClr val="3F3F3F"/>
                </a:solidFill>
                <a:latin typeface="Arial"/>
                <a:ea typeface="Arial"/>
                <a:cs typeface="Arial"/>
                <a:sym typeface="Arial"/>
              </a:rPr>
              <a:t>“</a:t>
            </a:r>
            <a:r>
              <a:rPr b="0" i="0" lang="en-US" sz="2600" u="none" cap="none" strike="noStrike">
                <a:solidFill>
                  <a:srgbClr val="3F3F3F"/>
                </a:solidFill>
                <a:latin typeface="Lustria"/>
                <a:ea typeface="Lustria"/>
                <a:cs typeface="Lustria"/>
                <a:sym typeface="Lustria"/>
              </a:rPr>
              <a:t>This is a picture of Martin Luther King Jr.</a:t>
            </a:r>
          </a:p>
        </p:txBody>
      </p:sp>
      <p:pic>
        <p:nvPicPr>
          <p:cNvPr id="699" name="Shape 699"/>
          <p:cNvPicPr preferRelativeResize="0"/>
          <p:nvPr/>
        </p:nvPicPr>
        <p:blipFill rotWithShape="1">
          <a:blip r:embed="rId5">
            <a:alphaModFix/>
          </a:blip>
          <a:srcRect b="0" l="0" r="0" t="0"/>
          <a:stretch/>
        </p:blipFill>
        <p:spPr>
          <a:xfrm>
            <a:off x="7643811" y="5230812"/>
            <a:ext cx="4945062" cy="3752849"/>
          </a:xfrm>
          <a:prstGeom prst="rect">
            <a:avLst/>
          </a:prstGeom>
          <a:noFill/>
          <a:ln>
            <a:noFill/>
          </a:ln>
        </p:spPr>
      </p:pic>
      <p:sp>
        <p:nvSpPr>
          <p:cNvPr id="700" name="Shape 700"/>
          <p:cNvSpPr txBox="1"/>
          <p:nvPr/>
        </p:nvSpPr>
        <p:spPr>
          <a:xfrm>
            <a:off x="8083550" y="3135311"/>
            <a:ext cx="4306887" cy="1169986"/>
          </a:xfrm>
          <a:prstGeom prst="rect">
            <a:avLst/>
          </a:prstGeom>
          <a:gradFill>
            <a:gsLst>
              <a:gs pos="0">
                <a:srgbClr val="C7D5DB"/>
              </a:gs>
              <a:gs pos="100000">
                <a:srgbClr val="475B63"/>
              </a:gs>
            </a:gsLst>
            <a:lin ang="5400000" scaled="0"/>
          </a:gradFill>
          <a:ln cap="flat" cmpd="sng" w="9525">
            <a:solidFill>
              <a:srgbClr val="48585E"/>
            </a:solidFill>
            <a:prstDash val="solid"/>
            <a:round/>
            <a:headEnd len="med" w="med" type="none"/>
            <a:tailEnd len="med" w="med" type="none"/>
          </a:ln>
          <a:effectLst>
            <a:outerShdw blurRad="63500" dir="5400000" dist="23000">
              <a:schemeClr val="lt2">
                <a:alpha val="34901"/>
              </a:schemeClr>
            </a:outerShdw>
          </a:effectLst>
        </p:spPr>
        <p:txBody>
          <a:bodyPr anchorCtr="0" anchor="t" bIns="0" lIns="0" rIns="0" tIns="0">
            <a:noAutofit/>
          </a:bodyPr>
          <a:lstStyle/>
          <a:p>
            <a:pPr indent="0" lvl="0" marL="0" marR="0" rtl="0" algn="ctr">
              <a:lnSpc>
                <a:spcPct val="155000"/>
              </a:lnSpc>
              <a:spcBef>
                <a:spcPts val="0"/>
              </a:spcBef>
              <a:spcAft>
                <a:spcPts val="0"/>
              </a:spcAft>
              <a:buNone/>
            </a:pPr>
            <a:r>
              <a:t/>
            </a:r>
            <a:endParaRPr b="0" i="0" sz="3200" u="none">
              <a:solidFill>
                <a:srgbClr val="3D4A2F"/>
              </a:solidFill>
              <a:latin typeface="Georgia"/>
              <a:ea typeface="Georgia"/>
              <a:cs typeface="Georgia"/>
              <a:sym typeface="Georgia"/>
            </a:endParaRPr>
          </a:p>
        </p:txBody>
      </p:sp>
      <p:sp>
        <p:nvSpPr>
          <p:cNvPr id="701" name="Shape 701"/>
          <p:cNvSpPr txBox="1"/>
          <p:nvPr/>
        </p:nvSpPr>
        <p:spPr>
          <a:xfrm>
            <a:off x="8255000" y="3259136"/>
            <a:ext cx="3949700" cy="787400"/>
          </a:xfrm>
          <a:prstGeom prst="rect">
            <a:avLst/>
          </a:prstGeom>
          <a:solidFill>
            <a:srgbClr val="FFFFFF"/>
          </a:solidFill>
          <a:ln>
            <a:noFill/>
          </a:ln>
        </p:spPr>
        <p:txBody>
          <a:bodyPr anchorCtr="0" anchor="t" bIns="38100" lIns="38100" rIns="38100" tIns="38100">
            <a:noAutofit/>
          </a:bodyPr>
          <a:lstStyle/>
          <a:p>
            <a:pPr indent="0" lvl="0" marL="0" marR="0" rtl="0" algn="l">
              <a:lnSpc>
                <a:spcPct val="100000"/>
              </a:lnSpc>
              <a:spcBef>
                <a:spcPts val="0"/>
              </a:spcBef>
              <a:spcAft>
                <a:spcPts val="0"/>
              </a:spcAft>
              <a:buClr>
                <a:schemeClr val="dk1"/>
              </a:buClr>
              <a:buSzPct val="25000"/>
              <a:buFont typeface="Lustria"/>
              <a:buNone/>
            </a:pPr>
            <a:r>
              <a:rPr b="0" i="0" lang="en-US" sz="2400" u="none">
                <a:solidFill>
                  <a:schemeClr val="dk1"/>
                </a:solidFill>
                <a:latin typeface="Lustria"/>
                <a:ea typeface="Lustria"/>
                <a:cs typeface="Lustria"/>
                <a:sym typeface="Lustria"/>
              </a:rPr>
              <a:t>This is a picture of Martin Luther King Jr.</a:t>
            </a:r>
          </a:p>
        </p:txBody>
      </p:sp>
      <p:sp>
        <p:nvSpPr>
          <p:cNvPr id="702" name="Shape 702"/>
          <p:cNvSpPr txBox="1"/>
          <p:nvPr/>
        </p:nvSpPr>
        <p:spPr>
          <a:xfrm>
            <a:off x="5645150" y="7454900"/>
            <a:ext cx="3817937" cy="1416049"/>
          </a:xfrm>
          <a:prstGeom prst="rect">
            <a:avLst/>
          </a:prstGeom>
          <a:gradFill>
            <a:gsLst>
              <a:gs pos="0">
                <a:srgbClr val="C7D5DB"/>
              </a:gs>
              <a:gs pos="100000">
                <a:srgbClr val="475B63"/>
              </a:gs>
            </a:gsLst>
            <a:lin ang="5400000" scaled="0"/>
          </a:gradFill>
          <a:ln cap="flat" cmpd="sng" w="9525">
            <a:solidFill>
              <a:srgbClr val="48585E"/>
            </a:solidFill>
            <a:prstDash val="solid"/>
            <a:round/>
            <a:headEnd len="med" w="med" type="none"/>
            <a:tailEnd len="med" w="med" type="none"/>
          </a:ln>
          <a:effectLst>
            <a:outerShdw blurRad="63500" dir="5400000" dist="23000">
              <a:schemeClr val="lt2">
                <a:alpha val="34901"/>
              </a:schemeClr>
            </a:outerShdw>
          </a:effectLst>
        </p:spPr>
        <p:txBody>
          <a:bodyPr anchorCtr="0" anchor="t" bIns="0" lIns="0" rIns="0" tIns="0">
            <a:noAutofit/>
          </a:bodyPr>
          <a:lstStyle/>
          <a:p>
            <a:pPr indent="0" lvl="0" marL="0" marR="0" rtl="0" algn="ctr">
              <a:lnSpc>
                <a:spcPct val="155000"/>
              </a:lnSpc>
              <a:spcBef>
                <a:spcPts val="0"/>
              </a:spcBef>
              <a:spcAft>
                <a:spcPts val="0"/>
              </a:spcAft>
              <a:buNone/>
            </a:pPr>
            <a:r>
              <a:t/>
            </a:r>
            <a:endParaRPr b="0" i="0" sz="3200" u="none">
              <a:solidFill>
                <a:srgbClr val="3D4A2F"/>
              </a:solidFill>
              <a:latin typeface="Georgia"/>
              <a:ea typeface="Georgia"/>
              <a:cs typeface="Georgia"/>
              <a:sym typeface="Georgia"/>
            </a:endParaRPr>
          </a:p>
        </p:txBody>
      </p:sp>
      <p:sp>
        <p:nvSpPr>
          <p:cNvPr id="703" name="Shape 703"/>
          <p:cNvSpPr txBox="1"/>
          <p:nvPr/>
        </p:nvSpPr>
        <p:spPr>
          <a:xfrm>
            <a:off x="5829300" y="7643811"/>
            <a:ext cx="3429000" cy="876300"/>
          </a:xfrm>
          <a:prstGeom prst="rect">
            <a:avLst/>
          </a:prstGeom>
          <a:solidFill>
            <a:srgbClr val="FFFFFF"/>
          </a:solidFill>
          <a:ln>
            <a:noFill/>
          </a:ln>
        </p:spPr>
        <p:txBody>
          <a:bodyPr anchorCtr="0" anchor="t" bIns="38100" lIns="38100" rIns="38100" tIns="38100">
            <a:noAutofit/>
          </a:bodyPr>
          <a:lstStyle/>
          <a:p>
            <a:pPr indent="0" lvl="0" marL="0" marR="0" rtl="0" algn="l">
              <a:lnSpc>
                <a:spcPct val="100000"/>
              </a:lnSpc>
              <a:spcBef>
                <a:spcPts val="0"/>
              </a:spcBef>
              <a:spcAft>
                <a:spcPts val="0"/>
              </a:spcAft>
              <a:buClr>
                <a:schemeClr val="dk1"/>
              </a:buClr>
              <a:buSzPct val="25000"/>
              <a:buFont typeface="Arial"/>
              <a:buNone/>
            </a:pPr>
            <a:r>
              <a:rPr b="0" i="1" lang="en-US" sz="1800" u="none">
                <a:solidFill>
                  <a:schemeClr val="dk1"/>
                </a:solidFill>
                <a:latin typeface="Arial"/>
                <a:ea typeface="Arial"/>
                <a:cs typeface="Arial"/>
                <a:sym typeface="Arial"/>
              </a:rPr>
              <a:t>“</a:t>
            </a:r>
            <a:r>
              <a:rPr b="0" i="1" lang="en-US" sz="1800" u="none">
                <a:solidFill>
                  <a:schemeClr val="dk1"/>
                </a:solidFill>
                <a:latin typeface="Lustria"/>
                <a:ea typeface="Lustria"/>
                <a:cs typeface="Lustria"/>
                <a:sym typeface="Lustria"/>
              </a:rPr>
              <a:t>I have a dream…</a:t>
            </a:r>
            <a:r>
              <a:rPr b="0" i="1" lang="en-US" sz="1800" u="none">
                <a:solidFill>
                  <a:schemeClr val="dk1"/>
                </a:solidFill>
                <a:latin typeface="Arial"/>
                <a:ea typeface="Arial"/>
                <a:cs typeface="Arial"/>
                <a:sym typeface="Arial"/>
              </a:rPr>
              <a:t>”</a:t>
            </a:r>
            <a:r>
              <a:rPr b="0" i="1" lang="en-US" sz="1800" u="none">
                <a:solidFill>
                  <a:schemeClr val="dk1"/>
                </a:solidFill>
                <a:latin typeface="Lustria"/>
                <a:ea typeface="Lustria"/>
                <a:cs typeface="Lustria"/>
                <a:sym typeface="Lustria"/>
              </a:rPr>
              <a:t> </a:t>
            </a:r>
          </a:p>
          <a:p>
            <a:pPr indent="0" lvl="0" marL="0" marR="0" rtl="0" algn="l">
              <a:lnSpc>
                <a:spcPct val="100000"/>
              </a:lnSpc>
              <a:spcBef>
                <a:spcPts val="0"/>
              </a:spcBef>
              <a:spcAft>
                <a:spcPts val="0"/>
              </a:spcAft>
              <a:buClr>
                <a:schemeClr val="dk1"/>
              </a:buClr>
              <a:buSzPct val="25000"/>
              <a:buFont typeface="Lustria"/>
              <a:buNone/>
            </a:pPr>
            <a:r>
              <a:rPr b="1" i="0" lang="en-US" sz="1800" u="none">
                <a:solidFill>
                  <a:schemeClr val="dk1"/>
                </a:solidFill>
                <a:latin typeface="Lustria"/>
                <a:ea typeface="Lustria"/>
                <a:cs typeface="Lustria"/>
                <a:sym typeface="Lustria"/>
              </a:rPr>
              <a:t>(Martin Luther King Jr., </a:t>
            </a:r>
          </a:p>
          <a:p>
            <a:pPr indent="0" lvl="0" marL="0" marR="0" rtl="0" algn="l">
              <a:lnSpc>
                <a:spcPct val="100000"/>
              </a:lnSpc>
              <a:spcBef>
                <a:spcPts val="0"/>
              </a:spcBef>
              <a:spcAft>
                <a:spcPts val="0"/>
              </a:spcAft>
              <a:buClr>
                <a:schemeClr val="dk1"/>
              </a:buClr>
              <a:buSzPct val="25000"/>
              <a:buFont typeface="Lustria"/>
              <a:buNone/>
            </a:pPr>
            <a:r>
              <a:rPr b="1" i="0" lang="en-US" sz="1800" u="none">
                <a:solidFill>
                  <a:schemeClr val="dk1"/>
                </a:solidFill>
                <a:latin typeface="Lustria"/>
                <a:ea typeface="Lustria"/>
                <a:cs typeface="Lustria"/>
                <a:sym typeface="Lustria"/>
              </a:rPr>
              <a:t>   Civil Rights Leader, 1963)</a:t>
            </a:r>
          </a:p>
        </p:txBody>
      </p:sp>
      <p:sp>
        <p:nvSpPr>
          <p:cNvPr id="704" name="Shape 704"/>
          <p:cNvSpPr txBox="1"/>
          <p:nvPr/>
        </p:nvSpPr>
        <p:spPr>
          <a:xfrm>
            <a:off x="9156700" y="2209800"/>
            <a:ext cx="1916112" cy="3327400"/>
          </a:xfrm>
          <a:prstGeom prst="rect">
            <a:avLst/>
          </a:prstGeom>
          <a:noFill/>
          <a:ln>
            <a:noFill/>
          </a:ln>
        </p:spPr>
        <p:txBody>
          <a:bodyPr anchorCtr="0" anchor="t" bIns="0" lIns="0" rIns="0" tIns="0">
            <a:noAutofit/>
          </a:bodyPr>
          <a:lstStyle/>
          <a:p>
            <a:pPr indent="0" lvl="0" marL="0" marR="0" rtl="0" algn="l">
              <a:lnSpc>
                <a:spcPct val="100000"/>
              </a:lnSpc>
              <a:spcBef>
                <a:spcPts val="0"/>
              </a:spcBef>
              <a:spcAft>
                <a:spcPts val="0"/>
              </a:spcAft>
              <a:buClr>
                <a:srgbClr val="FF766F"/>
              </a:buClr>
              <a:buSzPct val="25000"/>
              <a:buFont typeface="Permanent Marker"/>
              <a:buNone/>
            </a:pPr>
            <a:r>
              <a:rPr b="0" i="0" lang="en-US" sz="23600" u="none">
                <a:solidFill>
                  <a:srgbClr val="FF766F"/>
                </a:solidFill>
                <a:latin typeface="Permanent Marker"/>
                <a:ea typeface="Permanent Marker"/>
                <a:cs typeface="Permanent Marker"/>
                <a:sym typeface="Permanent Marker"/>
              </a:rPr>
              <a:t>X</a:t>
            </a:r>
          </a:p>
        </p:txBody>
      </p:sp>
    </p:spTree>
  </p:cSld>
  <p:clrMapOvr>
    <a:masterClrMapping/>
  </p:clrMapOvr>
  <p:transition spd="slow">
    <p:fade/>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08" name="Shape 708"/>
        <p:cNvGrpSpPr/>
        <p:nvPr/>
      </p:nvGrpSpPr>
      <p:grpSpPr>
        <a:xfrm>
          <a:off x="0" y="0"/>
          <a:ext cx="0" cy="0"/>
          <a:chOff x="0" y="0"/>
          <a:chExt cx="0" cy="0"/>
        </a:xfrm>
      </p:grpSpPr>
      <p:pic>
        <p:nvPicPr>
          <p:cNvPr id="709" name="Shape 709"/>
          <p:cNvPicPr preferRelativeResize="0"/>
          <p:nvPr/>
        </p:nvPicPr>
        <p:blipFill rotWithShape="1">
          <a:blip r:embed="rId3">
            <a:alphaModFix/>
          </a:blip>
          <a:srcRect b="0" l="0" r="2126" t="0"/>
          <a:stretch/>
        </p:blipFill>
        <p:spPr>
          <a:xfrm>
            <a:off x="692150" y="584200"/>
            <a:ext cx="11618911" cy="8583611"/>
          </a:xfrm>
          <a:prstGeom prst="rect">
            <a:avLst/>
          </a:prstGeom>
          <a:noFill/>
          <a:ln>
            <a:noFill/>
          </a:ln>
          <a:effectLst>
            <a:outerShdw blurRad="63500" rotWithShape="0" algn="ctr">
              <a:schemeClr val="lt2">
                <a:alpha val="39607"/>
              </a:schemeClr>
            </a:outerShdw>
          </a:effectLst>
        </p:spPr>
      </p:pic>
      <p:grpSp>
        <p:nvGrpSpPr>
          <p:cNvPr id="710" name="Shape 710"/>
          <p:cNvGrpSpPr/>
          <p:nvPr/>
        </p:nvGrpSpPr>
        <p:grpSpPr>
          <a:xfrm>
            <a:off x="800100" y="674687"/>
            <a:ext cx="11371262" cy="8375650"/>
            <a:chOff x="0" y="0"/>
            <a:chExt cx="11369675" cy="8374061"/>
          </a:xfrm>
        </p:grpSpPr>
        <p:sp>
          <p:nvSpPr>
            <p:cNvPr id="711" name="Shape 711"/>
            <p:cNvSpPr txBox="1"/>
            <p:nvPr/>
          </p:nvSpPr>
          <p:spPr>
            <a:xfrm>
              <a:off x="0" y="0"/>
              <a:ext cx="11369675" cy="8374061"/>
            </a:xfrm>
            <a:prstGeom prst="rect">
              <a:avLst/>
            </a:prstGeom>
            <a:noFill/>
            <a:ln cap="flat" cmpd="sng" w="12700">
              <a:solidFill>
                <a:srgbClr val="BEBCB1"/>
              </a:solidFill>
              <a:prstDash val="solid"/>
              <a:round/>
              <a:headEnd len="med" w="med" type="none"/>
              <a:tailEnd len="med" w="med" type="none"/>
            </a:ln>
          </p:spPr>
          <p:txBody>
            <a:bodyPr anchorCtr="0" anchor="t" bIns="0" lIns="0" rIns="0" tIns="0">
              <a:noAutofit/>
            </a:bodyPr>
            <a:lstStyle/>
            <a:p>
              <a:pPr indent="0" lvl="0" marL="0" marR="0" rtl="0" algn="ctr">
                <a:lnSpc>
                  <a:spcPct val="155000"/>
                </a:lnSpc>
                <a:spcBef>
                  <a:spcPts val="0"/>
                </a:spcBef>
                <a:spcAft>
                  <a:spcPts val="0"/>
                </a:spcAft>
                <a:buNone/>
              </a:pPr>
              <a:r>
                <a:t/>
              </a:r>
              <a:endParaRPr b="0" i="0" sz="3200" u="none">
                <a:solidFill>
                  <a:srgbClr val="3D4A2F"/>
                </a:solidFill>
                <a:latin typeface="Georgia"/>
                <a:ea typeface="Georgia"/>
                <a:cs typeface="Georgia"/>
                <a:sym typeface="Georgia"/>
              </a:endParaRPr>
            </a:p>
          </p:txBody>
        </p:sp>
        <p:cxnSp>
          <p:nvCxnSpPr>
            <p:cNvPr id="712" name="Shape 712"/>
            <p:cNvCxnSpPr/>
            <p:nvPr/>
          </p:nvCxnSpPr>
          <p:spPr>
            <a:xfrm>
              <a:off x="0" y="8047036"/>
              <a:ext cx="11352212" cy="1587"/>
            </a:xfrm>
            <a:prstGeom prst="straightConnector1">
              <a:avLst/>
            </a:prstGeom>
            <a:noFill/>
            <a:ln cap="flat" cmpd="sng" w="12700">
              <a:solidFill>
                <a:srgbClr val="BEBCB1"/>
              </a:solidFill>
              <a:prstDash val="solid"/>
              <a:miter/>
              <a:headEnd len="med" w="med" type="none"/>
              <a:tailEnd len="med" w="med" type="none"/>
            </a:ln>
          </p:spPr>
        </p:cxnSp>
        <p:cxnSp>
          <p:nvCxnSpPr>
            <p:cNvPr id="713" name="Shape 713"/>
            <p:cNvCxnSpPr/>
            <p:nvPr/>
          </p:nvCxnSpPr>
          <p:spPr>
            <a:xfrm>
              <a:off x="0" y="4197350"/>
              <a:ext cx="11352212" cy="3174"/>
            </a:xfrm>
            <a:prstGeom prst="straightConnector1">
              <a:avLst/>
            </a:prstGeom>
            <a:noFill/>
            <a:ln cap="flat" cmpd="sng" w="12700">
              <a:solidFill>
                <a:srgbClr val="BEBCB1"/>
              </a:solidFill>
              <a:prstDash val="solid"/>
              <a:miter/>
              <a:headEnd len="med" w="med" type="none"/>
              <a:tailEnd len="med" w="med" type="none"/>
            </a:ln>
          </p:spPr>
        </p:cxnSp>
      </p:grpSp>
      <p:sp>
        <p:nvSpPr>
          <p:cNvPr id="714" name="Shape 714"/>
          <p:cNvSpPr txBox="1"/>
          <p:nvPr>
            <p:ph type="title"/>
          </p:nvPr>
        </p:nvSpPr>
        <p:spPr>
          <a:xfrm>
            <a:off x="1254125" y="4743450"/>
            <a:ext cx="10447337" cy="2179637"/>
          </a:xfrm>
          <a:prstGeom prst="rect">
            <a:avLst/>
          </a:prstGeom>
          <a:noFill/>
          <a:ln>
            <a:noFill/>
          </a:ln>
        </p:spPr>
        <p:txBody>
          <a:bodyPr anchorCtr="0" anchor="b" bIns="38100" lIns="38100" rIns="38100" tIns="38100">
            <a:noAutofit/>
          </a:bodyPr>
          <a:lstStyle/>
          <a:p>
            <a:pPr indent="0" lvl="0" marL="0" marR="0" rtl="0" algn="l">
              <a:lnSpc>
                <a:spcPct val="100000"/>
              </a:lnSpc>
              <a:spcBef>
                <a:spcPts val="0"/>
              </a:spcBef>
              <a:spcAft>
                <a:spcPts val="0"/>
              </a:spcAft>
              <a:buClr>
                <a:srgbClr val="800000"/>
              </a:buClr>
              <a:buSzPct val="25000"/>
              <a:buFont typeface="Lustria"/>
              <a:buNone/>
            </a:pPr>
            <a:r>
              <a:rPr b="0" i="0" lang="en-US" sz="6800" u="none" cap="none" strike="noStrike">
                <a:solidFill>
                  <a:srgbClr val="800000"/>
                </a:solidFill>
                <a:latin typeface="Lustria"/>
                <a:ea typeface="Lustria"/>
                <a:cs typeface="Lustria"/>
                <a:sym typeface="Lustria"/>
              </a:rPr>
              <a:t>2. VISUAL EVIDENCE</a:t>
            </a:r>
          </a:p>
        </p:txBody>
      </p:sp>
      <p:sp>
        <p:nvSpPr>
          <p:cNvPr id="715" name="Shape 715"/>
          <p:cNvSpPr txBox="1"/>
          <p:nvPr>
            <p:ph idx="1" type="body"/>
          </p:nvPr>
        </p:nvSpPr>
        <p:spPr>
          <a:xfrm>
            <a:off x="1279525" y="7150100"/>
            <a:ext cx="10447337" cy="1409700"/>
          </a:xfrm>
          <a:prstGeom prst="rect">
            <a:avLst/>
          </a:prstGeom>
          <a:noFill/>
          <a:ln>
            <a:noFill/>
          </a:ln>
        </p:spPr>
        <p:txBody>
          <a:bodyPr anchorCtr="0" anchor="t" bIns="38100" lIns="38100" rIns="38100" tIns="38100">
            <a:noAutofit/>
          </a:bodyPr>
          <a:lstStyle/>
          <a:p>
            <a:pPr indent="0" lvl="0" marL="0" marR="0" rtl="0" algn="ctr">
              <a:lnSpc>
                <a:spcPct val="100000"/>
              </a:lnSpc>
              <a:spcBef>
                <a:spcPts val="0"/>
              </a:spcBef>
              <a:spcAft>
                <a:spcPts val="0"/>
              </a:spcAft>
              <a:buClr>
                <a:srgbClr val="3F3F3F"/>
              </a:buClr>
              <a:buSzPct val="25000"/>
              <a:buFont typeface="Lustria"/>
              <a:buNone/>
            </a:pPr>
            <a:r>
              <a:rPr b="1" i="0" lang="en-US" sz="2800" u="none" cap="none" strike="noStrike">
                <a:solidFill>
                  <a:srgbClr val="3F3F3F"/>
                </a:solidFill>
                <a:latin typeface="Lustria"/>
                <a:ea typeface="Lustria"/>
                <a:cs typeface="Lustria"/>
                <a:sym typeface="Lustria"/>
              </a:rPr>
              <a:t>Primary source visual explaining the story.</a:t>
            </a:r>
          </a:p>
        </p:txBody>
      </p:sp>
      <p:grpSp>
        <p:nvGrpSpPr>
          <p:cNvPr id="716" name="Shape 716"/>
          <p:cNvGrpSpPr/>
          <p:nvPr/>
        </p:nvGrpSpPr>
        <p:grpSpPr>
          <a:xfrm>
            <a:off x="904875" y="762000"/>
            <a:ext cx="11144250" cy="4022724"/>
            <a:chOff x="0" y="0"/>
            <a:chExt cx="11144250" cy="4022724"/>
          </a:xfrm>
        </p:grpSpPr>
        <p:sp>
          <p:nvSpPr>
            <p:cNvPr id="717" name="Shape 717"/>
            <p:cNvSpPr txBox="1"/>
            <p:nvPr/>
          </p:nvSpPr>
          <p:spPr>
            <a:xfrm>
              <a:off x="0" y="0"/>
              <a:ext cx="11144250" cy="4022724"/>
            </a:xfrm>
            <a:prstGeom prst="rect">
              <a:avLst/>
            </a:prstGeom>
            <a:blipFill rotWithShape="1">
              <a:blip r:embed="rId4">
                <a:alphaModFix/>
              </a:blip>
              <a:stretch>
                <a:fillRect b="0" l="0" r="0" t="0"/>
              </a:stretch>
            </a:blipFill>
            <a:ln>
              <a:noFill/>
            </a:ln>
          </p:spPr>
          <p:txBody>
            <a:bodyPr anchorCtr="0" anchor="t" bIns="0" lIns="0" rIns="0" tIns="0">
              <a:noAutofit/>
            </a:bodyPr>
            <a:lstStyle/>
            <a:p>
              <a:pPr indent="0" lvl="0" marL="0" marR="0" rtl="0" algn="ctr">
                <a:lnSpc>
                  <a:spcPct val="155000"/>
                </a:lnSpc>
                <a:spcBef>
                  <a:spcPts val="0"/>
                </a:spcBef>
                <a:spcAft>
                  <a:spcPts val="0"/>
                </a:spcAft>
                <a:buNone/>
              </a:pPr>
              <a:r>
                <a:t/>
              </a:r>
              <a:endParaRPr b="0" i="0" sz="3200" u="none">
                <a:solidFill>
                  <a:srgbClr val="3D4A2F"/>
                </a:solidFill>
                <a:latin typeface="Georgia"/>
                <a:ea typeface="Georgia"/>
                <a:cs typeface="Georgia"/>
                <a:sym typeface="Georgia"/>
              </a:endParaRPr>
            </a:p>
          </p:txBody>
        </p:sp>
        <p:pic>
          <p:nvPicPr>
            <p:cNvPr id="718" name="Shape 718"/>
            <p:cNvPicPr preferRelativeResize="0"/>
            <p:nvPr/>
          </p:nvPicPr>
          <p:blipFill rotWithShape="1">
            <a:blip r:embed="rId5">
              <a:alphaModFix amt="49018"/>
            </a:blip>
            <a:srcRect b="0" l="0" r="0" t="0"/>
            <a:stretch/>
          </p:blipFill>
          <p:spPr>
            <a:xfrm>
              <a:off x="2143125" y="0"/>
              <a:ext cx="6858000" cy="4022724"/>
            </a:xfrm>
            <a:prstGeom prst="rect">
              <a:avLst/>
            </a:prstGeom>
            <a:noFill/>
            <a:ln>
              <a:noFill/>
            </a:ln>
          </p:spPr>
        </p:pic>
      </p:grpSp>
    </p:spTree>
  </p:cSld>
  <p:clrMapOvr>
    <a:masterClrMapping/>
  </p:clrMapOvr>
  <p:transition spd="slow">
    <p:fade/>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60" name="Shape 460"/>
        <p:cNvGrpSpPr/>
        <p:nvPr/>
      </p:nvGrpSpPr>
      <p:grpSpPr>
        <a:xfrm>
          <a:off x="0" y="0"/>
          <a:ext cx="0" cy="0"/>
          <a:chOff x="0" y="0"/>
          <a:chExt cx="0" cy="0"/>
        </a:xfrm>
      </p:grpSpPr>
      <p:pic>
        <p:nvPicPr>
          <p:cNvPr id="461" name="Shape 461"/>
          <p:cNvPicPr preferRelativeResize="0"/>
          <p:nvPr/>
        </p:nvPicPr>
        <p:blipFill rotWithShape="1">
          <a:blip r:embed="rId3">
            <a:alphaModFix/>
          </a:blip>
          <a:srcRect b="0" l="0" r="2126" t="0"/>
          <a:stretch/>
        </p:blipFill>
        <p:spPr>
          <a:xfrm>
            <a:off x="692150" y="584200"/>
            <a:ext cx="11618911" cy="8583611"/>
          </a:xfrm>
          <a:prstGeom prst="rect">
            <a:avLst/>
          </a:prstGeom>
          <a:noFill/>
          <a:ln>
            <a:noFill/>
          </a:ln>
          <a:effectLst>
            <a:outerShdw blurRad="63500" rotWithShape="0" algn="ctr">
              <a:schemeClr val="lt2">
                <a:alpha val="39607"/>
              </a:schemeClr>
            </a:outerShdw>
          </a:effectLst>
        </p:spPr>
      </p:pic>
      <p:grpSp>
        <p:nvGrpSpPr>
          <p:cNvPr id="462" name="Shape 462"/>
          <p:cNvGrpSpPr/>
          <p:nvPr/>
        </p:nvGrpSpPr>
        <p:grpSpPr>
          <a:xfrm>
            <a:off x="800100" y="674687"/>
            <a:ext cx="11371262" cy="8375650"/>
            <a:chOff x="0" y="0"/>
            <a:chExt cx="11369675" cy="8374061"/>
          </a:xfrm>
        </p:grpSpPr>
        <p:sp>
          <p:nvSpPr>
            <p:cNvPr id="463" name="Shape 463"/>
            <p:cNvSpPr txBox="1"/>
            <p:nvPr/>
          </p:nvSpPr>
          <p:spPr>
            <a:xfrm>
              <a:off x="0" y="0"/>
              <a:ext cx="11369675" cy="8374061"/>
            </a:xfrm>
            <a:prstGeom prst="rect">
              <a:avLst/>
            </a:prstGeom>
            <a:noFill/>
            <a:ln cap="flat" cmpd="sng" w="12700">
              <a:solidFill>
                <a:srgbClr val="BEBCB1"/>
              </a:solidFill>
              <a:prstDash val="solid"/>
              <a:round/>
              <a:headEnd len="med" w="med" type="none"/>
              <a:tailEnd len="med" w="med" type="none"/>
            </a:ln>
          </p:spPr>
          <p:txBody>
            <a:bodyPr anchorCtr="0" anchor="t" bIns="0" lIns="0" rIns="0" tIns="0">
              <a:noAutofit/>
            </a:bodyPr>
            <a:lstStyle/>
            <a:p>
              <a:pPr indent="0" lvl="0" marL="0" marR="0" rtl="0" algn="ctr">
                <a:lnSpc>
                  <a:spcPct val="155000"/>
                </a:lnSpc>
                <a:spcBef>
                  <a:spcPts val="0"/>
                </a:spcBef>
                <a:spcAft>
                  <a:spcPts val="0"/>
                </a:spcAft>
                <a:buNone/>
              </a:pPr>
              <a:r>
                <a:t/>
              </a:r>
              <a:endParaRPr b="0" i="0" sz="3200" u="none">
                <a:solidFill>
                  <a:srgbClr val="3D4A2F"/>
                </a:solidFill>
                <a:latin typeface="Georgia"/>
                <a:ea typeface="Georgia"/>
                <a:cs typeface="Georgia"/>
                <a:sym typeface="Georgia"/>
              </a:endParaRPr>
            </a:p>
          </p:txBody>
        </p:sp>
        <p:cxnSp>
          <p:nvCxnSpPr>
            <p:cNvPr id="464" name="Shape 464"/>
            <p:cNvCxnSpPr/>
            <p:nvPr/>
          </p:nvCxnSpPr>
          <p:spPr>
            <a:xfrm>
              <a:off x="0" y="8047036"/>
              <a:ext cx="11352212" cy="1587"/>
            </a:xfrm>
            <a:prstGeom prst="straightConnector1">
              <a:avLst/>
            </a:prstGeom>
            <a:noFill/>
            <a:ln cap="flat" cmpd="sng" w="12700">
              <a:solidFill>
                <a:srgbClr val="BEBCB1"/>
              </a:solidFill>
              <a:prstDash val="solid"/>
              <a:miter/>
              <a:headEnd len="med" w="med" type="none"/>
              <a:tailEnd len="med" w="med" type="none"/>
            </a:ln>
          </p:spPr>
        </p:cxnSp>
        <p:cxnSp>
          <p:nvCxnSpPr>
            <p:cNvPr id="465" name="Shape 465"/>
            <p:cNvCxnSpPr/>
            <p:nvPr/>
          </p:nvCxnSpPr>
          <p:spPr>
            <a:xfrm>
              <a:off x="0" y="4197350"/>
              <a:ext cx="11352212" cy="3174"/>
            </a:xfrm>
            <a:prstGeom prst="straightConnector1">
              <a:avLst/>
            </a:prstGeom>
            <a:noFill/>
            <a:ln cap="flat" cmpd="sng" w="12700">
              <a:solidFill>
                <a:srgbClr val="BEBCB1"/>
              </a:solidFill>
              <a:prstDash val="solid"/>
              <a:miter/>
              <a:headEnd len="med" w="med" type="none"/>
              <a:tailEnd len="med" w="med" type="none"/>
            </a:ln>
          </p:spPr>
        </p:cxnSp>
      </p:grpSp>
      <p:sp>
        <p:nvSpPr>
          <p:cNvPr id="466" name="Shape 466"/>
          <p:cNvSpPr txBox="1"/>
          <p:nvPr>
            <p:ph type="title"/>
          </p:nvPr>
        </p:nvSpPr>
        <p:spPr>
          <a:xfrm>
            <a:off x="1279525" y="4756150"/>
            <a:ext cx="10447337" cy="2179637"/>
          </a:xfrm>
          <a:prstGeom prst="rect">
            <a:avLst/>
          </a:prstGeom>
          <a:noFill/>
          <a:ln>
            <a:noFill/>
          </a:ln>
        </p:spPr>
        <p:txBody>
          <a:bodyPr anchorCtr="0" anchor="b" bIns="38100" lIns="38100" rIns="38100" tIns="38100">
            <a:noAutofit/>
          </a:bodyPr>
          <a:lstStyle/>
          <a:p>
            <a:pPr indent="0" lvl="0" marL="0" marR="0" rtl="0" algn="ctr">
              <a:lnSpc>
                <a:spcPct val="100000"/>
              </a:lnSpc>
              <a:spcBef>
                <a:spcPts val="0"/>
              </a:spcBef>
              <a:spcAft>
                <a:spcPts val="0"/>
              </a:spcAft>
              <a:buClr>
                <a:srgbClr val="3F3F3F"/>
              </a:buClr>
              <a:buSzPct val="25000"/>
              <a:buFont typeface="Lustria"/>
              <a:buNone/>
            </a:pPr>
            <a:r>
              <a:rPr b="1" i="0" lang="en-US" sz="8400" u="none" cap="none" strike="noStrike">
                <a:solidFill>
                  <a:srgbClr val="3F3F3F"/>
                </a:solidFill>
                <a:latin typeface="Lustria"/>
                <a:ea typeface="Lustria"/>
                <a:cs typeface="Lustria"/>
                <a:sym typeface="Lustria"/>
              </a:rPr>
              <a:t>DOCUMENTATION</a:t>
            </a:r>
          </a:p>
        </p:txBody>
      </p:sp>
      <p:sp>
        <p:nvSpPr>
          <p:cNvPr id="467" name="Shape 467"/>
          <p:cNvSpPr txBox="1"/>
          <p:nvPr>
            <p:ph idx="1" type="body"/>
          </p:nvPr>
        </p:nvSpPr>
        <p:spPr>
          <a:xfrm>
            <a:off x="1279525" y="7150100"/>
            <a:ext cx="10447337" cy="1409700"/>
          </a:xfrm>
          <a:prstGeom prst="rect">
            <a:avLst/>
          </a:prstGeom>
          <a:noFill/>
          <a:ln>
            <a:noFill/>
          </a:ln>
        </p:spPr>
        <p:txBody>
          <a:bodyPr anchorCtr="0" anchor="t" bIns="38100" lIns="38100" rIns="38100" tIns="38100">
            <a:noAutofit/>
          </a:bodyPr>
          <a:lstStyle/>
          <a:p>
            <a:pPr indent="0" lvl="0" marL="0" marR="0" rtl="0" algn="ctr">
              <a:lnSpc>
                <a:spcPct val="100000"/>
              </a:lnSpc>
              <a:spcBef>
                <a:spcPts val="0"/>
              </a:spcBef>
              <a:spcAft>
                <a:spcPts val="0"/>
              </a:spcAft>
              <a:buClr>
                <a:srgbClr val="3F3F3F"/>
              </a:buClr>
              <a:buSzPct val="25000"/>
              <a:buFont typeface="Lustria"/>
              <a:buNone/>
            </a:pPr>
            <a:r>
              <a:rPr b="1" i="0" lang="en-US" sz="4100" u="none" cap="none" strike="noStrike">
                <a:solidFill>
                  <a:srgbClr val="3F3F3F"/>
                </a:solidFill>
                <a:latin typeface="Lustria"/>
                <a:ea typeface="Lustria"/>
                <a:cs typeface="Lustria"/>
                <a:sym typeface="Lustria"/>
              </a:rPr>
              <a:t>Paper work required for ALL projects</a:t>
            </a:r>
          </a:p>
        </p:txBody>
      </p:sp>
      <p:pic>
        <p:nvPicPr>
          <p:cNvPr id="468" name="Shape 468"/>
          <p:cNvPicPr preferRelativeResize="0"/>
          <p:nvPr/>
        </p:nvPicPr>
        <p:blipFill rotWithShape="1">
          <a:blip r:embed="rId4">
            <a:alphaModFix/>
          </a:blip>
          <a:srcRect b="20950" l="0" r="0" t="20951"/>
          <a:stretch/>
        </p:blipFill>
        <p:spPr>
          <a:xfrm>
            <a:off x="2540000" y="800100"/>
            <a:ext cx="7924799" cy="4022724"/>
          </a:xfrm>
          <a:prstGeom prst="rect">
            <a:avLst/>
          </a:prstGeom>
          <a:noFill/>
          <a:ln>
            <a:noFill/>
          </a:ln>
        </p:spPr>
      </p:pic>
    </p:spTree>
  </p:cSld>
  <p:clrMapOvr>
    <a:masterClrMapping/>
  </p:clrMapOvr>
  <p:transition spd="slow">
    <p:fade/>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22" name="Shape 722"/>
        <p:cNvGrpSpPr/>
        <p:nvPr/>
      </p:nvGrpSpPr>
      <p:grpSpPr>
        <a:xfrm>
          <a:off x="0" y="0"/>
          <a:ext cx="0" cy="0"/>
          <a:chOff x="0" y="0"/>
          <a:chExt cx="0" cy="0"/>
        </a:xfrm>
      </p:grpSpPr>
      <p:grpSp>
        <p:nvGrpSpPr>
          <p:cNvPr id="723" name="Shape 723"/>
          <p:cNvGrpSpPr/>
          <p:nvPr/>
        </p:nvGrpSpPr>
        <p:grpSpPr>
          <a:xfrm>
            <a:off x="258762" y="246062"/>
            <a:ext cx="12485685" cy="9259887"/>
            <a:chOff x="0" y="0"/>
            <a:chExt cx="12484099" cy="9258300"/>
          </a:xfrm>
        </p:grpSpPr>
        <p:grpSp>
          <p:nvGrpSpPr>
            <p:cNvPr id="724" name="Shape 724"/>
            <p:cNvGrpSpPr/>
            <p:nvPr/>
          </p:nvGrpSpPr>
          <p:grpSpPr>
            <a:xfrm>
              <a:off x="0" y="0"/>
              <a:ext cx="12484099" cy="9258300"/>
              <a:chOff x="0" y="0"/>
              <a:chExt cx="12484099" cy="9258300"/>
            </a:xfrm>
          </p:grpSpPr>
          <p:pic>
            <p:nvPicPr>
              <p:cNvPr id="725" name="Shape 725"/>
              <p:cNvPicPr preferRelativeResize="0"/>
              <p:nvPr/>
            </p:nvPicPr>
            <p:blipFill rotWithShape="1">
              <a:blip r:embed="rId3">
                <a:alphaModFix/>
              </a:blip>
              <a:srcRect b="0" l="0" r="0" t="0"/>
              <a:stretch/>
            </p:blipFill>
            <p:spPr>
              <a:xfrm>
                <a:off x="0" y="0"/>
                <a:ext cx="12484099" cy="9258300"/>
              </a:xfrm>
              <a:prstGeom prst="rect">
                <a:avLst/>
              </a:prstGeom>
              <a:noFill/>
              <a:ln>
                <a:noFill/>
              </a:ln>
              <a:effectLst>
                <a:outerShdw blurRad="63500" rotWithShape="0" algn="ctr">
                  <a:schemeClr val="lt2">
                    <a:alpha val="39607"/>
                  </a:schemeClr>
                </a:outerShdw>
              </a:effectLst>
            </p:spPr>
          </p:pic>
          <p:grpSp>
            <p:nvGrpSpPr>
              <p:cNvPr id="726" name="Shape 726"/>
              <p:cNvGrpSpPr/>
              <p:nvPr/>
            </p:nvGrpSpPr>
            <p:grpSpPr>
              <a:xfrm>
                <a:off x="103186" y="90486"/>
                <a:ext cx="12280899" cy="9051924"/>
                <a:chOff x="0" y="0"/>
                <a:chExt cx="12280899" cy="9050336"/>
              </a:xfrm>
            </p:grpSpPr>
            <p:sp>
              <p:nvSpPr>
                <p:cNvPr id="727" name="Shape 727"/>
                <p:cNvSpPr txBox="1"/>
                <p:nvPr/>
              </p:nvSpPr>
              <p:spPr>
                <a:xfrm>
                  <a:off x="0" y="0"/>
                  <a:ext cx="12280899" cy="9050336"/>
                </a:xfrm>
                <a:prstGeom prst="rect">
                  <a:avLst/>
                </a:prstGeom>
                <a:noFill/>
                <a:ln cap="flat" cmpd="sng" w="12700">
                  <a:solidFill>
                    <a:srgbClr val="BEBCB1"/>
                  </a:solidFill>
                  <a:prstDash val="solid"/>
                  <a:round/>
                  <a:headEnd len="med" w="med" type="none"/>
                  <a:tailEnd len="med" w="med" type="none"/>
                </a:ln>
              </p:spPr>
              <p:txBody>
                <a:bodyPr anchorCtr="0" anchor="t" bIns="0" lIns="0" rIns="0" tIns="0">
                  <a:noAutofit/>
                </a:bodyPr>
                <a:lstStyle/>
                <a:p>
                  <a:pPr indent="0" lvl="0" marL="0" marR="0" rtl="0" algn="ctr">
                    <a:lnSpc>
                      <a:spcPct val="155000"/>
                    </a:lnSpc>
                    <a:spcBef>
                      <a:spcPts val="0"/>
                    </a:spcBef>
                    <a:spcAft>
                      <a:spcPts val="0"/>
                    </a:spcAft>
                    <a:buNone/>
                  </a:pPr>
                  <a:r>
                    <a:t/>
                  </a:r>
                  <a:endParaRPr b="0" i="0" sz="3200" u="none">
                    <a:solidFill>
                      <a:srgbClr val="3D4A2F"/>
                    </a:solidFill>
                    <a:latin typeface="Georgia"/>
                    <a:ea typeface="Georgia"/>
                    <a:cs typeface="Georgia"/>
                    <a:sym typeface="Georgia"/>
                  </a:endParaRPr>
                </a:p>
              </p:txBody>
            </p:sp>
            <p:cxnSp>
              <p:nvCxnSpPr>
                <p:cNvPr id="728" name="Shape 728"/>
                <p:cNvCxnSpPr/>
                <p:nvPr/>
              </p:nvCxnSpPr>
              <p:spPr>
                <a:xfrm>
                  <a:off x="0" y="8734425"/>
                  <a:ext cx="12263437" cy="1587"/>
                </a:xfrm>
                <a:prstGeom prst="straightConnector1">
                  <a:avLst/>
                </a:prstGeom>
                <a:noFill/>
                <a:ln cap="flat" cmpd="sng" w="12700">
                  <a:solidFill>
                    <a:srgbClr val="BEBCB1"/>
                  </a:solidFill>
                  <a:prstDash val="solid"/>
                  <a:miter/>
                  <a:headEnd len="med" w="med" type="none"/>
                  <a:tailEnd len="med" w="med" type="none"/>
                </a:ln>
              </p:spPr>
            </p:cxnSp>
          </p:grpSp>
        </p:grpSp>
        <p:sp>
          <p:nvSpPr>
            <p:cNvPr id="729" name="Shape 729"/>
            <p:cNvSpPr txBox="1"/>
            <p:nvPr/>
          </p:nvSpPr>
          <p:spPr>
            <a:xfrm rot="5400000">
              <a:off x="869156" y="4417217"/>
              <a:ext cx="8743949" cy="90486"/>
            </a:xfrm>
            <a:prstGeom prst="rect">
              <a:avLst/>
            </a:prstGeom>
            <a:solidFill>
              <a:schemeClr val="accent1"/>
            </a:solidFill>
            <a:ln cap="flat" cmpd="sng" w="9525">
              <a:solidFill>
                <a:srgbClr val="D1D0C8"/>
              </a:solidFill>
              <a:prstDash val="solid"/>
              <a:round/>
              <a:headEnd len="med" w="med" type="none"/>
              <a:tailEnd len="med" w="med" type="none"/>
            </a:ln>
          </p:spPr>
          <p:txBody>
            <a:bodyPr anchorCtr="0" anchor="t" bIns="0" lIns="0" rIns="0" tIns="0">
              <a:noAutofit/>
            </a:bodyPr>
            <a:lstStyle/>
            <a:p>
              <a:pPr indent="0" lvl="0" marL="0" marR="0" rtl="0" algn="ctr">
                <a:lnSpc>
                  <a:spcPct val="155000"/>
                </a:lnSpc>
                <a:spcBef>
                  <a:spcPts val="0"/>
                </a:spcBef>
                <a:spcAft>
                  <a:spcPts val="0"/>
                </a:spcAft>
                <a:buNone/>
              </a:pPr>
              <a:r>
                <a:t/>
              </a:r>
              <a:endParaRPr b="0" i="0" sz="3200" u="none">
                <a:solidFill>
                  <a:srgbClr val="3D4A2F"/>
                </a:solidFill>
                <a:latin typeface="Georgia"/>
                <a:ea typeface="Georgia"/>
                <a:cs typeface="Georgia"/>
                <a:sym typeface="Georgia"/>
              </a:endParaRPr>
            </a:p>
          </p:txBody>
        </p:sp>
      </p:grpSp>
      <p:sp>
        <p:nvSpPr>
          <p:cNvPr id="730" name="Shape 730"/>
          <p:cNvSpPr txBox="1"/>
          <p:nvPr/>
        </p:nvSpPr>
        <p:spPr>
          <a:xfrm>
            <a:off x="6353175" y="9109075"/>
            <a:ext cx="296861" cy="317500"/>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B0BBC0"/>
              </a:buClr>
              <a:buSzPct val="25000"/>
              <a:buFont typeface="Lustria"/>
              <a:buNone/>
            </a:pPr>
            <a:fld id="{00000000-1234-1234-1234-123412341234}" type="slidenum">
              <a:rPr b="0" i="0" lang="en-US" sz="1600" u="none">
                <a:solidFill>
                  <a:srgbClr val="B0BBC0"/>
                </a:solidFill>
                <a:latin typeface="Lustria"/>
                <a:ea typeface="Lustria"/>
                <a:cs typeface="Lustria"/>
                <a:sym typeface="Lustria"/>
              </a:rPr>
              <a:t>‹#›</a:t>
            </a:fld>
          </a:p>
        </p:txBody>
      </p:sp>
      <p:sp>
        <p:nvSpPr>
          <p:cNvPr id="731" name="Shape 731"/>
          <p:cNvSpPr txBox="1"/>
          <p:nvPr/>
        </p:nvSpPr>
        <p:spPr>
          <a:xfrm rot="10800000">
            <a:off x="366711" y="2266949"/>
            <a:ext cx="5103812" cy="90486"/>
          </a:xfrm>
          <a:prstGeom prst="rect">
            <a:avLst/>
          </a:prstGeom>
          <a:solidFill>
            <a:schemeClr val="accent1"/>
          </a:solidFill>
          <a:ln cap="flat" cmpd="sng" w="9525">
            <a:solidFill>
              <a:srgbClr val="D1D0C8"/>
            </a:solidFill>
            <a:prstDash val="solid"/>
            <a:round/>
            <a:headEnd len="med" w="med" type="none"/>
            <a:tailEnd len="med" w="med" type="none"/>
          </a:ln>
        </p:spPr>
        <p:txBody>
          <a:bodyPr anchorCtr="0" anchor="t" bIns="0" lIns="0" rIns="0" tIns="0">
            <a:noAutofit/>
          </a:bodyPr>
          <a:lstStyle/>
          <a:p>
            <a:pPr indent="0" lvl="0" marL="0" marR="0" rtl="0" algn="ctr">
              <a:lnSpc>
                <a:spcPct val="155000"/>
              </a:lnSpc>
              <a:spcBef>
                <a:spcPts val="0"/>
              </a:spcBef>
              <a:spcAft>
                <a:spcPts val="0"/>
              </a:spcAft>
              <a:buNone/>
            </a:pPr>
            <a:r>
              <a:t/>
            </a:r>
            <a:endParaRPr b="0" i="0" sz="3200" u="none">
              <a:solidFill>
                <a:srgbClr val="3D4A2F"/>
              </a:solidFill>
              <a:latin typeface="Georgia"/>
              <a:ea typeface="Georgia"/>
              <a:cs typeface="Georgia"/>
              <a:sym typeface="Georgia"/>
            </a:endParaRPr>
          </a:p>
        </p:txBody>
      </p:sp>
      <p:sp>
        <p:nvSpPr>
          <p:cNvPr id="732" name="Shape 732"/>
          <p:cNvSpPr txBox="1"/>
          <p:nvPr/>
        </p:nvSpPr>
        <p:spPr>
          <a:xfrm rot="10800000">
            <a:off x="366711" y="2266949"/>
            <a:ext cx="5103812" cy="90486"/>
          </a:xfrm>
          <a:prstGeom prst="rect">
            <a:avLst/>
          </a:prstGeom>
          <a:solidFill>
            <a:schemeClr val="accent1"/>
          </a:solidFill>
          <a:ln cap="flat" cmpd="sng" w="9525">
            <a:solidFill>
              <a:srgbClr val="D1D0C8"/>
            </a:solidFill>
            <a:prstDash val="solid"/>
            <a:round/>
            <a:headEnd len="med" w="med" type="none"/>
            <a:tailEnd len="med" w="med" type="none"/>
          </a:ln>
        </p:spPr>
        <p:txBody>
          <a:bodyPr anchorCtr="0" anchor="t" bIns="0" lIns="0" rIns="0" tIns="0">
            <a:noAutofit/>
          </a:bodyPr>
          <a:lstStyle/>
          <a:p>
            <a:pPr indent="0" lvl="0" marL="0" marR="0" rtl="0" algn="ctr">
              <a:lnSpc>
                <a:spcPct val="155000"/>
              </a:lnSpc>
              <a:spcBef>
                <a:spcPts val="0"/>
              </a:spcBef>
              <a:spcAft>
                <a:spcPts val="0"/>
              </a:spcAft>
              <a:buNone/>
            </a:pPr>
            <a:r>
              <a:t/>
            </a:r>
            <a:endParaRPr b="0" i="0" sz="3200" u="none">
              <a:solidFill>
                <a:srgbClr val="3D4A2F"/>
              </a:solidFill>
              <a:latin typeface="Georgia"/>
              <a:ea typeface="Georgia"/>
              <a:cs typeface="Georgia"/>
              <a:sym typeface="Georgia"/>
            </a:endParaRPr>
          </a:p>
        </p:txBody>
      </p:sp>
      <p:sp>
        <p:nvSpPr>
          <p:cNvPr id="733" name="Shape 733"/>
          <p:cNvSpPr txBox="1"/>
          <p:nvPr>
            <p:ph type="title"/>
          </p:nvPr>
        </p:nvSpPr>
        <p:spPr>
          <a:xfrm>
            <a:off x="779462" y="312737"/>
            <a:ext cx="4278311" cy="1295400"/>
          </a:xfrm>
          <a:prstGeom prst="rect">
            <a:avLst/>
          </a:prstGeom>
          <a:noFill/>
          <a:ln>
            <a:noFill/>
          </a:ln>
        </p:spPr>
        <p:txBody>
          <a:bodyPr anchorCtr="0" anchor="b" bIns="38100" lIns="38100" rIns="38100" tIns="38100">
            <a:noAutofit/>
          </a:bodyPr>
          <a:lstStyle/>
          <a:p>
            <a:pPr indent="0" lvl="0" marL="0" marR="0" rtl="0" algn="l">
              <a:lnSpc>
                <a:spcPct val="100000"/>
              </a:lnSpc>
              <a:spcBef>
                <a:spcPts val="0"/>
              </a:spcBef>
              <a:spcAft>
                <a:spcPts val="0"/>
              </a:spcAft>
              <a:buClr>
                <a:srgbClr val="3F3F3F"/>
              </a:buClr>
              <a:buSzPct val="25000"/>
              <a:buFont typeface="Lustria"/>
              <a:buNone/>
            </a:pPr>
            <a:r>
              <a:rPr b="1" i="0" lang="en-US" sz="4500" u="sng" cap="none" strike="noStrike">
                <a:solidFill>
                  <a:srgbClr val="3F3F3F"/>
                </a:solidFill>
                <a:latin typeface="Lustria"/>
                <a:ea typeface="Lustria"/>
                <a:cs typeface="Lustria"/>
                <a:sym typeface="Lustria"/>
              </a:rPr>
              <a:t>Photographs</a:t>
            </a:r>
          </a:p>
        </p:txBody>
      </p:sp>
      <p:pic>
        <p:nvPicPr>
          <p:cNvPr id="734" name="Shape 734"/>
          <p:cNvPicPr preferRelativeResize="0"/>
          <p:nvPr/>
        </p:nvPicPr>
        <p:blipFill rotWithShape="1">
          <a:blip r:embed="rId4">
            <a:alphaModFix/>
          </a:blip>
          <a:srcRect b="0" l="0" r="0" t="0"/>
          <a:stretch/>
        </p:blipFill>
        <p:spPr>
          <a:xfrm>
            <a:off x="5867400" y="458787"/>
            <a:ext cx="6684961" cy="5348286"/>
          </a:xfrm>
          <a:prstGeom prst="rect">
            <a:avLst/>
          </a:prstGeom>
          <a:noFill/>
          <a:ln>
            <a:noFill/>
          </a:ln>
        </p:spPr>
      </p:pic>
      <p:sp>
        <p:nvSpPr>
          <p:cNvPr id="735" name="Shape 735"/>
          <p:cNvSpPr txBox="1"/>
          <p:nvPr>
            <p:ph idx="1" type="body"/>
          </p:nvPr>
        </p:nvSpPr>
        <p:spPr>
          <a:xfrm>
            <a:off x="487362" y="2530475"/>
            <a:ext cx="4876799" cy="6400799"/>
          </a:xfrm>
          <a:prstGeom prst="rect">
            <a:avLst/>
          </a:prstGeom>
          <a:noFill/>
          <a:ln>
            <a:noFill/>
          </a:ln>
        </p:spPr>
        <p:txBody>
          <a:bodyPr anchorCtr="0" anchor="t" bIns="38100" lIns="38100" rIns="38100" tIns="38100">
            <a:noAutofit/>
          </a:bodyPr>
          <a:lstStyle/>
          <a:p>
            <a:pPr indent="-400050" lvl="0" marL="457200" marR="0" rtl="0" algn="l">
              <a:lnSpc>
                <a:spcPct val="108000"/>
              </a:lnSpc>
              <a:spcBef>
                <a:spcPts val="0"/>
              </a:spcBef>
              <a:spcAft>
                <a:spcPts val="1000"/>
              </a:spcAft>
              <a:buClr>
                <a:srgbClr val="3F3F3F"/>
              </a:buClr>
              <a:buSzPct val="100000"/>
              <a:buFont typeface="Lustria"/>
              <a:buChar char="●"/>
            </a:pPr>
            <a:r>
              <a:rPr b="0" i="0" lang="en-US" sz="2700" u="none" cap="none" strike="noStrike">
                <a:solidFill>
                  <a:srgbClr val="3F3F3F"/>
                </a:solidFill>
                <a:latin typeface="Lustria"/>
                <a:ea typeface="Lustria"/>
                <a:cs typeface="Lustria"/>
                <a:sym typeface="Lustria"/>
              </a:rPr>
              <a:t>Action pictures only</a:t>
            </a:r>
          </a:p>
          <a:p>
            <a:pPr indent="-400050" lvl="0" marL="457200" marR="0" rtl="0" algn="l">
              <a:lnSpc>
                <a:spcPct val="108000"/>
              </a:lnSpc>
              <a:spcBef>
                <a:spcPts val="2800"/>
              </a:spcBef>
              <a:spcAft>
                <a:spcPts val="1000"/>
              </a:spcAft>
              <a:buClr>
                <a:srgbClr val="3F3F3F"/>
              </a:buClr>
              <a:buSzPct val="100000"/>
              <a:buFont typeface="Lustria"/>
              <a:buChar char="●"/>
            </a:pPr>
            <a:r>
              <a:rPr b="0" i="0" lang="en-US" sz="2700" u="none" cap="none" strike="noStrike">
                <a:solidFill>
                  <a:srgbClr val="3F3F3F"/>
                </a:solidFill>
                <a:latin typeface="Lustria"/>
                <a:ea typeface="Lustria"/>
                <a:cs typeface="Lustria"/>
                <a:sym typeface="Lustria"/>
              </a:rPr>
              <a:t>No recreations allowed unless ancient history.</a:t>
            </a:r>
          </a:p>
          <a:p>
            <a:pPr indent="-400050" lvl="0" marL="457200" marR="0" rtl="0" algn="l">
              <a:lnSpc>
                <a:spcPct val="108000"/>
              </a:lnSpc>
              <a:spcBef>
                <a:spcPts val="2800"/>
              </a:spcBef>
              <a:spcAft>
                <a:spcPts val="1000"/>
              </a:spcAft>
              <a:buClr>
                <a:srgbClr val="3F3F3F"/>
              </a:buClr>
              <a:buSzPct val="100000"/>
              <a:buChar char="●"/>
            </a:pPr>
            <a:r>
              <a:rPr b="0" i="0" lang="en-US" sz="2700" u="none" cap="none" strike="noStrike">
                <a:solidFill>
                  <a:srgbClr val="3F3F3F"/>
                </a:solidFill>
                <a:latin typeface="Lustria"/>
                <a:ea typeface="Lustria"/>
                <a:cs typeface="Lustria"/>
                <a:sym typeface="Lustria"/>
              </a:rPr>
              <a:t>Size requirements:               stay within the 3</a:t>
            </a:r>
            <a:r>
              <a:rPr b="0" i="0" lang="en-US" sz="2700" u="none" cap="none" strike="noStrike">
                <a:solidFill>
                  <a:srgbClr val="3F3F3F"/>
                </a:solidFill>
                <a:latin typeface="Arial"/>
                <a:ea typeface="Arial"/>
                <a:cs typeface="Arial"/>
                <a:sym typeface="Arial"/>
              </a:rPr>
              <a:t>’</a:t>
            </a:r>
            <a:r>
              <a:rPr b="0" i="0" lang="en-US" sz="2700" u="none" cap="none" strike="noStrike">
                <a:solidFill>
                  <a:srgbClr val="3F3F3F"/>
                </a:solidFill>
                <a:latin typeface="Lustria"/>
                <a:ea typeface="Lustria"/>
                <a:cs typeface="Lustria"/>
                <a:sym typeface="Lustria"/>
              </a:rPr>
              <a:t>by5</a:t>
            </a:r>
            <a:r>
              <a:rPr b="0" i="0" lang="en-US" sz="2700" u="none" cap="none" strike="noStrike">
                <a:solidFill>
                  <a:srgbClr val="3F3F3F"/>
                </a:solidFill>
                <a:latin typeface="Arial"/>
                <a:ea typeface="Arial"/>
                <a:cs typeface="Arial"/>
                <a:sym typeface="Arial"/>
              </a:rPr>
              <a:t>’</a:t>
            </a:r>
            <a:r>
              <a:rPr b="0" i="0" lang="en-US" sz="2700" u="none" cap="none" strike="noStrike">
                <a:solidFill>
                  <a:srgbClr val="3F3F3F"/>
                </a:solidFill>
                <a:latin typeface="Lustria"/>
                <a:ea typeface="Lustria"/>
                <a:cs typeface="Lustria"/>
                <a:sym typeface="Lustria"/>
              </a:rPr>
              <a:t> or 4</a:t>
            </a:r>
            <a:r>
              <a:rPr b="0" i="0" lang="en-US" sz="2700" u="none" cap="none" strike="noStrike">
                <a:solidFill>
                  <a:srgbClr val="3F3F3F"/>
                </a:solidFill>
                <a:latin typeface="Arial"/>
                <a:ea typeface="Arial"/>
                <a:cs typeface="Arial"/>
                <a:sym typeface="Arial"/>
              </a:rPr>
              <a:t>’</a:t>
            </a:r>
            <a:r>
              <a:rPr b="0" i="0" lang="en-US" sz="2700" u="none" cap="none" strike="noStrike">
                <a:solidFill>
                  <a:srgbClr val="3F3F3F"/>
                </a:solidFill>
                <a:latin typeface="Lustria"/>
                <a:ea typeface="Lustria"/>
                <a:cs typeface="Lustria"/>
                <a:sym typeface="Lustria"/>
              </a:rPr>
              <a:t>by6</a:t>
            </a:r>
            <a:r>
              <a:rPr b="0" i="0" lang="en-US" sz="2700" u="none" cap="none" strike="noStrike">
                <a:solidFill>
                  <a:srgbClr val="3F3F3F"/>
                </a:solidFill>
                <a:latin typeface="Arial"/>
                <a:ea typeface="Arial"/>
                <a:cs typeface="Arial"/>
                <a:sym typeface="Arial"/>
              </a:rPr>
              <a:t>’</a:t>
            </a:r>
            <a:r>
              <a:rPr b="0" i="0" lang="en-US" sz="2700" u="none" cap="none" strike="noStrike">
                <a:solidFill>
                  <a:srgbClr val="3F3F3F"/>
                </a:solidFill>
                <a:latin typeface="Lustria"/>
                <a:ea typeface="Lustria"/>
                <a:cs typeface="Lustria"/>
                <a:sym typeface="Lustria"/>
              </a:rPr>
              <a:t> range for each photo.</a:t>
            </a:r>
          </a:p>
          <a:p>
            <a:pPr indent="-400050" lvl="0" marL="457200" marR="0" rtl="0" algn="l">
              <a:lnSpc>
                <a:spcPct val="108000"/>
              </a:lnSpc>
              <a:spcBef>
                <a:spcPts val="2800"/>
              </a:spcBef>
              <a:spcAft>
                <a:spcPts val="1000"/>
              </a:spcAft>
              <a:buClr>
                <a:srgbClr val="3F3F3F"/>
              </a:buClr>
              <a:buSzPct val="100000"/>
              <a:buChar char="●"/>
            </a:pPr>
            <a:r>
              <a:rPr b="0" i="0" lang="en-US" sz="2700" u="none" cap="none" strike="noStrike">
                <a:solidFill>
                  <a:srgbClr val="3F3F3F"/>
                </a:solidFill>
                <a:latin typeface="Lustria"/>
                <a:ea typeface="Lustria"/>
                <a:cs typeface="Lustria"/>
                <a:sym typeface="Lustria"/>
              </a:rPr>
              <a:t> No 5</a:t>
            </a:r>
            <a:r>
              <a:rPr b="0" i="0" lang="en-US" sz="2700" u="none" cap="none" strike="noStrike">
                <a:solidFill>
                  <a:srgbClr val="3F3F3F"/>
                </a:solidFill>
                <a:latin typeface="Arial"/>
                <a:ea typeface="Arial"/>
                <a:cs typeface="Arial"/>
                <a:sym typeface="Arial"/>
              </a:rPr>
              <a:t>’</a:t>
            </a:r>
            <a:r>
              <a:rPr b="0" i="0" lang="en-US" sz="2700" u="none" cap="none" strike="noStrike">
                <a:solidFill>
                  <a:srgbClr val="3F3F3F"/>
                </a:solidFill>
                <a:latin typeface="Lustria"/>
                <a:ea typeface="Lustria"/>
                <a:cs typeface="Lustria"/>
                <a:sym typeface="Lustria"/>
              </a:rPr>
              <a:t>7</a:t>
            </a:r>
            <a:r>
              <a:rPr b="0" i="0" lang="en-US" sz="2700" u="none" cap="none" strike="noStrike">
                <a:solidFill>
                  <a:srgbClr val="3F3F3F"/>
                </a:solidFill>
                <a:latin typeface="Arial"/>
                <a:ea typeface="Arial"/>
                <a:cs typeface="Arial"/>
                <a:sym typeface="Arial"/>
              </a:rPr>
              <a:t>’</a:t>
            </a:r>
            <a:r>
              <a:rPr b="0" i="0" lang="en-US" sz="2700" u="none" cap="none" strike="noStrike">
                <a:solidFill>
                  <a:srgbClr val="3F3F3F"/>
                </a:solidFill>
                <a:latin typeface="Lustria"/>
                <a:ea typeface="Lustria"/>
                <a:cs typeface="Lustria"/>
                <a:sym typeface="Lustria"/>
              </a:rPr>
              <a:t> or 8</a:t>
            </a:r>
            <a:r>
              <a:rPr b="0" i="0" lang="en-US" sz="2700" u="none" cap="none" strike="noStrike">
                <a:solidFill>
                  <a:srgbClr val="3F3F3F"/>
                </a:solidFill>
                <a:latin typeface="Arial"/>
                <a:ea typeface="Arial"/>
                <a:cs typeface="Arial"/>
                <a:sym typeface="Arial"/>
              </a:rPr>
              <a:t>’</a:t>
            </a:r>
            <a:r>
              <a:rPr b="0" i="0" lang="en-US" sz="2700" u="none" cap="none" strike="noStrike">
                <a:solidFill>
                  <a:srgbClr val="3F3F3F"/>
                </a:solidFill>
                <a:latin typeface="Lustria"/>
                <a:ea typeface="Lustria"/>
                <a:cs typeface="Lustria"/>
                <a:sym typeface="Lustria"/>
              </a:rPr>
              <a:t>10</a:t>
            </a:r>
            <a:r>
              <a:rPr b="0" i="0" lang="en-US" sz="2700" u="none" cap="none" strike="noStrike">
                <a:solidFill>
                  <a:srgbClr val="3F3F3F"/>
                </a:solidFill>
                <a:latin typeface="Arial"/>
                <a:ea typeface="Arial"/>
                <a:cs typeface="Arial"/>
                <a:sym typeface="Arial"/>
              </a:rPr>
              <a:t>’</a:t>
            </a:r>
            <a:r>
              <a:rPr b="0" i="0" lang="en-US" sz="2700" u="none" cap="none" strike="noStrike">
                <a:solidFill>
                  <a:srgbClr val="3F3F3F"/>
                </a:solidFill>
                <a:latin typeface="Lustria"/>
                <a:ea typeface="Lustria"/>
                <a:cs typeface="Lustria"/>
                <a:sym typeface="Lustria"/>
              </a:rPr>
              <a:t> sizes. Large pictures cause the board to look cluttered, small picture are hard to understand.</a:t>
            </a:r>
          </a:p>
        </p:txBody>
      </p:sp>
      <p:pic>
        <p:nvPicPr>
          <p:cNvPr id="736" name="Shape 736"/>
          <p:cNvPicPr preferRelativeResize="0"/>
          <p:nvPr/>
        </p:nvPicPr>
        <p:blipFill rotWithShape="1">
          <a:blip r:embed="rId5">
            <a:alphaModFix/>
          </a:blip>
          <a:srcRect b="0" l="0" r="0" t="0"/>
          <a:stretch/>
        </p:blipFill>
        <p:spPr>
          <a:xfrm>
            <a:off x="5865812" y="6683375"/>
            <a:ext cx="1539874" cy="1155700"/>
          </a:xfrm>
          <a:prstGeom prst="rect">
            <a:avLst/>
          </a:prstGeom>
          <a:noFill/>
          <a:ln>
            <a:noFill/>
          </a:ln>
        </p:spPr>
      </p:pic>
      <p:pic>
        <p:nvPicPr>
          <p:cNvPr id="737" name="Shape 737"/>
          <p:cNvPicPr preferRelativeResize="0"/>
          <p:nvPr/>
        </p:nvPicPr>
        <p:blipFill rotWithShape="1">
          <a:blip r:embed="rId6">
            <a:alphaModFix/>
          </a:blip>
          <a:srcRect b="0" l="0" r="0" t="0"/>
          <a:stretch/>
        </p:blipFill>
        <p:spPr>
          <a:xfrm>
            <a:off x="7777161" y="6062662"/>
            <a:ext cx="4778375" cy="3192462"/>
          </a:xfrm>
          <a:prstGeom prst="rect">
            <a:avLst/>
          </a:prstGeom>
          <a:noFill/>
          <a:ln>
            <a:noFill/>
          </a:ln>
        </p:spPr>
      </p:pic>
    </p:spTree>
  </p:cSld>
  <p:clrMapOvr>
    <a:masterClrMapping/>
  </p:clrMapOvr>
  <p:transition spd="slow">
    <p:fade/>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41" name="Shape 741"/>
        <p:cNvGrpSpPr/>
        <p:nvPr/>
      </p:nvGrpSpPr>
      <p:grpSpPr>
        <a:xfrm>
          <a:off x="0" y="0"/>
          <a:ext cx="0" cy="0"/>
          <a:chOff x="0" y="0"/>
          <a:chExt cx="0" cy="0"/>
        </a:xfrm>
      </p:grpSpPr>
      <p:grpSp>
        <p:nvGrpSpPr>
          <p:cNvPr id="742" name="Shape 742"/>
          <p:cNvGrpSpPr/>
          <p:nvPr/>
        </p:nvGrpSpPr>
        <p:grpSpPr>
          <a:xfrm>
            <a:off x="258762" y="246062"/>
            <a:ext cx="12485685" cy="9259887"/>
            <a:chOff x="0" y="0"/>
            <a:chExt cx="12484099" cy="9258300"/>
          </a:xfrm>
        </p:grpSpPr>
        <p:grpSp>
          <p:nvGrpSpPr>
            <p:cNvPr id="743" name="Shape 743"/>
            <p:cNvGrpSpPr/>
            <p:nvPr/>
          </p:nvGrpSpPr>
          <p:grpSpPr>
            <a:xfrm>
              <a:off x="0" y="0"/>
              <a:ext cx="12484099" cy="9258300"/>
              <a:chOff x="0" y="0"/>
              <a:chExt cx="12484099" cy="9258300"/>
            </a:xfrm>
          </p:grpSpPr>
          <p:pic>
            <p:nvPicPr>
              <p:cNvPr id="744" name="Shape 744"/>
              <p:cNvPicPr preferRelativeResize="0"/>
              <p:nvPr/>
            </p:nvPicPr>
            <p:blipFill rotWithShape="1">
              <a:blip r:embed="rId3">
                <a:alphaModFix/>
              </a:blip>
              <a:srcRect b="0" l="0" r="0" t="0"/>
              <a:stretch/>
            </p:blipFill>
            <p:spPr>
              <a:xfrm>
                <a:off x="0" y="0"/>
                <a:ext cx="12484099" cy="9258300"/>
              </a:xfrm>
              <a:prstGeom prst="rect">
                <a:avLst/>
              </a:prstGeom>
              <a:noFill/>
              <a:ln>
                <a:noFill/>
              </a:ln>
              <a:effectLst>
                <a:outerShdw blurRad="63500" rotWithShape="0" algn="ctr">
                  <a:schemeClr val="lt2">
                    <a:alpha val="39607"/>
                  </a:schemeClr>
                </a:outerShdw>
              </a:effectLst>
            </p:spPr>
          </p:pic>
          <p:grpSp>
            <p:nvGrpSpPr>
              <p:cNvPr id="745" name="Shape 745"/>
              <p:cNvGrpSpPr/>
              <p:nvPr/>
            </p:nvGrpSpPr>
            <p:grpSpPr>
              <a:xfrm>
                <a:off x="103186" y="90486"/>
                <a:ext cx="12280899" cy="9051924"/>
                <a:chOff x="0" y="0"/>
                <a:chExt cx="12280899" cy="9050336"/>
              </a:xfrm>
            </p:grpSpPr>
            <p:sp>
              <p:nvSpPr>
                <p:cNvPr id="746" name="Shape 746"/>
                <p:cNvSpPr txBox="1"/>
                <p:nvPr/>
              </p:nvSpPr>
              <p:spPr>
                <a:xfrm>
                  <a:off x="0" y="0"/>
                  <a:ext cx="12280899" cy="9050336"/>
                </a:xfrm>
                <a:prstGeom prst="rect">
                  <a:avLst/>
                </a:prstGeom>
                <a:noFill/>
                <a:ln cap="flat" cmpd="sng" w="12700">
                  <a:solidFill>
                    <a:srgbClr val="BEBCB1"/>
                  </a:solidFill>
                  <a:prstDash val="solid"/>
                  <a:round/>
                  <a:headEnd len="med" w="med" type="none"/>
                  <a:tailEnd len="med" w="med" type="none"/>
                </a:ln>
              </p:spPr>
              <p:txBody>
                <a:bodyPr anchorCtr="0" anchor="t" bIns="0" lIns="0" rIns="0" tIns="0">
                  <a:noAutofit/>
                </a:bodyPr>
                <a:lstStyle/>
                <a:p>
                  <a:pPr indent="0" lvl="0" marL="0" marR="0" rtl="0" algn="ctr">
                    <a:lnSpc>
                      <a:spcPct val="155000"/>
                    </a:lnSpc>
                    <a:spcBef>
                      <a:spcPts val="0"/>
                    </a:spcBef>
                    <a:spcAft>
                      <a:spcPts val="0"/>
                    </a:spcAft>
                    <a:buNone/>
                  </a:pPr>
                  <a:r>
                    <a:t/>
                  </a:r>
                  <a:endParaRPr b="0" i="0" sz="3200" u="none">
                    <a:solidFill>
                      <a:srgbClr val="3D4A2F"/>
                    </a:solidFill>
                    <a:latin typeface="Georgia"/>
                    <a:ea typeface="Georgia"/>
                    <a:cs typeface="Georgia"/>
                    <a:sym typeface="Georgia"/>
                  </a:endParaRPr>
                </a:p>
              </p:txBody>
            </p:sp>
            <p:cxnSp>
              <p:nvCxnSpPr>
                <p:cNvPr id="747" name="Shape 747"/>
                <p:cNvCxnSpPr/>
                <p:nvPr/>
              </p:nvCxnSpPr>
              <p:spPr>
                <a:xfrm>
                  <a:off x="0" y="8734425"/>
                  <a:ext cx="12263437" cy="1587"/>
                </a:xfrm>
                <a:prstGeom prst="straightConnector1">
                  <a:avLst/>
                </a:prstGeom>
                <a:noFill/>
                <a:ln cap="flat" cmpd="sng" w="12700">
                  <a:solidFill>
                    <a:srgbClr val="BEBCB1"/>
                  </a:solidFill>
                  <a:prstDash val="solid"/>
                  <a:miter/>
                  <a:headEnd len="med" w="med" type="none"/>
                  <a:tailEnd len="med" w="med" type="none"/>
                </a:ln>
              </p:spPr>
            </p:cxnSp>
          </p:grpSp>
        </p:grpSp>
        <p:sp>
          <p:nvSpPr>
            <p:cNvPr id="748" name="Shape 748"/>
            <p:cNvSpPr txBox="1"/>
            <p:nvPr/>
          </p:nvSpPr>
          <p:spPr>
            <a:xfrm rot="5400000">
              <a:off x="869156" y="4417217"/>
              <a:ext cx="8743949" cy="90486"/>
            </a:xfrm>
            <a:prstGeom prst="rect">
              <a:avLst/>
            </a:prstGeom>
            <a:solidFill>
              <a:schemeClr val="accent1"/>
            </a:solidFill>
            <a:ln cap="flat" cmpd="sng" w="9525">
              <a:solidFill>
                <a:srgbClr val="D1D0C8"/>
              </a:solidFill>
              <a:prstDash val="solid"/>
              <a:round/>
              <a:headEnd len="med" w="med" type="none"/>
              <a:tailEnd len="med" w="med" type="none"/>
            </a:ln>
          </p:spPr>
          <p:txBody>
            <a:bodyPr anchorCtr="0" anchor="t" bIns="0" lIns="0" rIns="0" tIns="0">
              <a:noAutofit/>
            </a:bodyPr>
            <a:lstStyle/>
            <a:p>
              <a:pPr indent="0" lvl="0" marL="0" marR="0" rtl="0" algn="ctr">
                <a:lnSpc>
                  <a:spcPct val="155000"/>
                </a:lnSpc>
                <a:spcBef>
                  <a:spcPts val="0"/>
                </a:spcBef>
                <a:spcAft>
                  <a:spcPts val="0"/>
                </a:spcAft>
                <a:buNone/>
              </a:pPr>
              <a:r>
                <a:t/>
              </a:r>
              <a:endParaRPr b="0" i="0" sz="3200" u="none">
                <a:solidFill>
                  <a:srgbClr val="3D4A2F"/>
                </a:solidFill>
                <a:latin typeface="Georgia"/>
                <a:ea typeface="Georgia"/>
                <a:cs typeface="Georgia"/>
                <a:sym typeface="Georgia"/>
              </a:endParaRPr>
            </a:p>
          </p:txBody>
        </p:sp>
      </p:grpSp>
      <p:sp>
        <p:nvSpPr>
          <p:cNvPr id="749" name="Shape 749"/>
          <p:cNvSpPr txBox="1"/>
          <p:nvPr/>
        </p:nvSpPr>
        <p:spPr>
          <a:xfrm>
            <a:off x="6353175" y="9109075"/>
            <a:ext cx="296861" cy="317500"/>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B0BBC0"/>
              </a:buClr>
              <a:buSzPct val="25000"/>
              <a:buFont typeface="Lustria"/>
              <a:buNone/>
            </a:pPr>
            <a:fld id="{00000000-1234-1234-1234-123412341234}" type="slidenum">
              <a:rPr b="0" i="0" lang="en-US" sz="1600" u="none">
                <a:solidFill>
                  <a:srgbClr val="B0BBC0"/>
                </a:solidFill>
                <a:latin typeface="Lustria"/>
                <a:ea typeface="Lustria"/>
                <a:cs typeface="Lustria"/>
                <a:sym typeface="Lustria"/>
              </a:rPr>
              <a:t>‹#›</a:t>
            </a:fld>
          </a:p>
        </p:txBody>
      </p:sp>
      <p:sp>
        <p:nvSpPr>
          <p:cNvPr id="750" name="Shape 750"/>
          <p:cNvSpPr txBox="1"/>
          <p:nvPr/>
        </p:nvSpPr>
        <p:spPr>
          <a:xfrm rot="10800000">
            <a:off x="366711" y="2266949"/>
            <a:ext cx="5103812" cy="90486"/>
          </a:xfrm>
          <a:prstGeom prst="rect">
            <a:avLst/>
          </a:prstGeom>
          <a:solidFill>
            <a:schemeClr val="accent1"/>
          </a:solidFill>
          <a:ln cap="flat" cmpd="sng" w="9525">
            <a:solidFill>
              <a:srgbClr val="D1D0C8"/>
            </a:solidFill>
            <a:prstDash val="solid"/>
            <a:round/>
            <a:headEnd len="med" w="med" type="none"/>
            <a:tailEnd len="med" w="med" type="none"/>
          </a:ln>
        </p:spPr>
        <p:txBody>
          <a:bodyPr anchorCtr="0" anchor="t" bIns="0" lIns="0" rIns="0" tIns="0">
            <a:noAutofit/>
          </a:bodyPr>
          <a:lstStyle/>
          <a:p>
            <a:pPr indent="0" lvl="0" marL="0" marR="0" rtl="0" algn="ctr">
              <a:lnSpc>
                <a:spcPct val="155000"/>
              </a:lnSpc>
              <a:spcBef>
                <a:spcPts val="0"/>
              </a:spcBef>
              <a:spcAft>
                <a:spcPts val="0"/>
              </a:spcAft>
              <a:buNone/>
            </a:pPr>
            <a:r>
              <a:t/>
            </a:r>
            <a:endParaRPr b="0" i="0" sz="3200" u="none">
              <a:solidFill>
                <a:srgbClr val="3D4A2F"/>
              </a:solidFill>
              <a:latin typeface="Georgia"/>
              <a:ea typeface="Georgia"/>
              <a:cs typeface="Georgia"/>
              <a:sym typeface="Georgia"/>
            </a:endParaRPr>
          </a:p>
        </p:txBody>
      </p:sp>
      <p:sp>
        <p:nvSpPr>
          <p:cNvPr id="751" name="Shape 751"/>
          <p:cNvSpPr txBox="1"/>
          <p:nvPr/>
        </p:nvSpPr>
        <p:spPr>
          <a:xfrm rot="10800000">
            <a:off x="366711" y="2266949"/>
            <a:ext cx="5103812" cy="90486"/>
          </a:xfrm>
          <a:prstGeom prst="rect">
            <a:avLst/>
          </a:prstGeom>
          <a:solidFill>
            <a:schemeClr val="accent1"/>
          </a:solidFill>
          <a:ln cap="flat" cmpd="sng" w="9525">
            <a:solidFill>
              <a:srgbClr val="D1D0C8"/>
            </a:solidFill>
            <a:prstDash val="solid"/>
            <a:round/>
            <a:headEnd len="med" w="med" type="none"/>
            <a:tailEnd len="med" w="med" type="none"/>
          </a:ln>
        </p:spPr>
        <p:txBody>
          <a:bodyPr anchorCtr="0" anchor="t" bIns="0" lIns="0" rIns="0" tIns="0">
            <a:noAutofit/>
          </a:bodyPr>
          <a:lstStyle/>
          <a:p>
            <a:pPr indent="0" lvl="0" marL="0" marR="0" rtl="0" algn="ctr">
              <a:lnSpc>
                <a:spcPct val="155000"/>
              </a:lnSpc>
              <a:spcBef>
                <a:spcPts val="0"/>
              </a:spcBef>
              <a:spcAft>
                <a:spcPts val="0"/>
              </a:spcAft>
              <a:buNone/>
            </a:pPr>
            <a:r>
              <a:t/>
            </a:r>
            <a:endParaRPr b="0" i="0" sz="3200" u="none">
              <a:solidFill>
                <a:srgbClr val="3D4A2F"/>
              </a:solidFill>
              <a:latin typeface="Georgia"/>
              <a:ea typeface="Georgia"/>
              <a:cs typeface="Georgia"/>
              <a:sym typeface="Georgia"/>
            </a:endParaRPr>
          </a:p>
        </p:txBody>
      </p:sp>
      <p:sp>
        <p:nvSpPr>
          <p:cNvPr id="752" name="Shape 752"/>
          <p:cNvSpPr txBox="1"/>
          <p:nvPr>
            <p:ph type="title"/>
          </p:nvPr>
        </p:nvSpPr>
        <p:spPr>
          <a:xfrm>
            <a:off x="754062" y="261937"/>
            <a:ext cx="4278311" cy="1295400"/>
          </a:xfrm>
          <a:prstGeom prst="rect">
            <a:avLst/>
          </a:prstGeom>
          <a:noFill/>
          <a:ln>
            <a:noFill/>
          </a:ln>
        </p:spPr>
        <p:txBody>
          <a:bodyPr anchorCtr="0" anchor="b" bIns="38100" lIns="38100" rIns="38100" tIns="38100">
            <a:noAutofit/>
          </a:bodyPr>
          <a:lstStyle/>
          <a:p>
            <a:pPr indent="0" lvl="0" marL="0" marR="0" rtl="0" algn="l">
              <a:lnSpc>
                <a:spcPct val="100000"/>
              </a:lnSpc>
              <a:spcBef>
                <a:spcPts val="0"/>
              </a:spcBef>
              <a:spcAft>
                <a:spcPts val="0"/>
              </a:spcAft>
              <a:buClr>
                <a:srgbClr val="3F3F3F"/>
              </a:buClr>
              <a:buSzPct val="25000"/>
              <a:buFont typeface="Lustria"/>
              <a:buNone/>
            </a:pPr>
            <a:r>
              <a:rPr b="1" i="0" lang="en-US" sz="3800" u="sng" cap="none" strike="noStrike">
                <a:solidFill>
                  <a:srgbClr val="3F3F3F"/>
                </a:solidFill>
                <a:latin typeface="Lustria"/>
                <a:ea typeface="Lustria"/>
                <a:cs typeface="Lustria"/>
                <a:sym typeface="Lustria"/>
              </a:rPr>
              <a:t>Photographs</a:t>
            </a:r>
          </a:p>
        </p:txBody>
      </p:sp>
      <p:pic>
        <p:nvPicPr>
          <p:cNvPr id="753" name="Shape 753"/>
          <p:cNvPicPr preferRelativeResize="0"/>
          <p:nvPr/>
        </p:nvPicPr>
        <p:blipFill rotWithShape="1">
          <a:blip r:embed="rId4">
            <a:alphaModFix/>
          </a:blip>
          <a:srcRect b="0" l="0" r="0" t="0"/>
          <a:stretch/>
        </p:blipFill>
        <p:spPr>
          <a:xfrm>
            <a:off x="9031286" y="6605586"/>
            <a:ext cx="3592512" cy="2511425"/>
          </a:xfrm>
          <a:prstGeom prst="rect">
            <a:avLst/>
          </a:prstGeom>
          <a:noFill/>
          <a:ln>
            <a:noFill/>
          </a:ln>
        </p:spPr>
      </p:pic>
      <p:sp>
        <p:nvSpPr>
          <p:cNvPr id="754" name="Shape 754"/>
          <p:cNvSpPr txBox="1"/>
          <p:nvPr>
            <p:ph idx="1" type="body"/>
          </p:nvPr>
        </p:nvSpPr>
        <p:spPr>
          <a:xfrm>
            <a:off x="434975" y="2441575"/>
            <a:ext cx="4914899" cy="6515100"/>
          </a:xfrm>
          <a:prstGeom prst="rect">
            <a:avLst/>
          </a:prstGeom>
          <a:noFill/>
          <a:ln>
            <a:noFill/>
          </a:ln>
        </p:spPr>
        <p:txBody>
          <a:bodyPr anchorCtr="0" anchor="t" bIns="38100" lIns="38100" rIns="38100" tIns="38100">
            <a:noAutofit/>
          </a:bodyPr>
          <a:lstStyle/>
          <a:p>
            <a:pPr indent="-419100" lvl="0" marL="457200" marR="0" rtl="0" algn="l">
              <a:lnSpc>
                <a:spcPct val="120000"/>
              </a:lnSpc>
              <a:spcBef>
                <a:spcPts val="0"/>
              </a:spcBef>
              <a:spcAft>
                <a:spcPts val="1000"/>
              </a:spcAft>
              <a:buClr>
                <a:srgbClr val="3F3F3F"/>
              </a:buClr>
              <a:buSzPct val="100000"/>
              <a:buFont typeface="Lustria"/>
              <a:buChar char="●"/>
            </a:pPr>
            <a:r>
              <a:rPr b="0" i="0" lang="en-US" sz="3000" u="none" cap="none" strike="noStrike">
                <a:solidFill>
                  <a:srgbClr val="3F3F3F"/>
                </a:solidFill>
                <a:latin typeface="Lustria"/>
                <a:ea typeface="Lustria"/>
                <a:cs typeface="Lustria"/>
                <a:sym typeface="Lustria"/>
              </a:rPr>
              <a:t>Eliminate duplicate photos.  Choose the best photo to get the point across.</a:t>
            </a:r>
          </a:p>
          <a:p>
            <a:pPr indent="-419100" lvl="0" marL="457200" marR="0" rtl="0" algn="l">
              <a:lnSpc>
                <a:spcPct val="120000"/>
              </a:lnSpc>
              <a:spcBef>
                <a:spcPts val="2800"/>
              </a:spcBef>
              <a:spcAft>
                <a:spcPts val="1000"/>
              </a:spcAft>
              <a:buClr>
                <a:srgbClr val="3F3F3F"/>
              </a:buClr>
              <a:buSzPct val="100000"/>
              <a:buFont typeface="Lustria"/>
              <a:buChar char="●"/>
            </a:pPr>
            <a:r>
              <a:rPr b="0" i="0" lang="en-US" sz="3000" u="none" cap="none" strike="noStrike">
                <a:solidFill>
                  <a:srgbClr val="3F3F3F"/>
                </a:solidFill>
                <a:latin typeface="Lustria"/>
                <a:ea typeface="Lustria"/>
                <a:cs typeface="Lustria"/>
                <a:sym typeface="Lustria"/>
              </a:rPr>
              <a:t>Explicit photos or inappropriate photos must be approved by the teacher or administration. </a:t>
            </a:r>
          </a:p>
        </p:txBody>
      </p:sp>
      <p:pic>
        <p:nvPicPr>
          <p:cNvPr id="755" name="Shape 755"/>
          <p:cNvPicPr preferRelativeResize="0"/>
          <p:nvPr/>
        </p:nvPicPr>
        <p:blipFill rotWithShape="1">
          <a:blip r:embed="rId5">
            <a:alphaModFix/>
          </a:blip>
          <a:srcRect b="0" l="0" r="0" t="0"/>
          <a:stretch/>
        </p:blipFill>
        <p:spPr>
          <a:xfrm>
            <a:off x="5624512" y="5475287"/>
            <a:ext cx="3846511" cy="2884486"/>
          </a:xfrm>
          <a:prstGeom prst="rect">
            <a:avLst/>
          </a:prstGeom>
          <a:noFill/>
          <a:ln>
            <a:noFill/>
          </a:ln>
        </p:spPr>
      </p:pic>
      <p:pic>
        <p:nvPicPr>
          <p:cNvPr id="756" name="Shape 756"/>
          <p:cNvPicPr preferRelativeResize="0"/>
          <p:nvPr/>
        </p:nvPicPr>
        <p:blipFill rotWithShape="1">
          <a:blip r:embed="rId6">
            <a:alphaModFix/>
          </a:blip>
          <a:srcRect b="0" l="0" r="0" t="0"/>
          <a:stretch/>
        </p:blipFill>
        <p:spPr>
          <a:xfrm>
            <a:off x="9031286" y="3709987"/>
            <a:ext cx="3584574" cy="2490787"/>
          </a:xfrm>
          <a:prstGeom prst="rect">
            <a:avLst/>
          </a:prstGeom>
          <a:noFill/>
          <a:ln>
            <a:noFill/>
          </a:ln>
        </p:spPr>
      </p:pic>
      <p:pic>
        <p:nvPicPr>
          <p:cNvPr id="757" name="Shape 757"/>
          <p:cNvPicPr preferRelativeResize="0"/>
          <p:nvPr/>
        </p:nvPicPr>
        <p:blipFill rotWithShape="1">
          <a:blip r:embed="rId7">
            <a:alphaModFix/>
          </a:blip>
          <a:srcRect b="0" l="0" r="0" t="0"/>
          <a:stretch/>
        </p:blipFill>
        <p:spPr>
          <a:xfrm>
            <a:off x="9031286" y="439737"/>
            <a:ext cx="3463924" cy="2711449"/>
          </a:xfrm>
          <a:prstGeom prst="rect">
            <a:avLst/>
          </a:prstGeom>
          <a:noFill/>
          <a:ln>
            <a:noFill/>
          </a:ln>
        </p:spPr>
      </p:pic>
      <p:pic>
        <p:nvPicPr>
          <p:cNvPr id="758" name="Shape 758"/>
          <p:cNvPicPr preferRelativeResize="0"/>
          <p:nvPr/>
        </p:nvPicPr>
        <p:blipFill rotWithShape="1">
          <a:blip r:embed="rId8">
            <a:alphaModFix/>
          </a:blip>
          <a:srcRect b="0" l="0" r="0" t="0"/>
          <a:stretch/>
        </p:blipFill>
        <p:spPr>
          <a:xfrm>
            <a:off x="5624512" y="741362"/>
            <a:ext cx="2974974" cy="4013200"/>
          </a:xfrm>
          <a:prstGeom prst="rect">
            <a:avLst/>
          </a:prstGeom>
          <a:noFill/>
          <a:ln>
            <a:noFill/>
          </a:ln>
        </p:spPr>
      </p:pic>
    </p:spTree>
  </p:cSld>
  <p:clrMapOvr>
    <a:masterClrMapping/>
  </p:clrMapOvr>
  <p:transition spd="slow">
    <p:fade/>
  </p:transition>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62" name="Shape 762"/>
        <p:cNvGrpSpPr/>
        <p:nvPr/>
      </p:nvGrpSpPr>
      <p:grpSpPr>
        <a:xfrm>
          <a:off x="0" y="0"/>
          <a:ext cx="0" cy="0"/>
          <a:chOff x="0" y="0"/>
          <a:chExt cx="0" cy="0"/>
        </a:xfrm>
      </p:grpSpPr>
      <p:grpSp>
        <p:nvGrpSpPr>
          <p:cNvPr id="763" name="Shape 763"/>
          <p:cNvGrpSpPr/>
          <p:nvPr/>
        </p:nvGrpSpPr>
        <p:grpSpPr>
          <a:xfrm>
            <a:off x="258762" y="246062"/>
            <a:ext cx="12485685" cy="9259887"/>
            <a:chOff x="0" y="0"/>
            <a:chExt cx="12484099" cy="9258300"/>
          </a:xfrm>
        </p:grpSpPr>
        <p:grpSp>
          <p:nvGrpSpPr>
            <p:cNvPr id="764" name="Shape 764"/>
            <p:cNvGrpSpPr/>
            <p:nvPr/>
          </p:nvGrpSpPr>
          <p:grpSpPr>
            <a:xfrm>
              <a:off x="0" y="0"/>
              <a:ext cx="12484099" cy="9258300"/>
              <a:chOff x="0" y="0"/>
              <a:chExt cx="12484099" cy="9258300"/>
            </a:xfrm>
          </p:grpSpPr>
          <p:pic>
            <p:nvPicPr>
              <p:cNvPr id="765" name="Shape 765"/>
              <p:cNvPicPr preferRelativeResize="0"/>
              <p:nvPr/>
            </p:nvPicPr>
            <p:blipFill rotWithShape="1">
              <a:blip r:embed="rId3">
                <a:alphaModFix/>
              </a:blip>
              <a:srcRect b="0" l="0" r="0" t="0"/>
              <a:stretch/>
            </p:blipFill>
            <p:spPr>
              <a:xfrm>
                <a:off x="0" y="0"/>
                <a:ext cx="12484099" cy="9258300"/>
              </a:xfrm>
              <a:prstGeom prst="rect">
                <a:avLst/>
              </a:prstGeom>
              <a:noFill/>
              <a:ln>
                <a:noFill/>
              </a:ln>
              <a:effectLst>
                <a:outerShdw blurRad="63500" rotWithShape="0" algn="ctr">
                  <a:schemeClr val="lt2">
                    <a:alpha val="39607"/>
                  </a:schemeClr>
                </a:outerShdw>
              </a:effectLst>
            </p:spPr>
          </p:pic>
          <p:grpSp>
            <p:nvGrpSpPr>
              <p:cNvPr id="766" name="Shape 766"/>
              <p:cNvGrpSpPr/>
              <p:nvPr/>
            </p:nvGrpSpPr>
            <p:grpSpPr>
              <a:xfrm>
                <a:off x="103186" y="90486"/>
                <a:ext cx="12280899" cy="9051924"/>
                <a:chOff x="0" y="0"/>
                <a:chExt cx="12280899" cy="9050336"/>
              </a:xfrm>
            </p:grpSpPr>
            <p:sp>
              <p:nvSpPr>
                <p:cNvPr id="767" name="Shape 767"/>
                <p:cNvSpPr txBox="1"/>
                <p:nvPr/>
              </p:nvSpPr>
              <p:spPr>
                <a:xfrm>
                  <a:off x="0" y="0"/>
                  <a:ext cx="12280899" cy="9050336"/>
                </a:xfrm>
                <a:prstGeom prst="rect">
                  <a:avLst/>
                </a:prstGeom>
                <a:noFill/>
                <a:ln cap="flat" cmpd="sng" w="12700">
                  <a:solidFill>
                    <a:srgbClr val="BEBCB1"/>
                  </a:solidFill>
                  <a:prstDash val="solid"/>
                  <a:round/>
                  <a:headEnd len="med" w="med" type="none"/>
                  <a:tailEnd len="med" w="med" type="none"/>
                </a:ln>
              </p:spPr>
              <p:txBody>
                <a:bodyPr anchorCtr="0" anchor="t" bIns="0" lIns="0" rIns="0" tIns="0">
                  <a:noAutofit/>
                </a:bodyPr>
                <a:lstStyle/>
                <a:p>
                  <a:pPr indent="0" lvl="0" marL="0" marR="0" rtl="0" algn="ctr">
                    <a:lnSpc>
                      <a:spcPct val="155000"/>
                    </a:lnSpc>
                    <a:spcBef>
                      <a:spcPts val="0"/>
                    </a:spcBef>
                    <a:spcAft>
                      <a:spcPts val="0"/>
                    </a:spcAft>
                    <a:buNone/>
                  </a:pPr>
                  <a:r>
                    <a:t/>
                  </a:r>
                  <a:endParaRPr b="0" i="0" sz="3200" u="none">
                    <a:solidFill>
                      <a:srgbClr val="3D4A2F"/>
                    </a:solidFill>
                    <a:latin typeface="Georgia"/>
                    <a:ea typeface="Georgia"/>
                    <a:cs typeface="Georgia"/>
                    <a:sym typeface="Georgia"/>
                  </a:endParaRPr>
                </a:p>
              </p:txBody>
            </p:sp>
            <p:cxnSp>
              <p:nvCxnSpPr>
                <p:cNvPr id="768" name="Shape 768"/>
                <p:cNvCxnSpPr/>
                <p:nvPr/>
              </p:nvCxnSpPr>
              <p:spPr>
                <a:xfrm>
                  <a:off x="0" y="8734425"/>
                  <a:ext cx="12263437" cy="1587"/>
                </a:xfrm>
                <a:prstGeom prst="straightConnector1">
                  <a:avLst/>
                </a:prstGeom>
                <a:noFill/>
                <a:ln cap="flat" cmpd="sng" w="12700">
                  <a:solidFill>
                    <a:srgbClr val="BEBCB1"/>
                  </a:solidFill>
                  <a:prstDash val="solid"/>
                  <a:miter/>
                  <a:headEnd len="med" w="med" type="none"/>
                  <a:tailEnd len="med" w="med" type="none"/>
                </a:ln>
              </p:spPr>
            </p:cxnSp>
          </p:grpSp>
        </p:grpSp>
        <p:sp>
          <p:nvSpPr>
            <p:cNvPr id="769" name="Shape 769"/>
            <p:cNvSpPr txBox="1"/>
            <p:nvPr/>
          </p:nvSpPr>
          <p:spPr>
            <a:xfrm rot="5400000">
              <a:off x="869156" y="4417217"/>
              <a:ext cx="8743949" cy="90486"/>
            </a:xfrm>
            <a:prstGeom prst="rect">
              <a:avLst/>
            </a:prstGeom>
            <a:solidFill>
              <a:schemeClr val="accent1"/>
            </a:solidFill>
            <a:ln cap="flat" cmpd="sng" w="9525">
              <a:solidFill>
                <a:srgbClr val="D1D0C8"/>
              </a:solidFill>
              <a:prstDash val="solid"/>
              <a:round/>
              <a:headEnd len="med" w="med" type="none"/>
              <a:tailEnd len="med" w="med" type="none"/>
            </a:ln>
          </p:spPr>
          <p:txBody>
            <a:bodyPr anchorCtr="0" anchor="t" bIns="0" lIns="0" rIns="0" tIns="0">
              <a:noAutofit/>
            </a:bodyPr>
            <a:lstStyle/>
            <a:p>
              <a:pPr indent="0" lvl="0" marL="0" marR="0" rtl="0" algn="ctr">
                <a:lnSpc>
                  <a:spcPct val="155000"/>
                </a:lnSpc>
                <a:spcBef>
                  <a:spcPts val="0"/>
                </a:spcBef>
                <a:spcAft>
                  <a:spcPts val="0"/>
                </a:spcAft>
                <a:buNone/>
              </a:pPr>
              <a:r>
                <a:t/>
              </a:r>
              <a:endParaRPr b="0" i="0" sz="3200" u="none">
                <a:solidFill>
                  <a:srgbClr val="3D4A2F"/>
                </a:solidFill>
                <a:latin typeface="Georgia"/>
                <a:ea typeface="Georgia"/>
                <a:cs typeface="Georgia"/>
                <a:sym typeface="Georgia"/>
              </a:endParaRPr>
            </a:p>
          </p:txBody>
        </p:sp>
      </p:grpSp>
      <p:sp>
        <p:nvSpPr>
          <p:cNvPr id="770" name="Shape 770"/>
          <p:cNvSpPr txBox="1"/>
          <p:nvPr/>
        </p:nvSpPr>
        <p:spPr>
          <a:xfrm>
            <a:off x="6353175" y="9109075"/>
            <a:ext cx="296861" cy="317500"/>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B0BBC0"/>
              </a:buClr>
              <a:buSzPct val="25000"/>
              <a:buFont typeface="Lustria"/>
              <a:buNone/>
            </a:pPr>
            <a:fld id="{00000000-1234-1234-1234-123412341234}" type="slidenum">
              <a:rPr b="0" i="0" lang="en-US" sz="1600" u="none">
                <a:solidFill>
                  <a:srgbClr val="B0BBC0"/>
                </a:solidFill>
                <a:latin typeface="Lustria"/>
                <a:ea typeface="Lustria"/>
                <a:cs typeface="Lustria"/>
                <a:sym typeface="Lustria"/>
              </a:rPr>
              <a:t>‹#›</a:t>
            </a:fld>
          </a:p>
        </p:txBody>
      </p:sp>
      <p:sp>
        <p:nvSpPr>
          <p:cNvPr id="771" name="Shape 771"/>
          <p:cNvSpPr txBox="1"/>
          <p:nvPr>
            <p:ph type="title"/>
          </p:nvPr>
        </p:nvSpPr>
        <p:spPr>
          <a:xfrm>
            <a:off x="754062" y="-533400"/>
            <a:ext cx="4278311" cy="2171700"/>
          </a:xfrm>
          <a:prstGeom prst="rect">
            <a:avLst/>
          </a:prstGeom>
          <a:noFill/>
          <a:ln>
            <a:noFill/>
          </a:ln>
        </p:spPr>
        <p:txBody>
          <a:bodyPr anchorCtr="0" anchor="b" bIns="38100" lIns="38100" rIns="38100" tIns="38100">
            <a:noAutofit/>
          </a:bodyPr>
          <a:lstStyle/>
          <a:p>
            <a:pPr indent="0" lvl="0" marL="0" marR="0" rtl="0" algn="l">
              <a:lnSpc>
                <a:spcPct val="100000"/>
              </a:lnSpc>
              <a:spcBef>
                <a:spcPts val="0"/>
              </a:spcBef>
              <a:spcAft>
                <a:spcPts val="0"/>
              </a:spcAft>
              <a:buClr>
                <a:srgbClr val="3F3F3F"/>
              </a:buClr>
              <a:buSzPct val="25000"/>
              <a:buFont typeface="Lustria"/>
              <a:buNone/>
            </a:pPr>
            <a:r>
              <a:rPr b="1" i="0" lang="en-US" sz="3800" u="sng" cap="none" strike="noStrike">
                <a:solidFill>
                  <a:srgbClr val="3F3F3F"/>
                </a:solidFill>
                <a:latin typeface="Lustria"/>
                <a:ea typeface="Lustria"/>
                <a:cs typeface="Lustria"/>
                <a:sym typeface="Lustria"/>
              </a:rPr>
              <a:t>Documents</a:t>
            </a:r>
          </a:p>
        </p:txBody>
      </p:sp>
      <p:pic>
        <p:nvPicPr>
          <p:cNvPr id="772" name="Shape 772"/>
          <p:cNvPicPr preferRelativeResize="0"/>
          <p:nvPr/>
        </p:nvPicPr>
        <p:blipFill rotWithShape="1">
          <a:blip r:embed="rId4">
            <a:alphaModFix/>
          </a:blip>
          <a:srcRect b="0" l="0" r="0" t="0"/>
          <a:stretch/>
        </p:blipFill>
        <p:spPr>
          <a:xfrm>
            <a:off x="8247061" y="433387"/>
            <a:ext cx="4270375" cy="3249612"/>
          </a:xfrm>
          <a:prstGeom prst="rect">
            <a:avLst/>
          </a:prstGeom>
          <a:noFill/>
          <a:ln>
            <a:noFill/>
          </a:ln>
        </p:spPr>
      </p:pic>
      <p:sp>
        <p:nvSpPr>
          <p:cNvPr id="773" name="Shape 773"/>
          <p:cNvSpPr txBox="1"/>
          <p:nvPr>
            <p:ph idx="1" type="body"/>
          </p:nvPr>
        </p:nvSpPr>
        <p:spPr>
          <a:xfrm>
            <a:off x="754062" y="2162175"/>
            <a:ext cx="4278311" cy="6167437"/>
          </a:xfrm>
          <a:prstGeom prst="rect">
            <a:avLst/>
          </a:prstGeom>
          <a:noFill/>
          <a:ln>
            <a:noFill/>
          </a:ln>
        </p:spPr>
        <p:txBody>
          <a:bodyPr anchorCtr="0" anchor="t" bIns="38100" lIns="38100" rIns="38100" tIns="38100">
            <a:noAutofit/>
          </a:bodyPr>
          <a:lstStyle/>
          <a:p>
            <a:pPr indent="-431800" lvl="0" marL="457200" marR="0" rtl="0" algn="l">
              <a:lnSpc>
                <a:spcPct val="120000"/>
              </a:lnSpc>
              <a:spcBef>
                <a:spcPts val="0"/>
              </a:spcBef>
              <a:spcAft>
                <a:spcPts val="1000"/>
              </a:spcAft>
              <a:buClr>
                <a:srgbClr val="3F3F3F"/>
              </a:buClr>
              <a:buSzPct val="100000"/>
              <a:buFont typeface="Lustria"/>
              <a:buChar char="●"/>
            </a:pPr>
            <a:r>
              <a:rPr b="1" i="0" lang="en-US" sz="3200" u="none" cap="none" strike="noStrike">
                <a:solidFill>
                  <a:srgbClr val="3F3F3F"/>
                </a:solidFill>
                <a:latin typeface="Lustria"/>
                <a:ea typeface="Lustria"/>
                <a:cs typeface="Lustria"/>
                <a:sym typeface="Lustria"/>
              </a:rPr>
              <a:t>All documents such as: </a:t>
            </a:r>
            <a:r>
              <a:rPr b="0" i="0" lang="en-US" sz="3200" u="none" cap="none" strike="noStrike">
                <a:solidFill>
                  <a:srgbClr val="3F3F3F"/>
                </a:solidFill>
                <a:latin typeface="Lustria"/>
                <a:ea typeface="Lustria"/>
                <a:cs typeface="Lustria"/>
                <a:sym typeface="Lustria"/>
              </a:rPr>
              <a:t>newspaper clippings, maps, graphs, charts, letters, pamphlets, brochures</a:t>
            </a:r>
          </a:p>
          <a:p>
            <a:pPr indent="-431800" lvl="0" marL="457200" marR="0" rtl="0" algn="l">
              <a:lnSpc>
                <a:spcPct val="120000"/>
              </a:lnSpc>
              <a:spcBef>
                <a:spcPts val="2800"/>
              </a:spcBef>
              <a:spcAft>
                <a:spcPts val="1000"/>
              </a:spcAft>
              <a:buClr>
                <a:srgbClr val="3F3F3F"/>
              </a:buClr>
              <a:buSzPct val="100000"/>
              <a:buFont typeface="Lustria"/>
              <a:buChar char="●"/>
            </a:pPr>
            <a:r>
              <a:rPr b="0" i="0" lang="en-US" sz="3200" u="none" cap="none" strike="noStrike">
                <a:solidFill>
                  <a:srgbClr val="3F3F3F"/>
                </a:solidFill>
                <a:latin typeface="Lustria"/>
                <a:ea typeface="Lustria"/>
                <a:cs typeface="Lustria"/>
                <a:sym typeface="Lustria"/>
              </a:rPr>
              <a:t>May be used in full or photocopied for partial use.</a:t>
            </a:r>
          </a:p>
        </p:txBody>
      </p:sp>
      <p:pic>
        <p:nvPicPr>
          <p:cNvPr id="774" name="Shape 774"/>
          <p:cNvPicPr preferRelativeResize="0"/>
          <p:nvPr/>
        </p:nvPicPr>
        <p:blipFill rotWithShape="1">
          <a:blip r:embed="rId5">
            <a:alphaModFix/>
          </a:blip>
          <a:srcRect b="0" l="0" r="0" t="0"/>
          <a:stretch/>
        </p:blipFill>
        <p:spPr>
          <a:xfrm>
            <a:off x="5573712" y="750887"/>
            <a:ext cx="3219450" cy="3657600"/>
          </a:xfrm>
          <a:prstGeom prst="rect">
            <a:avLst/>
          </a:prstGeom>
          <a:noFill/>
          <a:ln>
            <a:noFill/>
          </a:ln>
        </p:spPr>
      </p:pic>
      <p:pic>
        <p:nvPicPr>
          <p:cNvPr id="775" name="Shape 775"/>
          <p:cNvPicPr preferRelativeResize="0"/>
          <p:nvPr/>
        </p:nvPicPr>
        <p:blipFill rotWithShape="1">
          <a:blip r:embed="rId6">
            <a:alphaModFix/>
          </a:blip>
          <a:srcRect b="0" l="0" r="0" t="0"/>
          <a:stretch/>
        </p:blipFill>
        <p:spPr>
          <a:xfrm>
            <a:off x="9053511" y="3870325"/>
            <a:ext cx="3405187" cy="4306887"/>
          </a:xfrm>
          <a:prstGeom prst="rect">
            <a:avLst/>
          </a:prstGeom>
          <a:noFill/>
          <a:ln>
            <a:noFill/>
          </a:ln>
        </p:spPr>
      </p:pic>
      <p:pic>
        <p:nvPicPr>
          <p:cNvPr id="776" name="Shape 776"/>
          <p:cNvPicPr preferRelativeResize="0"/>
          <p:nvPr/>
        </p:nvPicPr>
        <p:blipFill rotWithShape="1">
          <a:blip r:embed="rId7">
            <a:alphaModFix/>
          </a:blip>
          <a:srcRect b="0" l="0" r="0" t="0"/>
          <a:stretch/>
        </p:blipFill>
        <p:spPr>
          <a:xfrm>
            <a:off x="5676900" y="4591050"/>
            <a:ext cx="3632199" cy="5735636"/>
          </a:xfrm>
          <a:prstGeom prst="rect">
            <a:avLst/>
          </a:prstGeom>
          <a:noFill/>
          <a:ln>
            <a:noFill/>
          </a:ln>
        </p:spPr>
      </p:pic>
    </p:spTree>
  </p:cSld>
  <p:clrMapOvr>
    <a:masterClrMapping/>
  </p:clrMapOvr>
  <p:transition spd="slow">
    <p:fade/>
  </p:transition>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80" name="Shape 780"/>
        <p:cNvGrpSpPr/>
        <p:nvPr/>
      </p:nvGrpSpPr>
      <p:grpSpPr>
        <a:xfrm>
          <a:off x="0" y="0"/>
          <a:ext cx="0" cy="0"/>
          <a:chOff x="0" y="0"/>
          <a:chExt cx="0" cy="0"/>
        </a:xfrm>
      </p:grpSpPr>
      <p:grpSp>
        <p:nvGrpSpPr>
          <p:cNvPr id="781" name="Shape 781"/>
          <p:cNvGrpSpPr/>
          <p:nvPr/>
        </p:nvGrpSpPr>
        <p:grpSpPr>
          <a:xfrm>
            <a:off x="258762" y="246062"/>
            <a:ext cx="12485685" cy="9259887"/>
            <a:chOff x="0" y="0"/>
            <a:chExt cx="12484099" cy="9258300"/>
          </a:xfrm>
        </p:grpSpPr>
        <p:grpSp>
          <p:nvGrpSpPr>
            <p:cNvPr id="782" name="Shape 782"/>
            <p:cNvGrpSpPr/>
            <p:nvPr/>
          </p:nvGrpSpPr>
          <p:grpSpPr>
            <a:xfrm>
              <a:off x="0" y="0"/>
              <a:ext cx="12484099" cy="9258300"/>
              <a:chOff x="0" y="0"/>
              <a:chExt cx="12484099" cy="9258300"/>
            </a:xfrm>
          </p:grpSpPr>
          <p:pic>
            <p:nvPicPr>
              <p:cNvPr id="783" name="Shape 783"/>
              <p:cNvPicPr preferRelativeResize="0"/>
              <p:nvPr/>
            </p:nvPicPr>
            <p:blipFill rotWithShape="1">
              <a:blip r:embed="rId3">
                <a:alphaModFix/>
              </a:blip>
              <a:srcRect b="0" l="0" r="0" t="0"/>
              <a:stretch/>
            </p:blipFill>
            <p:spPr>
              <a:xfrm>
                <a:off x="0" y="0"/>
                <a:ext cx="12484099" cy="9258300"/>
              </a:xfrm>
              <a:prstGeom prst="rect">
                <a:avLst/>
              </a:prstGeom>
              <a:noFill/>
              <a:ln>
                <a:noFill/>
              </a:ln>
              <a:effectLst>
                <a:outerShdw blurRad="63500" rotWithShape="0" algn="ctr">
                  <a:schemeClr val="lt2">
                    <a:alpha val="39607"/>
                  </a:schemeClr>
                </a:outerShdw>
              </a:effectLst>
            </p:spPr>
          </p:pic>
          <p:grpSp>
            <p:nvGrpSpPr>
              <p:cNvPr id="784" name="Shape 784"/>
              <p:cNvGrpSpPr/>
              <p:nvPr/>
            </p:nvGrpSpPr>
            <p:grpSpPr>
              <a:xfrm>
                <a:off x="103186" y="90486"/>
                <a:ext cx="12280899" cy="9051924"/>
                <a:chOff x="0" y="0"/>
                <a:chExt cx="12280899" cy="9050336"/>
              </a:xfrm>
            </p:grpSpPr>
            <p:sp>
              <p:nvSpPr>
                <p:cNvPr id="785" name="Shape 785"/>
                <p:cNvSpPr txBox="1"/>
                <p:nvPr/>
              </p:nvSpPr>
              <p:spPr>
                <a:xfrm>
                  <a:off x="0" y="0"/>
                  <a:ext cx="12280899" cy="9050336"/>
                </a:xfrm>
                <a:prstGeom prst="rect">
                  <a:avLst/>
                </a:prstGeom>
                <a:noFill/>
                <a:ln cap="flat" cmpd="sng" w="12700">
                  <a:solidFill>
                    <a:srgbClr val="BEBCB1"/>
                  </a:solidFill>
                  <a:prstDash val="solid"/>
                  <a:round/>
                  <a:headEnd len="med" w="med" type="none"/>
                  <a:tailEnd len="med" w="med" type="none"/>
                </a:ln>
              </p:spPr>
              <p:txBody>
                <a:bodyPr anchorCtr="0" anchor="t" bIns="0" lIns="0" rIns="0" tIns="0">
                  <a:noAutofit/>
                </a:bodyPr>
                <a:lstStyle/>
                <a:p>
                  <a:pPr indent="0" lvl="0" marL="0" marR="0" rtl="0" algn="ctr">
                    <a:lnSpc>
                      <a:spcPct val="155000"/>
                    </a:lnSpc>
                    <a:spcBef>
                      <a:spcPts val="0"/>
                    </a:spcBef>
                    <a:spcAft>
                      <a:spcPts val="0"/>
                    </a:spcAft>
                    <a:buNone/>
                  </a:pPr>
                  <a:r>
                    <a:t/>
                  </a:r>
                  <a:endParaRPr b="0" i="0" sz="3200" u="none">
                    <a:solidFill>
                      <a:srgbClr val="3D4A2F"/>
                    </a:solidFill>
                    <a:latin typeface="Georgia"/>
                    <a:ea typeface="Georgia"/>
                    <a:cs typeface="Georgia"/>
                    <a:sym typeface="Georgia"/>
                  </a:endParaRPr>
                </a:p>
              </p:txBody>
            </p:sp>
            <p:cxnSp>
              <p:nvCxnSpPr>
                <p:cNvPr id="786" name="Shape 786"/>
                <p:cNvCxnSpPr/>
                <p:nvPr/>
              </p:nvCxnSpPr>
              <p:spPr>
                <a:xfrm>
                  <a:off x="0" y="8734425"/>
                  <a:ext cx="12263437" cy="1587"/>
                </a:xfrm>
                <a:prstGeom prst="straightConnector1">
                  <a:avLst/>
                </a:prstGeom>
                <a:noFill/>
                <a:ln cap="flat" cmpd="sng" w="12700">
                  <a:solidFill>
                    <a:srgbClr val="BEBCB1"/>
                  </a:solidFill>
                  <a:prstDash val="solid"/>
                  <a:miter/>
                  <a:headEnd len="med" w="med" type="none"/>
                  <a:tailEnd len="med" w="med" type="none"/>
                </a:ln>
              </p:spPr>
            </p:cxnSp>
          </p:grpSp>
        </p:grpSp>
        <p:sp>
          <p:nvSpPr>
            <p:cNvPr id="787" name="Shape 787"/>
            <p:cNvSpPr txBox="1"/>
            <p:nvPr/>
          </p:nvSpPr>
          <p:spPr>
            <a:xfrm rot="5400000">
              <a:off x="869156" y="4417217"/>
              <a:ext cx="8743949" cy="90486"/>
            </a:xfrm>
            <a:prstGeom prst="rect">
              <a:avLst/>
            </a:prstGeom>
            <a:solidFill>
              <a:schemeClr val="accent1"/>
            </a:solidFill>
            <a:ln cap="flat" cmpd="sng" w="9525">
              <a:solidFill>
                <a:srgbClr val="D1D0C8"/>
              </a:solidFill>
              <a:prstDash val="solid"/>
              <a:round/>
              <a:headEnd len="med" w="med" type="none"/>
              <a:tailEnd len="med" w="med" type="none"/>
            </a:ln>
          </p:spPr>
          <p:txBody>
            <a:bodyPr anchorCtr="0" anchor="t" bIns="0" lIns="0" rIns="0" tIns="0">
              <a:noAutofit/>
            </a:bodyPr>
            <a:lstStyle/>
            <a:p>
              <a:pPr indent="0" lvl="0" marL="0" marR="0" rtl="0" algn="ctr">
                <a:lnSpc>
                  <a:spcPct val="155000"/>
                </a:lnSpc>
                <a:spcBef>
                  <a:spcPts val="0"/>
                </a:spcBef>
                <a:spcAft>
                  <a:spcPts val="0"/>
                </a:spcAft>
                <a:buNone/>
              </a:pPr>
              <a:r>
                <a:t/>
              </a:r>
              <a:endParaRPr b="0" i="0" sz="3200" u="none">
                <a:solidFill>
                  <a:srgbClr val="3D4A2F"/>
                </a:solidFill>
                <a:latin typeface="Georgia"/>
                <a:ea typeface="Georgia"/>
                <a:cs typeface="Georgia"/>
                <a:sym typeface="Georgia"/>
              </a:endParaRPr>
            </a:p>
          </p:txBody>
        </p:sp>
      </p:grpSp>
      <p:sp>
        <p:nvSpPr>
          <p:cNvPr id="788" name="Shape 788"/>
          <p:cNvSpPr txBox="1"/>
          <p:nvPr/>
        </p:nvSpPr>
        <p:spPr>
          <a:xfrm>
            <a:off x="6353175" y="9109075"/>
            <a:ext cx="296861" cy="317500"/>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B0BBC0"/>
              </a:buClr>
              <a:buSzPct val="25000"/>
              <a:buFont typeface="Lustria"/>
              <a:buNone/>
            </a:pPr>
            <a:fld id="{00000000-1234-1234-1234-123412341234}" type="slidenum">
              <a:rPr b="0" i="0" lang="en-US" sz="1600" u="none">
                <a:solidFill>
                  <a:srgbClr val="B0BBC0"/>
                </a:solidFill>
                <a:latin typeface="Lustria"/>
                <a:ea typeface="Lustria"/>
                <a:cs typeface="Lustria"/>
                <a:sym typeface="Lustria"/>
              </a:rPr>
              <a:t>‹#›</a:t>
            </a:fld>
          </a:p>
        </p:txBody>
      </p:sp>
      <p:sp>
        <p:nvSpPr>
          <p:cNvPr id="789" name="Shape 789"/>
          <p:cNvSpPr txBox="1"/>
          <p:nvPr/>
        </p:nvSpPr>
        <p:spPr>
          <a:xfrm rot="10800000">
            <a:off x="366711" y="2266949"/>
            <a:ext cx="5103812" cy="90486"/>
          </a:xfrm>
          <a:prstGeom prst="rect">
            <a:avLst/>
          </a:prstGeom>
          <a:solidFill>
            <a:schemeClr val="accent1"/>
          </a:solidFill>
          <a:ln cap="flat" cmpd="sng" w="9525">
            <a:solidFill>
              <a:srgbClr val="D1D0C8"/>
            </a:solidFill>
            <a:prstDash val="solid"/>
            <a:round/>
            <a:headEnd len="med" w="med" type="none"/>
            <a:tailEnd len="med" w="med" type="none"/>
          </a:ln>
        </p:spPr>
        <p:txBody>
          <a:bodyPr anchorCtr="0" anchor="t" bIns="0" lIns="0" rIns="0" tIns="0">
            <a:noAutofit/>
          </a:bodyPr>
          <a:lstStyle/>
          <a:p>
            <a:pPr indent="0" lvl="0" marL="0" marR="0" rtl="0" algn="ctr">
              <a:lnSpc>
                <a:spcPct val="155000"/>
              </a:lnSpc>
              <a:spcBef>
                <a:spcPts val="0"/>
              </a:spcBef>
              <a:spcAft>
                <a:spcPts val="0"/>
              </a:spcAft>
              <a:buNone/>
            </a:pPr>
            <a:r>
              <a:t/>
            </a:r>
            <a:endParaRPr b="0" i="0" sz="3200" u="none">
              <a:solidFill>
                <a:srgbClr val="3D4A2F"/>
              </a:solidFill>
              <a:latin typeface="Georgia"/>
              <a:ea typeface="Georgia"/>
              <a:cs typeface="Georgia"/>
              <a:sym typeface="Georgia"/>
            </a:endParaRPr>
          </a:p>
        </p:txBody>
      </p:sp>
      <p:sp>
        <p:nvSpPr>
          <p:cNvPr id="790" name="Shape 790"/>
          <p:cNvSpPr txBox="1"/>
          <p:nvPr/>
        </p:nvSpPr>
        <p:spPr>
          <a:xfrm rot="10800000">
            <a:off x="366711" y="2266949"/>
            <a:ext cx="5103812" cy="90486"/>
          </a:xfrm>
          <a:prstGeom prst="rect">
            <a:avLst/>
          </a:prstGeom>
          <a:solidFill>
            <a:schemeClr val="accent1"/>
          </a:solidFill>
          <a:ln cap="flat" cmpd="sng" w="9525">
            <a:solidFill>
              <a:srgbClr val="D1D0C8"/>
            </a:solidFill>
            <a:prstDash val="solid"/>
            <a:round/>
            <a:headEnd len="med" w="med" type="none"/>
            <a:tailEnd len="med" w="med" type="none"/>
          </a:ln>
        </p:spPr>
        <p:txBody>
          <a:bodyPr anchorCtr="0" anchor="t" bIns="0" lIns="0" rIns="0" tIns="0">
            <a:noAutofit/>
          </a:bodyPr>
          <a:lstStyle/>
          <a:p>
            <a:pPr indent="0" lvl="0" marL="0" marR="0" rtl="0" algn="ctr">
              <a:lnSpc>
                <a:spcPct val="155000"/>
              </a:lnSpc>
              <a:spcBef>
                <a:spcPts val="0"/>
              </a:spcBef>
              <a:spcAft>
                <a:spcPts val="0"/>
              </a:spcAft>
              <a:buNone/>
            </a:pPr>
            <a:r>
              <a:t/>
            </a:r>
            <a:endParaRPr b="0" i="0" sz="3200" u="none">
              <a:solidFill>
                <a:srgbClr val="3D4A2F"/>
              </a:solidFill>
              <a:latin typeface="Georgia"/>
              <a:ea typeface="Georgia"/>
              <a:cs typeface="Georgia"/>
              <a:sym typeface="Georgia"/>
            </a:endParaRPr>
          </a:p>
        </p:txBody>
      </p:sp>
      <p:sp>
        <p:nvSpPr>
          <p:cNvPr id="791" name="Shape 791"/>
          <p:cNvSpPr txBox="1"/>
          <p:nvPr>
            <p:ph type="title"/>
          </p:nvPr>
        </p:nvSpPr>
        <p:spPr>
          <a:xfrm>
            <a:off x="754062" y="909637"/>
            <a:ext cx="4278311" cy="700086"/>
          </a:xfrm>
          <a:prstGeom prst="rect">
            <a:avLst/>
          </a:prstGeom>
          <a:noFill/>
          <a:ln>
            <a:noFill/>
          </a:ln>
        </p:spPr>
        <p:txBody>
          <a:bodyPr anchorCtr="0" anchor="b" bIns="38100" lIns="38100" rIns="38100" tIns="38100">
            <a:noAutofit/>
          </a:bodyPr>
          <a:lstStyle/>
          <a:p>
            <a:pPr indent="0" lvl="0" marL="0" marR="0" rtl="0" algn="l">
              <a:lnSpc>
                <a:spcPct val="100000"/>
              </a:lnSpc>
              <a:spcBef>
                <a:spcPts val="0"/>
              </a:spcBef>
              <a:spcAft>
                <a:spcPts val="0"/>
              </a:spcAft>
              <a:buClr>
                <a:srgbClr val="3F3F3F"/>
              </a:buClr>
              <a:buSzPct val="25000"/>
              <a:buFont typeface="Lustria"/>
              <a:buNone/>
            </a:pPr>
            <a:r>
              <a:rPr b="1" i="0" lang="en-US" sz="3400" u="sng" cap="none" strike="noStrike">
                <a:solidFill>
                  <a:srgbClr val="3F3F3F"/>
                </a:solidFill>
                <a:latin typeface="Lustria"/>
                <a:ea typeface="Lustria"/>
                <a:cs typeface="Lustria"/>
                <a:sym typeface="Lustria"/>
              </a:rPr>
              <a:t>Citing Documents</a:t>
            </a:r>
          </a:p>
        </p:txBody>
      </p:sp>
      <p:pic>
        <p:nvPicPr>
          <p:cNvPr id="792" name="Shape 792"/>
          <p:cNvPicPr preferRelativeResize="0"/>
          <p:nvPr/>
        </p:nvPicPr>
        <p:blipFill rotWithShape="1">
          <a:blip r:embed="rId4">
            <a:alphaModFix/>
          </a:blip>
          <a:srcRect b="0" l="0" r="0" t="0"/>
          <a:stretch/>
        </p:blipFill>
        <p:spPr>
          <a:xfrm>
            <a:off x="6154737" y="531812"/>
            <a:ext cx="5854700" cy="6513512"/>
          </a:xfrm>
          <a:prstGeom prst="rect">
            <a:avLst/>
          </a:prstGeom>
          <a:noFill/>
          <a:ln>
            <a:noFill/>
          </a:ln>
        </p:spPr>
      </p:pic>
      <p:sp>
        <p:nvSpPr>
          <p:cNvPr id="793" name="Shape 793"/>
          <p:cNvSpPr txBox="1"/>
          <p:nvPr>
            <p:ph idx="1" type="body"/>
          </p:nvPr>
        </p:nvSpPr>
        <p:spPr>
          <a:xfrm>
            <a:off x="549275" y="2632075"/>
            <a:ext cx="4698999" cy="6096000"/>
          </a:xfrm>
          <a:prstGeom prst="rect">
            <a:avLst/>
          </a:prstGeom>
          <a:noFill/>
          <a:ln>
            <a:noFill/>
          </a:ln>
        </p:spPr>
        <p:txBody>
          <a:bodyPr anchorCtr="0" anchor="t" bIns="38100" lIns="38100" rIns="38100" tIns="38100">
            <a:noAutofit/>
          </a:bodyPr>
          <a:lstStyle/>
          <a:p>
            <a:pPr indent="-381000" lvl="0" marL="457200" marR="0" rtl="0" algn="l">
              <a:lnSpc>
                <a:spcPct val="120000"/>
              </a:lnSpc>
              <a:spcBef>
                <a:spcPts val="0"/>
              </a:spcBef>
              <a:spcAft>
                <a:spcPts val="1000"/>
              </a:spcAft>
              <a:buClr>
                <a:srgbClr val="3F3F3F"/>
              </a:buClr>
              <a:buSzPct val="100000"/>
              <a:buFont typeface="Lustria"/>
              <a:buChar char="●"/>
            </a:pPr>
            <a:r>
              <a:rPr b="0" i="0" lang="en-US" sz="2400" u="none" cap="none" strike="noStrike">
                <a:solidFill>
                  <a:srgbClr val="3F3F3F"/>
                </a:solidFill>
                <a:latin typeface="Lustria"/>
                <a:ea typeface="Lustria"/>
                <a:cs typeface="Lustria"/>
                <a:sym typeface="Lustria"/>
              </a:rPr>
              <a:t>A portion must be highlighted to draw attention to the facts.</a:t>
            </a:r>
          </a:p>
          <a:p>
            <a:pPr indent="-381000" lvl="0" marL="457200" marR="0" rtl="0" algn="l">
              <a:lnSpc>
                <a:spcPct val="120000"/>
              </a:lnSpc>
              <a:spcBef>
                <a:spcPts val="2800"/>
              </a:spcBef>
              <a:spcAft>
                <a:spcPts val="1000"/>
              </a:spcAft>
              <a:buClr>
                <a:srgbClr val="3F3F3F"/>
              </a:buClr>
              <a:buSzPct val="100000"/>
              <a:buFont typeface="Lustria"/>
              <a:buChar char="●"/>
            </a:pPr>
            <a:r>
              <a:rPr b="0" i="0" lang="en-US" sz="2400" u="none" cap="none" strike="noStrike">
                <a:solidFill>
                  <a:srgbClr val="3F3F3F"/>
                </a:solidFill>
                <a:latin typeface="Lustria"/>
                <a:ea typeface="Lustria"/>
                <a:cs typeface="Lustria"/>
                <a:sym typeface="Lustria"/>
              </a:rPr>
              <a:t>Illegible written documents may include a transcription with proper citation. </a:t>
            </a:r>
          </a:p>
          <a:p>
            <a:pPr indent="-381000" lvl="0" marL="457200" marR="0" rtl="0" algn="l">
              <a:lnSpc>
                <a:spcPct val="120000"/>
              </a:lnSpc>
              <a:spcBef>
                <a:spcPts val="2800"/>
              </a:spcBef>
              <a:spcAft>
                <a:spcPts val="1000"/>
              </a:spcAft>
              <a:buClr>
                <a:srgbClr val="3F3F3F"/>
              </a:buClr>
              <a:buSzPct val="100000"/>
              <a:buFont typeface="Lustria"/>
              <a:buChar char="●"/>
            </a:pPr>
            <a:r>
              <a:rPr b="0" i="0" lang="en-US" sz="2400" u="none" cap="none" strike="noStrike">
                <a:solidFill>
                  <a:srgbClr val="3F3F3F"/>
                </a:solidFill>
                <a:latin typeface="Lustria"/>
                <a:ea typeface="Lustria"/>
                <a:cs typeface="Lustria"/>
                <a:sym typeface="Lustria"/>
              </a:rPr>
              <a:t>Quotations of interviews and documents must include cited information such as the speaker or writer, position or who they represent, the document, and date in available.</a:t>
            </a:r>
          </a:p>
        </p:txBody>
      </p:sp>
      <p:sp>
        <p:nvSpPr>
          <p:cNvPr id="794" name="Shape 794"/>
          <p:cNvSpPr txBox="1"/>
          <p:nvPr/>
        </p:nvSpPr>
        <p:spPr>
          <a:xfrm>
            <a:off x="5786437" y="7223125"/>
            <a:ext cx="6616699" cy="1600199"/>
          </a:xfrm>
          <a:prstGeom prst="rect">
            <a:avLst/>
          </a:prstGeom>
          <a:solidFill>
            <a:srgbClr val="D1D0C8"/>
          </a:solidFill>
          <a:ln cap="flat" cmpd="sng" w="9525">
            <a:solidFill>
              <a:srgbClr val="48585E"/>
            </a:solidFill>
            <a:prstDash val="solid"/>
            <a:round/>
            <a:headEnd len="med" w="med" type="none"/>
            <a:tailEnd len="med" w="med" type="none"/>
          </a:ln>
          <a:effectLst>
            <a:outerShdw blurRad="63500" dir="5400000" dist="23000">
              <a:schemeClr val="lt2">
                <a:alpha val="34901"/>
              </a:schemeClr>
            </a:outerShdw>
          </a:effectLst>
        </p:spPr>
        <p:txBody>
          <a:bodyPr anchorCtr="0" anchor="t" bIns="0" lIns="0" rIns="0" tIns="0">
            <a:noAutofit/>
          </a:bodyPr>
          <a:lstStyle/>
          <a:p>
            <a:pPr indent="0" lvl="0" marL="0" marR="0" rtl="0" algn="ctr">
              <a:lnSpc>
                <a:spcPct val="155000"/>
              </a:lnSpc>
              <a:spcBef>
                <a:spcPts val="0"/>
              </a:spcBef>
              <a:spcAft>
                <a:spcPts val="0"/>
              </a:spcAft>
              <a:buNone/>
            </a:pPr>
            <a:r>
              <a:t/>
            </a:r>
            <a:endParaRPr b="0" i="0" sz="3200" u="none">
              <a:solidFill>
                <a:srgbClr val="3D4A2F"/>
              </a:solidFill>
              <a:latin typeface="Georgia"/>
              <a:ea typeface="Georgia"/>
              <a:cs typeface="Georgia"/>
              <a:sym typeface="Georgia"/>
            </a:endParaRPr>
          </a:p>
        </p:txBody>
      </p:sp>
      <p:sp>
        <p:nvSpPr>
          <p:cNvPr id="795" name="Shape 795"/>
          <p:cNvSpPr txBox="1"/>
          <p:nvPr/>
        </p:nvSpPr>
        <p:spPr>
          <a:xfrm>
            <a:off x="5913437" y="7275511"/>
            <a:ext cx="6502399" cy="1485899"/>
          </a:xfrm>
          <a:prstGeom prst="rect">
            <a:avLst/>
          </a:prstGeom>
          <a:noFill/>
          <a:ln>
            <a:noFill/>
          </a:ln>
        </p:spPr>
        <p:txBody>
          <a:bodyPr anchorCtr="0" anchor="t" bIns="38100" lIns="38100" rIns="38100" tIns="38100">
            <a:noAutofit/>
          </a:bodyPr>
          <a:lstStyle/>
          <a:p>
            <a:pPr indent="0" lvl="0" marL="0" marR="0" rtl="0" algn="l">
              <a:lnSpc>
                <a:spcPct val="100000"/>
              </a:lnSpc>
              <a:spcBef>
                <a:spcPts val="0"/>
              </a:spcBef>
              <a:spcAft>
                <a:spcPts val="0"/>
              </a:spcAft>
              <a:buClr>
                <a:schemeClr val="dk1"/>
              </a:buClr>
              <a:buSzPct val="25000"/>
              <a:buFont typeface="Arial"/>
              <a:buNone/>
            </a:pPr>
            <a:r>
              <a:rPr b="0" i="1" lang="en-US" sz="1900" u="none">
                <a:solidFill>
                  <a:schemeClr val="dk1"/>
                </a:solidFill>
                <a:latin typeface="Arial"/>
                <a:ea typeface="Arial"/>
                <a:cs typeface="Arial"/>
                <a:sym typeface="Arial"/>
              </a:rPr>
              <a:t>“</a:t>
            </a:r>
            <a:r>
              <a:rPr b="0" i="1" lang="en-US" sz="1900" u="none">
                <a:solidFill>
                  <a:schemeClr val="dk1"/>
                </a:solidFill>
                <a:latin typeface="Lustria"/>
                <a:ea typeface="Lustria"/>
                <a:cs typeface="Lustria"/>
                <a:sym typeface="Lustria"/>
              </a:rPr>
              <a:t>We hold these truths to be self-evident, that all men are created equal, that they are endowed by their Creator with certain unalienable Rights, that among these are Life, Liberty and the pursuit of Happiness.</a:t>
            </a:r>
            <a:r>
              <a:rPr b="0" i="1" lang="en-US" sz="1900" u="none">
                <a:solidFill>
                  <a:schemeClr val="dk1"/>
                </a:solidFill>
                <a:latin typeface="Arial"/>
                <a:ea typeface="Arial"/>
                <a:cs typeface="Arial"/>
                <a:sym typeface="Arial"/>
              </a:rPr>
              <a:t>”</a:t>
            </a:r>
            <a:r>
              <a:rPr b="0" i="1" lang="en-US" sz="1900" u="none">
                <a:solidFill>
                  <a:schemeClr val="dk1"/>
                </a:solidFill>
                <a:latin typeface="Lustria"/>
                <a:ea typeface="Lustria"/>
                <a:cs typeface="Lustria"/>
                <a:sym typeface="Lustria"/>
              </a:rPr>
              <a:t> </a:t>
            </a:r>
          </a:p>
          <a:p>
            <a:pPr indent="0" lvl="0" marL="0" marR="0" rtl="0" algn="l">
              <a:lnSpc>
                <a:spcPct val="100000"/>
              </a:lnSpc>
              <a:spcBef>
                <a:spcPts val="0"/>
              </a:spcBef>
              <a:spcAft>
                <a:spcPts val="0"/>
              </a:spcAft>
              <a:buClr>
                <a:schemeClr val="dk1"/>
              </a:buClr>
              <a:buSzPct val="25000"/>
              <a:buFont typeface="Lustria"/>
              <a:buNone/>
            </a:pPr>
            <a:r>
              <a:rPr b="1" i="1" lang="en-US" sz="1900" u="none">
                <a:solidFill>
                  <a:schemeClr val="dk1"/>
                </a:solidFill>
                <a:latin typeface="Lustria"/>
                <a:ea typeface="Lustria"/>
                <a:cs typeface="Lustria"/>
                <a:sym typeface="Lustria"/>
              </a:rPr>
              <a:t>(U.S Declaration of Independence, 1776)</a:t>
            </a:r>
          </a:p>
        </p:txBody>
      </p:sp>
    </p:spTree>
  </p:cSld>
  <p:clrMapOvr>
    <a:masterClrMapping/>
  </p:clrMapOvr>
  <p:transition spd="slow">
    <p:fade/>
  </p:transition>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99" name="Shape 799"/>
        <p:cNvGrpSpPr/>
        <p:nvPr/>
      </p:nvGrpSpPr>
      <p:grpSpPr>
        <a:xfrm>
          <a:off x="0" y="0"/>
          <a:ext cx="0" cy="0"/>
          <a:chOff x="0" y="0"/>
          <a:chExt cx="0" cy="0"/>
        </a:xfrm>
      </p:grpSpPr>
      <p:grpSp>
        <p:nvGrpSpPr>
          <p:cNvPr id="800" name="Shape 800"/>
          <p:cNvGrpSpPr/>
          <p:nvPr/>
        </p:nvGrpSpPr>
        <p:grpSpPr>
          <a:xfrm>
            <a:off x="258762" y="246062"/>
            <a:ext cx="12485685" cy="9259887"/>
            <a:chOff x="0" y="0"/>
            <a:chExt cx="12484099" cy="9258300"/>
          </a:xfrm>
        </p:grpSpPr>
        <p:grpSp>
          <p:nvGrpSpPr>
            <p:cNvPr id="801" name="Shape 801"/>
            <p:cNvGrpSpPr/>
            <p:nvPr/>
          </p:nvGrpSpPr>
          <p:grpSpPr>
            <a:xfrm>
              <a:off x="0" y="0"/>
              <a:ext cx="12484099" cy="9258300"/>
              <a:chOff x="0" y="0"/>
              <a:chExt cx="12484099" cy="9258300"/>
            </a:xfrm>
          </p:grpSpPr>
          <p:pic>
            <p:nvPicPr>
              <p:cNvPr id="802" name="Shape 802"/>
              <p:cNvPicPr preferRelativeResize="0"/>
              <p:nvPr/>
            </p:nvPicPr>
            <p:blipFill rotWithShape="1">
              <a:blip r:embed="rId3">
                <a:alphaModFix/>
              </a:blip>
              <a:srcRect b="0" l="0" r="0" t="0"/>
              <a:stretch/>
            </p:blipFill>
            <p:spPr>
              <a:xfrm>
                <a:off x="0" y="0"/>
                <a:ext cx="12484099" cy="9258300"/>
              </a:xfrm>
              <a:prstGeom prst="rect">
                <a:avLst/>
              </a:prstGeom>
              <a:noFill/>
              <a:ln>
                <a:noFill/>
              </a:ln>
              <a:effectLst>
                <a:outerShdw blurRad="63500" rotWithShape="0" algn="ctr">
                  <a:schemeClr val="lt2">
                    <a:alpha val="39607"/>
                  </a:schemeClr>
                </a:outerShdw>
              </a:effectLst>
            </p:spPr>
          </p:pic>
          <p:grpSp>
            <p:nvGrpSpPr>
              <p:cNvPr id="803" name="Shape 803"/>
              <p:cNvGrpSpPr/>
              <p:nvPr/>
            </p:nvGrpSpPr>
            <p:grpSpPr>
              <a:xfrm>
                <a:off x="103186" y="90486"/>
                <a:ext cx="12280899" cy="9051924"/>
                <a:chOff x="0" y="0"/>
                <a:chExt cx="12280899" cy="9050336"/>
              </a:xfrm>
            </p:grpSpPr>
            <p:sp>
              <p:nvSpPr>
                <p:cNvPr id="804" name="Shape 804"/>
                <p:cNvSpPr txBox="1"/>
                <p:nvPr/>
              </p:nvSpPr>
              <p:spPr>
                <a:xfrm>
                  <a:off x="0" y="0"/>
                  <a:ext cx="12280899" cy="9050336"/>
                </a:xfrm>
                <a:prstGeom prst="rect">
                  <a:avLst/>
                </a:prstGeom>
                <a:noFill/>
                <a:ln cap="flat" cmpd="sng" w="12700">
                  <a:solidFill>
                    <a:srgbClr val="BEBCB1"/>
                  </a:solidFill>
                  <a:prstDash val="solid"/>
                  <a:round/>
                  <a:headEnd len="med" w="med" type="none"/>
                  <a:tailEnd len="med" w="med" type="none"/>
                </a:ln>
              </p:spPr>
              <p:txBody>
                <a:bodyPr anchorCtr="0" anchor="t" bIns="0" lIns="0" rIns="0" tIns="0">
                  <a:noAutofit/>
                </a:bodyPr>
                <a:lstStyle/>
                <a:p>
                  <a:pPr indent="0" lvl="0" marL="0" marR="0" rtl="0" algn="ctr">
                    <a:lnSpc>
                      <a:spcPct val="155000"/>
                    </a:lnSpc>
                    <a:spcBef>
                      <a:spcPts val="0"/>
                    </a:spcBef>
                    <a:spcAft>
                      <a:spcPts val="0"/>
                    </a:spcAft>
                    <a:buNone/>
                  </a:pPr>
                  <a:r>
                    <a:t/>
                  </a:r>
                  <a:endParaRPr b="0" i="0" sz="3200" u="none">
                    <a:solidFill>
                      <a:srgbClr val="3D4A2F"/>
                    </a:solidFill>
                    <a:latin typeface="Georgia"/>
                    <a:ea typeface="Georgia"/>
                    <a:cs typeface="Georgia"/>
                    <a:sym typeface="Georgia"/>
                  </a:endParaRPr>
                </a:p>
              </p:txBody>
            </p:sp>
            <p:cxnSp>
              <p:nvCxnSpPr>
                <p:cNvPr id="805" name="Shape 805"/>
                <p:cNvCxnSpPr/>
                <p:nvPr/>
              </p:nvCxnSpPr>
              <p:spPr>
                <a:xfrm>
                  <a:off x="0" y="8734425"/>
                  <a:ext cx="12263437" cy="1587"/>
                </a:xfrm>
                <a:prstGeom prst="straightConnector1">
                  <a:avLst/>
                </a:prstGeom>
                <a:noFill/>
                <a:ln cap="flat" cmpd="sng" w="12700">
                  <a:solidFill>
                    <a:srgbClr val="BEBCB1"/>
                  </a:solidFill>
                  <a:prstDash val="solid"/>
                  <a:miter/>
                  <a:headEnd len="med" w="med" type="none"/>
                  <a:tailEnd len="med" w="med" type="none"/>
                </a:ln>
              </p:spPr>
            </p:cxnSp>
          </p:grpSp>
        </p:grpSp>
        <p:sp>
          <p:nvSpPr>
            <p:cNvPr id="806" name="Shape 806"/>
            <p:cNvSpPr txBox="1"/>
            <p:nvPr/>
          </p:nvSpPr>
          <p:spPr>
            <a:xfrm rot="5400000">
              <a:off x="869156" y="4417217"/>
              <a:ext cx="8743949" cy="90486"/>
            </a:xfrm>
            <a:prstGeom prst="rect">
              <a:avLst/>
            </a:prstGeom>
            <a:solidFill>
              <a:schemeClr val="accent1"/>
            </a:solidFill>
            <a:ln cap="flat" cmpd="sng" w="9525">
              <a:solidFill>
                <a:srgbClr val="D1D0C8"/>
              </a:solidFill>
              <a:prstDash val="solid"/>
              <a:round/>
              <a:headEnd len="med" w="med" type="none"/>
              <a:tailEnd len="med" w="med" type="none"/>
            </a:ln>
          </p:spPr>
          <p:txBody>
            <a:bodyPr anchorCtr="0" anchor="t" bIns="0" lIns="0" rIns="0" tIns="0">
              <a:noAutofit/>
            </a:bodyPr>
            <a:lstStyle/>
            <a:p>
              <a:pPr indent="0" lvl="0" marL="0" marR="0" rtl="0" algn="ctr">
                <a:lnSpc>
                  <a:spcPct val="155000"/>
                </a:lnSpc>
                <a:spcBef>
                  <a:spcPts val="0"/>
                </a:spcBef>
                <a:spcAft>
                  <a:spcPts val="0"/>
                </a:spcAft>
                <a:buNone/>
              </a:pPr>
              <a:r>
                <a:t/>
              </a:r>
              <a:endParaRPr b="0" i="0" sz="3200" u="none">
                <a:solidFill>
                  <a:srgbClr val="3D4A2F"/>
                </a:solidFill>
                <a:latin typeface="Georgia"/>
                <a:ea typeface="Georgia"/>
                <a:cs typeface="Georgia"/>
                <a:sym typeface="Georgia"/>
              </a:endParaRPr>
            </a:p>
          </p:txBody>
        </p:sp>
      </p:grpSp>
      <p:sp>
        <p:nvSpPr>
          <p:cNvPr id="807" name="Shape 807"/>
          <p:cNvSpPr txBox="1"/>
          <p:nvPr/>
        </p:nvSpPr>
        <p:spPr>
          <a:xfrm>
            <a:off x="6353175" y="9109075"/>
            <a:ext cx="296861" cy="317500"/>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B0BBC0"/>
              </a:buClr>
              <a:buSzPct val="25000"/>
              <a:buFont typeface="Lustria"/>
              <a:buNone/>
            </a:pPr>
            <a:fld id="{00000000-1234-1234-1234-123412341234}" type="slidenum">
              <a:rPr b="0" i="0" lang="en-US" sz="1600" u="none">
                <a:solidFill>
                  <a:srgbClr val="B0BBC0"/>
                </a:solidFill>
                <a:latin typeface="Lustria"/>
                <a:ea typeface="Lustria"/>
                <a:cs typeface="Lustria"/>
                <a:sym typeface="Lustria"/>
              </a:rPr>
              <a:t>‹#›</a:t>
            </a:fld>
          </a:p>
        </p:txBody>
      </p:sp>
      <p:sp>
        <p:nvSpPr>
          <p:cNvPr id="808" name="Shape 808"/>
          <p:cNvSpPr txBox="1"/>
          <p:nvPr/>
        </p:nvSpPr>
        <p:spPr>
          <a:xfrm rot="10800000">
            <a:off x="366711" y="2266949"/>
            <a:ext cx="5103812" cy="90486"/>
          </a:xfrm>
          <a:prstGeom prst="rect">
            <a:avLst/>
          </a:prstGeom>
          <a:solidFill>
            <a:schemeClr val="accent1"/>
          </a:solidFill>
          <a:ln cap="flat" cmpd="sng" w="9525">
            <a:solidFill>
              <a:srgbClr val="D1D0C8"/>
            </a:solidFill>
            <a:prstDash val="solid"/>
            <a:round/>
            <a:headEnd len="med" w="med" type="none"/>
            <a:tailEnd len="med" w="med" type="none"/>
          </a:ln>
        </p:spPr>
        <p:txBody>
          <a:bodyPr anchorCtr="0" anchor="t" bIns="0" lIns="0" rIns="0" tIns="0">
            <a:noAutofit/>
          </a:bodyPr>
          <a:lstStyle/>
          <a:p>
            <a:pPr indent="0" lvl="0" marL="0" marR="0" rtl="0" algn="ctr">
              <a:lnSpc>
                <a:spcPct val="155000"/>
              </a:lnSpc>
              <a:spcBef>
                <a:spcPts val="0"/>
              </a:spcBef>
              <a:spcAft>
                <a:spcPts val="0"/>
              </a:spcAft>
              <a:buNone/>
            </a:pPr>
            <a:r>
              <a:t/>
            </a:r>
            <a:endParaRPr b="0" i="0" sz="3200" u="none">
              <a:solidFill>
                <a:srgbClr val="3D4A2F"/>
              </a:solidFill>
              <a:latin typeface="Georgia"/>
              <a:ea typeface="Georgia"/>
              <a:cs typeface="Georgia"/>
              <a:sym typeface="Georgia"/>
            </a:endParaRPr>
          </a:p>
        </p:txBody>
      </p:sp>
      <p:sp>
        <p:nvSpPr>
          <p:cNvPr id="809" name="Shape 809"/>
          <p:cNvSpPr txBox="1"/>
          <p:nvPr/>
        </p:nvSpPr>
        <p:spPr>
          <a:xfrm rot="10800000">
            <a:off x="366711" y="2266949"/>
            <a:ext cx="5103812" cy="90486"/>
          </a:xfrm>
          <a:prstGeom prst="rect">
            <a:avLst/>
          </a:prstGeom>
          <a:solidFill>
            <a:schemeClr val="accent1"/>
          </a:solidFill>
          <a:ln cap="flat" cmpd="sng" w="9525">
            <a:solidFill>
              <a:srgbClr val="D1D0C8"/>
            </a:solidFill>
            <a:prstDash val="solid"/>
            <a:round/>
            <a:headEnd len="med" w="med" type="none"/>
            <a:tailEnd len="med" w="med" type="none"/>
          </a:ln>
        </p:spPr>
        <p:txBody>
          <a:bodyPr anchorCtr="0" anchor="t" bIns="0" lIns="0" rIns="0" tIns="0">
            <a:noAutofit/>
          </a:bodyPr>
          <a:lstStyle/>
          <a:p>
            <a:pPr indent="0" lvl="0" marL="0" marR="0" rtl="0" algn="ctr">
              <a:lnSpc>
                <a:spcPct val="155000"/>
              </a:lnSpc>
              <a:spcBef>
                <a:spcPts val="0"/>
              </a:spcBef>
              <a:spcAft>
                <a:spcPts val="0"/>
              </a:spcAft>
              <a:buNone/>
            </a:pPr>
            <a:r>
              <a:t/>
            </a:r>
            <a:endParaRPr b="0" i="0" sz="3200" u="none">
              <a:solidFill>
                <a:srgbClr val="3D4A2F"/>
              </a:solidFill>
              <a:latin typeface="Georgia"/>
              <a:ea typeface="Georgia"/>
              <a:cs typeface="Georgia"/>
              <a:sym typeface="Georgia"/>
            </a:endParaRPr>
          </a:p>
        </p:txBody>
      </p:sp>
      <p:sp>
        <p:nvSpPr>
          <p:cNvPr id="810" name="Shape 810"/>
          <p:cNvSpPr txBox="1"/>
          <p:nvPr>
            <p:ph type="title"/>
          </p:nvPr>
        </p:nvSpPr>
        <p:spPr>
          <a:xfrm>
            <a:off x="754062" y="236537"/>
            <a:ext cx="4278311" cy="1295400"/>
          </a:xfrm>
          <a:prstGeom prst="rect">
            <a:avLst/>
          </a:prstGeom>
          <a:noFill/>
          <a:ln>
            <a:noFill/>
          </a:ln>
        </p:spPr>
        <p:txBody>
          <a:bodyPr anchorCtr="0" anchor="b" bIns="38100" lIns="38100" rIns="38100" tIns="38100">
            <a:noAutofit/>
          </a:bodyPr>
          <a:lstStyle/>
          <a:p>
            <a:pPr indent="0" lvl="0" marL="0" marR="0" rtl="0" algn="l">
              <a:lnSpc>
                <a:spcPct val="100000"/>
              </a:lnSpc>
              <a:spcBef>
                <a:spcPts val="0"/>
              </a:spcBef>
              <a:spcAft>
                <a:spcPts val="0"/>
              </a:spcAft>
              <a:buClr>
                <a:srgbClr val="3F3F3F"/>
              </a:buClr>
              <a:buSzPct val="25000"/>
              <a:buFont typeface="Lustria"/>
              <a:buNone/>
            </a:pPr>
            <a:r>
              <a:rPr b="1" i="0" lang="en-US" sz="3800" u="sng" cap="none" strike="noStrike">
                <a:solidFill>
                  <a:srgbClr val="3F3F3F"/>
                </a:solidFill>
                <a:latin typeface="Lustria"/>
                <a:ea typeface="Lustria"/>
                <a:cs typeface="Lustria"/>
                <a:sym typeface="Lustria"/>
              </a:rPr>
              <a:t>Artifacts</a:t>
            </a:r>
          </a:p>
        </p:txBody>
      </p:sp>
      <p:pic>
        <p:nvPicPr>
          <p:cNvPr id="811" name="Shape 811"/>
          <p:cNvPicPr preferRelativeResize="0"/>
          <p:nvPr/>
        </p:nvPicPr>
        <p:blipFill rotWithShape="1">
          <a:blip r:embed="rId4">
            <a:alphaModFix/>
          </a:blip>
          <a:srcRect b="0" l="0" r="0" t="0"/>
          <a:stretch/>
        </p:blipFill>
        <p:spPr>
          <a:xfrm>
            <a:off x="5854700" y="503237"/>
            <a:ext cx="5394325" cy="4121150"/>
          </a:xfrm>
          <a:prstGeom prst="rect">
            <a:avLst/>
          </a:prstGeom>
          <a:noFill/>
          <a:ln>
            <a:noFill/>
          </a:ln>
        </p:spPr>
      </p:pic>
      <p:sp>
        <p:nvSpPr>
          <p:cNvPr id="812" name="Shape 812"/>
          <p:cNvSpPr txBox="1"/>
          <p:nvPr>
            <p:ph idx="1" type="body"/>
          </p:nvPr>
        </p:nvSpPr>
        <p:spPr>
          <a:xfrm>
            <a:off x="754062" y="3152775"/>
            <a:ext cx="4278311" cy="4838700"/>
          </a:xfrm>
          <a:prstGeom prst="rect">
            <a:avLst/>
          </a:prstGeom>
          <a:noFill/>
          <a:ln>
            <a:noFill/>
          </a:ln>
        </p:spPr>
        <p:txBody>
          <a:bodyPr anchorCtr="0" anchor="t" bIns="38100" lIns="38100" rIns="38100" tIns="38100">
            <a:noAutofit/>
          </a:bodyPr>
          <a:lstStyle/>
          <a:p>
            <a:pPr indent="-406400" lvl="0" marL="457200" marR="0" rtl="0" algn="l">
              <a:lnSpc>
                <a:spcPct val="120000"/>
              </a:lnSpc>
              <a:spcBef>
                <a:spcPts val="0"/>
              </a:spcBef>
              <a:spcAft>
                <a:spcPts val="1000"/>
              </a:spcAft>
              <a:buClr>
                <a:srgbClr val="3F3F3F"/>
              </a:buClr>
              <a:buSzPct val="100000"/>
              <a:buFont typeface="Lustria"/>
              <a:buChar char="●"/>
            </a:pPr>
            <a:r>
              <a:rPr b="0" i="0" lang="en-US" sz="2800" u="none" cap="none" strike="noStrike">
                <a:solidFill>
                  <a:srgbClr val="3F3F3F"/>
                </a:solidFill>
                <a:latin typeface="Lustria"/>
                <a:ea typeface="Lustria"/>
                <a:cs typeface="Lustria"/>
                <a:sym typeface="Lustria"/>
              </a:rPr>
              <a:t>Artifacts must be historically accurate and labeled with subject and donor identified.</a:t>
            </a:r>
          </a:p>
          <a:p>
            <a:pPr indent="-406400" lvl="0" marL="457200" marR="0" rtl="0" algn="l">
              <a:lnSpc>
                <a:spcPct val="120000"/>
              </a:lnSpc>
              <a:spcBef>
                <a:spcPts val="2800"/>
              </a:spcBef>
              <a:spcAft>
                <a:spcPts val="1000"/>
              </a:spcAft>
              <a:buClr>
                <a:srgbClr val="3F3F3F"/>
              </a:buClr>
              <a:buSzPct val="100000"/>
              <a:buFont typeface="Lustria"/>
              <a:buChar char="●"/>
            </a:pPr>
            <a:r>
              <a:rPr b="0" i="0" lang="en-US" sz="2800" u="none" cap="none" strike="noStrike">
                <a:solidFill>
                  <a:srgbClr val="3F3F3F"/>
                </a:solidFill>
                <a:latin typeface="Lustria"/>
                <a:ea typeface="Lustria"/>
                <a:cs typeface="Lustria"/>
                <a:sym typeface="Lustria"/>
              </a:rPr>
              <a:t>Each item must be securely attached to the project to prevent theft.</a:t>
            </a:r>
          </a:p>
        </p:txBody>
      </p:sp>
      <p:pic>
        <p:nvPicPr>
          <p:cNvPr id="813" name="Shape 813"/>
          <p:cNvPicPr preferRelativeResize="0"/>
          <p:nvPr/>
        </p:nvPicPr>
        <p:blipFill rotWithShape="1">
          <a:blip r:embed="rId5">
            <a:alphaModFix/>
          </a:blip>
          <a:srcRect b="0" l="0" r="0" t="0"/>
          <a:stretch/>
        </p:blipFill>
        <p:spPr>
          <a:xfrm>
            <a:off x="8913811" y="4598987"/>
            <a:ext cx="3729036" cy="4679950"/>
          </a:xfrm>
          <a:prstGeom prst="rect">
            <a:avLst/>
          </a:prstGeom>
          <a:noFill/>
          <a:ln>
            <a:noFill/>
          </a:ln>
        </p:spPr>
      </p:pic>
      <p:pic>
        <p:nvPicPr>
          <p:cNvPr id="814" name="Shape 814"/>
          <p:cNvPicPr preferRelativeResize="0"/>
          <p:nvPr/>
        </p:nvPicPr>
        <p:blipFill rotWithShape="1">
          <a:blip r:embed="rId6">
            <a:alphaModFix/>
          </a:blip>
          <a:srcRect b="0" l="0" r="0" t="0"/>
          <a:stretch/>
        </p:blipFill>
        <p:spPr>
          <a:xfrm>
            <a:off x="5803900" y="4835525"/>
            <a:ext cx="2895600" cy="4213225"/>
          </a:xfrm>
          <a:prstGeom prst="rect">
            <a:avLst/>
          </a:prstGeom>
          <a:noFill/>
          <a:ln>
            <a:noFill/>
          </a:ln>
        </p:spPr>
      </p:pic>
    </p:spTree>
  </p:cSld>
  <p:clrMapOvr>
    <a:masterClrMapping/>
  </p:clrMapOvr>
  <p:transition spd="slow">
    <p:fade/>
  </p:transition>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18" name="Shape 818"/>
        <p:cNvGrpSpPr/>
        <p:nvPr/>
      </p:nvGrpSpPr>
      <p:grpSpPr>
        <a:xfrm>
          <a:off x="0" y="0"/>
          <a:ext cx="0" cy="0"/>
          <a:chOff x="0" y="0"/>
          <a:chExt cx="0" cy="0"/>
        </a:xfrm>
      </p:grpSpPr>
      <p:grpSp>
        <p:nvGrpSpPr>
          <p:cNvPr id="819" name="Shape 819"/>
          <p:cNvGrpSpPr/>
          <p:nvPr/>
        </p:nvGrpSpPr>
        <p:grpSpPr>
          <a:xfrm>
            <a:off x="258762" y="246062"/>
            <a:ext cx="12485685" cy="9259887"/>
            <a:chOff x="0" y="0"/>
            <a:chExt cx="12484099" cy="9258300"/>
          </a:xfrm>
        </p:grpSpPr>
        <p:grpSp>
          <p:nvGrpSpPr>
            <p:cNvPr id="820" name="Shape 820"/>
            <p:cNvGrpSpPr/>
            <p:nvPr/>
          </p:nvGrpSpPr>
          <p:grpSpPr>
            <a:xfrm>
              <a:off x="0" y="0"/>
              <a:ext cx="12484099" cy="9258300"/>
              <a:chOff x="0" y="0"/>
              <a:chExt cx="12484099" cy="9258300"/>
            </a:xfrm>
          </p:grpSpPr>
          <p:pic>
            <p:nvPicPr>
              <p:cNvPr id="821" name="Shape 821"/>
              <p:cNvPicPr preferRelativeResize="0"/>
              <p:nvPr/>
            </p:nvPicPr>
            <p:blipFill rotWithShape="1">
              <a:blip r:embed="rId3">
                <a:alphaModFix/>
              </a:blip>
              <a:srcRect b="0" l="0" r="0" t="0"/>
              <a:stretch/>
            </p:blipFill>
            <p:spPr>
              <a:xfrm>
                <a:off x="0" y="0"/>
                <a:ext cx="12484099" cy="9258300"/>
              </a:xfrm>
              <a:prstGeom prst="rect">
                <a:avLst/>
              </a:prstGeom>
              <a:noFill/>
              <a:ln>
                <a:noFill/>
              </a:ln>
              <a:effectLst>
                <a:outerShdw blurRad="63500" rotWithShape="0" algn="ctr">
                  <a:schemeClr val="lt2">
                    <a:alpha val="39607"/>
                  </a:schemeClr>
                </a:outerShdw>
              </a:effectLst>
            </p:spPr>
          </p:pic>
          <p:grpSp>
            <p:nvGrpSpPr>
              <p:cNvPr id="822" name="Shape 822"/>
              <p:cNvGrpSpPr/>
              <p:nvPr/>
            </p:nvGrpSpPr>
            <p:grpSpPr>
              <a:xfrm>
                <a:off x="103186" y="90486"/>
                <a:ext cx="12280899" cy="9051924"/>
                <a:chOff x="0" y="0"/>
                <a:chExt cx="12280899" cy="9050336"/>
              </a:xfrm>
            </p:grpSpPr>
            <p:sp>
              <p:nvSpPr>
                <p:cNvPr id="823" name="Shape 823"/>
                <p:cNvSpPr txBox="1"/>
                <p:nvPr/>
              </p:nvSpPr>
              <p:spPr>
                <a:xfrm>
                  <a:off x="0" y="0"/>
                  <a:ext cx="12280899" cy="9050336"/>
                </a:xfrm>
                <a:prstGeom prst="rect">
                  <a:avLst/>
                </a:prstGeom>
                <a:noFill/>
                <a:ln cap="flat" cmpd="sng" w="12700">
                  <a:solidFill>
                    <a:srgbClr val="BEBCB1"/>
                  </a:solidFill>
                  <a:prstDash val="solid"/>
                  <a:round/>
                  <a:headEnd len="med" w="med" type="none"/>
                  <a:tailEnd len="med" w="med" type="none"/>
                </a:ln>
              </p:spPr>
              <p:txBody>
                <a:bodyPr anchorCtr="0" anchor="t" bIns="0" lIns="0" rIns="0" tIns="0">
                  <a:noAutofit/>
                </a:bodyPr>
                <a:lstStyle/>
                <a:p>
                  <a:pPr indent="0" lvl="0" marL="0" marR="0" rtl="0" algn="ctr">
                    <a:lnSpc>
                      <a:spcPct val="155000"/>
                    </a:lnSpc>
                    <a:spcBef>
                      <a:spcPts val="0"/>
                    </a:spcBef>
                    <a:spcAft>
                      <a:spcPts val="0"/>
                    </a:spcAft>
                    <a:buNone/>
                  </a:pPr>
                  <a:r>
                    <a:t/>
                  </a:r>
                  <a:endParaRPr b="0" i="0" sz="3200" u="none">
                    <a:solidFill>
                      <a:srgbClr val="3D4A2F"/>
                    </a:solidFill>
                    <a:latin typeface="Georgia"/>
                    <a:ea typeface="Georgia"/>
                    <a:cs typeface="Georgia"/>
                    <a:sym typeface="Georgia"/>
                  </a:endParaRPr>
                </a:p>
              </p:txBody>
            </p:sp>
            <p:cxnSp>
              <p:nvCxnSpPr>
                <p:cNvPr id="824" name="Shape 824"/>
                <p:cNvCxnSpPr/>
                <p:nvPr/>
              </p:nvCxnSpPr>
              <p:spPr>
                <a:xfrm>
                  <a:off x="0" y="8734425"/>
                  <a:ext cx="12263437" cy="1587"/>
                </a:xfrm>
                <a:prstGeom prst="straightConnector1">
                  <a:avLst/>
                </a:prstGeom>
                <a:noFill/>
                <a:ln cap="flat" cmpd="sng" w="12700">
                  <a:solidFill>
                    <a:srgbClr val="BEBCB1"/>
                  </a:solidFill>
                  <a:prstDash val="solid"/>
                  <a:miter/>
                  <a:headEnd len="med" w="med" type="none"/>
                  <a:tailEnd len="med" w="med" type="none"/>
                </a:ln>
              </p:spPr>
            </p:cxnSp>
          </p:grpSp>
        </p:grpSp>
        <p:sp>
          <p:nvSpPr>
            <p:cNvPr id="825" name="Shape 825"/>
            <p:cNvSpPr txBox="1"/>
            <p:nvPr/>
          </p:nvSpPr>
          <p:spPr>
            <a:xfrm rot="5400000">
              <a:off x="869156" y="4417217"/>
              <a:ext cx="8743949" cy="90486"/>
            </a:xfrm>
            <a:prstGeom prst="rect">
              <a:avLst/>
            </a:prstGeom>
            <a:solidFill>
              <a:schemeClr val="accent1"/>
            </a:solidFill>
            <a:ln cap="flat" cmpd="sng" w="9525">
              <a:solidFill>
                <a:srgbClr val="D1D0C8"/>
              </a:solidFill>
              <a:prstDash val="solid"/>
              <a:round/>
              <a:headEnd len="med" w="med" type="none"/>
              <a:tailEnd len="med" w="med" type="none"/>
            </a:ln>
          </p:spPr>
          <p:txBody>
            <a:bodyPr anchorCtr="0" anchor="t" bIns="0" lIns="0" rIns="0" tIns="0">
              <a:noAutofit/>
            </a:bodyPr>
            <a:lstStyle/>
            <a:p>
              <a:pPr indent="0" lvl="0" marL="0" marR="0" rtl="0" algn="ctr">
                <a:lnSpc>
                  <a:spcPct val="155000"/>
                </a:lnSpc>
                <a:spcBef>
                  <a:spcPts val="0"/>
                </a:spcBef>
                <a:spcAft>
                  <a:spcPts val="0"/>
                </a:spcAft>
                <a:buNone/>
              </a:pPr>
              <a:r>
                <a:t/>
              </a:r>
              <a:endParaRPr b="0" i="0" sz="3200" u="none">
                <a:solidFill>
                  <a:srgbClr val="3D4A2F"/>
                </a:solidFill>
                <a:latin typeface="Georgia"/>
                <a:ea typeface="Georgia"/>
                <a:cs typeface="Georgia"/>
                <a:sym typeface="Georgia"/>
              </a:endParaRPr>
            </a:p>
          </p:txBody>
        </p:sp>
      </p:grpSp>
      <p:sp>
        <p:nvSpPr>
          <p:cNvPr id="826" name="Shape 826"/>
          <p:cNvSpPr txBox="1"/>
          <p:nvPr/>
        </p:nvSpPr>
        <p:spPr>
          <a:xfrm>
            <a:off x="6353175" y="9109075"/>
            <a:ext cx="296861" cy="317500"/>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B0BBC0"/>
              </a:buClr>
              <a:buSzPct val="25000"/>
              <a:buFont typeface="Lustria"/>
              <a:buNone/>
            </a:pPr>
            <a:fld id="{00000000-1234-1234-1234-123412341234}" type="slidenum">
              <a:rPr b="0" i="0" lang="en-US" sz="1600" u="none">
                <a:solidFill>
                  <a:srgbClr val="B0BBC0"/>
                </a:solidFill>
                <a:latin typeface="Lustria"/>
                <a:ea typeface="Lustria"/>
                <a:cs typeface="Lustria"/>
                <a:sym typeface="Lustria"/>
              </a:rPr>
              <a:t>‹#›</a:t>
            </a:fld>
          </a:p>
        </p:txBody>
      </p:sp>
      <p:sp>
        <p:nvSpPr>
          <p:cNvPr id="827" name="Shape 827"/>
          <p:cNvSpPr txBox="1"/>
          <p:nvPr/>
        </p:nvSpPr>
        <p:spPr>
          <a:xfrm rot="10800000">
            <a:off x="366711" y="2266949"/>
            <a:ext cx="5103812" cy="90486"/>
          </a:xfrm>
          <a:prstGeom prst="rect">
            <a:avLst/>
          </a:prstGeom>
          <a:solidFill>
            <a:schemeClr val="accent1"/>
          </a:solidFill>
          <a:ln cap="flat" cmpd="sng" w="9525">
            <a:solidFill>
              <a:srgbClr val="D1D0C8"/>
            </a:solidFill>
            <a:prstDash val="solid"/>
            <a:round/>
            <a:headEnd len="med" w="med" type="none"/>
            <a:tailEnd len="med" w="med" type="none"/>
          </a:ln>
        </p:spPr>
        <p:txBody>
          <a:bodyPr anchorCtr="0" anchor="t" bIns="0" lIns="0" rIns="0" tIns="0">
            <a:noAutofit/>
          </a:bodyPr>
          <a:lstStyle/>
          <a:p>
            <a:pPr indent="0" lvl="0" marL="0" marR="0" rtl="0" algn="ctr">
              <a:lnSpc>
                <a:spcPct val="155000"/>
              </a:lnSpc>
              <a:spcBef>
                <a:spcPts val="0"/>
              </a:spcBef>
              <a:spcAft>
                <a:spcPts val="0"/>
              </a:spcAft>
              <a:buNone/>
            </a:pPr>
            <a:r>
              <a:t/>
            </a:r>
            <a:endParaRPr b="0" i="0" sz="3200" u="none">
              <a:solidFill>
                <a:srgbClr val="3D4A2F"/>
              </a:solidFill>
              <a:latin typeface="Georgia"/>
              <a:ea typeface="Georgia"/>
              <a:cs typeface="Georgia"/>
              <a:sym typeface="Georgia"/>
            </a:endParaRPr>
          </a:p>
        </p:txBody>
      </p:sp>
      <p:sp>
        <p:nvSpPr>
          <p:cNvPr id="828" name="Shape 828"/>
          <p:cNvSpPr txBox="1"/>
          <p:nvPr/>
        </p:nvSpPr>
        <p:spPr>
          <a:xfrm rot="10800000">
            <a:off x="366711" y="2266949"/>
            <a:ext cx="5103812" cy="90486"/>
          </a:xfrm>
          <a:prstGeom prst="rect">
            <a:avLst/>
          </a:prstGeom>
          <a:solidFill>
            <a:schemeClr val="accent1"/>
          </a:solidFill>
          <a:ln cap="flat" cmpd="sng" w="9525">
            <a:solidFill>
              <a:srgbClr val="D1D0C8"/>
            </a:solidFill>
            <a:prstDash val="solid"/>
            <a:round/>
            <a:headEnd len="med" w="med" type="none"/>
            <a:tailEnd len="med" w="med" type="none"/>
          </a:ln>
        </p:spPr>
        <p:txBody>
          <a:bodyPr anchorCtr="0" anchor="t" bIns="0" lIns="0" rIns="0" tIns="0">
            <a:noAutofit/>
          </a:bodyPr>
          <a:lstStyle/>
          <a:p>
            <a:pPr indent="0" lvl="0" marL="0" marR="0" rtl="0" algn="ctr">
              <a:lnSpc>
                <a:spcPct val="155000"/>
              </a:lnSpc>
              <a:spcBef>
                <a:spcPts val="0"/>
              </a:spcBef>
              <a:spcAft>
                <a:spcPts val="0"/>
              </a:spcAft>
              <a:buNone/>
            </a:pPr>
            <a:r>
              <a:t/>
            </a:r>
            <a:endParaRPr b="0" i="0" sz="3200" u="none">
              <a:solidFill>
                <a:srgbClr val="3D4A2F"/>
              </a:solidFill>
              <a:latin typeface="Georgia"/>
              <a:ea typeface="Georgia"/>
              <a:cs typeface="Georgia"/>
              <a:sym typeface="Georgia"/>
            </a:endParaRPr>
          </a:p>
        </p:txBody>
      </p:sp>
      <p:sp>
        <p:nvSpPr>
          <p:cNvPr id="829" name="Shape 829"/>
          <p:cNvSpPr txBox="1"/>
          <p:nvPr>
            <p:ph type="title"/>
          </p:nvPr>
        </p:nvSpPr>
        <p:spPr>
          <a:xfrm>
            <a:off x="754062" y="312737"/>
            <a:ext cx="4278311" cy="1295400"/>
          </a:xfrm>
          <a:prstGeom prst="rect">
            <a:avLst/>
          </a:prstGeom>
          <a:noFill/>
          <a:ln>
            <a:noFill/>
          </a:ln>
        </p:spPr>
        <p:txBody>
          <a:bodyPr anchorCtr="0" anchor="b" bIns="38100" lIns="38100" rIns="38100" tIns="38100">
            <a:noAutofit/>
          </a:bodyPr>
          <a:lstStyle/>
          <a:p>
            <a:pPr indent="0" lvl="0" marL="0" marR="0" rtl="0" algn="l">
              <a:lnSpc>
                <a:spcPct val="100000"/>
              </a:lnSpc>
              <a:spcBef>
                <a:spcPts val="0"/>
              </a:spcBef>
              <a:spcAft>
                <a:spcPts val="0"/>
              </a:spcAft>
              <a:buClr>
                <a:srgbClr val="3F3F3F"/>
              </a:buClr>
              <a:buSzPct val="25000"/>
              <a:buFont typeface="Lustria"/>
              <a:buNone/>
            </a:pPr>
            <a:r>
              <a:rPr b="1" i="0" lang="en-US" sz="3800" u="sng" cap="none" strike="noStrike">
                <a:solidFill>
                  <a:srgbClr val="3F3F3F"/>
                </a:solidFill>
                <a:latin typeface="Lustria"/>
                <a:ea typeface="Lustria"/>
                <a:cs typeface="Lustria"/>
                <a:sym typeface="Lustria"/>
              </a:rPr>
              <a:t>Media Devices</a:t>
            </a:r>
          </a:p>
        </p:txBody>
      </p:sp>
      <p:pic>
        <p:nvPicPr>
          <p:cNvPr id="830" name="Shape 830"/>
          <p:cNvPicPr preferRelativeResize="0"/>
          <p:nvPr/>
        </p:nvPicPr>
        <p:blipFill rotWithShape="1">
          <a:blip r:embed="rId4">
            <a:alphaModFix/>
          </a:blip>
          <a:srcRect b="0" l="0" r="0" t="0"/>
          <a:stretch/>
        </p:blipFill>
        <p:spPr>
          <a:xfrm>
            <a:off x="6154737" y="2808286"/>
            <a:ext cx="5854700" cy="3890961"/>
          </a:xfrm>
          <a:prstGeom prst="rect">
            <a:avLst/>
          </a:prstGeom>
          <a:noFill/>
          <a:ln>
            <a:noFill/>
          </a:ln>
        </p:spPr>
      </p:pic>
      <p:sp>
        <p:nvSpPr>
          <p:cNvPr id="831" name="Shape 831"/>
          <p:cNvSpPr txBox="1"/>
          <p:nvPr>
            <p:ph idx="1" type="body"/>
          </p:nvPr>
        </p:nvSpPr>
        <p:spPr>
          <a:xfrm>
            <a:off x="754062" y="3241675"/>
            <a:ext cx="4278311" cy="4838700"/>
          </a:xfrm>
          <a:prstGeom prst="rect">
            <a:avLst/>
          </a:prstGeom>
          <a:noFill/>
          <a:ln>
            <a:noFill/>
          </a:ln>
        </p:spPr>
        <p:txBody>
          <a:bodyPr anchorCtr="0" anchor="t" bIns="38100" lIns="38100" rIns="38100" tIns="38100">
            <a:noAutofit/>
          </a:bodyPr>
          <a:lstStyle/>
          <a:p>
            <a:pPr indent="-393700" lvl="0" marL="457200" marR="0" rtl="0" algn="l">
              <a:lnSpc>
                <a:spcPct val="120000"/>
              </a:lnSpc>
              <a:spcBef>
                <a:spcPts val="0"/>
              </a:spcBef>
              <a:spcAft>
                <a:spcPts val="1000"/>
              </a:spcAft>
              <a:buClr>
                <a:srgbClr val="3F3F3F"/>
              </a:buClr>
              <a:buSzPct val="100000"/>
              <a:buFont typeface="Lustria"/>
              <a:buChar char="●"/>
            </a:pPr>
            <a:r>
              <a:rPr b="0" i="0" lang="en-US" sz="2600" u="none" cap="none" strike="noStrike">
                <a:solidFill>
                  <a:srgbClr val="3F3F3F"/>
                </a:solidFill>
                <a:latin typeface="Lustria"/>
                <a:ea typeface="Lustria"/>
                <a:cs typeface="Lustria"/>
                <a:sym typeface="Lustria"/>
              </a:rPr>
              <a:t>Tape recorders &amp; video monitors must not run for more than 3 minutes.  </a:t>
            </a:r>
          </a:p>
          <a:p>
            <a:pPr indent="-393700" lvl="0" marL="457200" marR="0" rtl="0" algn="l">
              <a:lnSpc>
                <a:spcPct val="120000"/>
              </a:lnSpc>
              <a:spcBef>
                <a:spcPts val="2800"/>
              </a:spcBef>
              <a:spcAft>
                <a:spcPts val="1000"/>
              </a:spcAft>
              <a:buClr>
                <a:srgbClr val="3F3F3F"/>
              </a:buClr>
              <a:buSzPct val="100000"/>
              <a:buFont typeface="Lustria"/>
              <a:buChar char="●"/>
            </a:pPr>
            <a:r>
              <a:rPr b="0" i="0" lang="en-US" sz="2600" u="none" cap="none" strike="noStrike">
                <a:solidFill>
                  <a:srgbClr val="3F3F3F"/>
                </a:solidFill>
                <a:latin typeface="Lustria"/>
                <a:ea typeface="Lustria"/>
                <a:cs typeface="Lustria"/>
                <a:sym typeface="Lustria"/>
              </a:rPr>
              <a:t>Viewers and judges must be able to control start and end.</a:t>
            </a:r>
          </a:p>
          <a:p>
            <a:pPr indent="-393700" lvl="0" marL="457200" marR="0" rtl="0" algn="l">
              <a:lnSpc>
                <a:spcPct val="120000"/>
              </a:lnSpc>
              <a:spcBef>
                <a:spcPts val="2800"/>
              </a:spcBef>
              <a:spcAft>
                <a:spcPts val="1000"/>
              </a:spcAft>
              <a:buClr>
                <a:srgbClr val="3F3F3F"/>
              </a:buClr>
              <a:buSzPct val="100000"/>
              <a:buFont typeface="Lustria"/>
              <a:buChar char="●"/>
            </a:pPr>
            <a:r>
              <a:rPr b="1" i="0" lang="en-US" sz="2600" u="none" cap="none" strike="noStrike">
                <a:solidFill>
                  <a:srgbClr val="3F3F3F"/>
                </a:solidFill>
                <a:latin typeface="Lustria"/>
                <a:ea typeface="Lustria"/>
                <a:cs typeface="Lustria"/>
                <a:sym typeface="Lustria"/>
              </a:rPr>
              <a:t>NOT ALLOWED AT SCHOOL FAIR</a:t>
            </a:r>
          </a:p>
        </p:txBody>
      </p:sp>
    </p:spTree>
  </p:cSld>
  <p:clrMapOvr>
    <a:masterClrMapping/>
  </p:clrMapOvr>
  <p:transition spd="slow">
    <p:fade/>
  </p:transition>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35" name="Shape 835"/>
        <p:cNvGrpSpPr/>
        <p:nvPr/>
      </p:nvGrpSpPr>
      <p:grpSpPr>
        <a:xfrm>
          <a:off x="0" y="0"/>
          <a:ext cx="0" cy="0"/>
          <a:chOff x="0" y="0"/>
          <a:chExt cx="0" cy="0"/>
        </a:xfrm>
      </p:grpSpPr>
      <p:pic>
        <p:nvPicPr>
          <p:cNvPr id="836" name="Shape 836"/>
          <p:cNvPicPr preferRelativeResize="0"/>
          <p:nvPr/>
        </p:nvPicPr>
        <p:blipFill rotWithShape="1">
          <a:blip r:embed="rId3">
            <a:alphaModFix/>
          </a:blip>
          <a:srcRect b="0" l="0" r="2126" t="0"/>
          <a:stretch/>
        </p:blipFill>
        <p:spPr>
          <a:xfrm>
            <a:off x="692150" y="584200"/>
            <a:ext cx="11618911" cy="8583611"/>
          </a:xfrm>
          <a:prstGeom prst="rect">
            <a:avLst/>
          </a:prstGeom>
          <a:noFill/>
          <a:ln>
            <a:noFill/>
          </a:ln>
          <a:effectLst>
            <a:outerShdw blurRad="63500" rotWithShape="0" algn="ctr">
              <a:schemeClr val="lt2">
                <a:alpha val="39607"/>
              </a:schemeClr>
            </a:outerShdw>
          </a:effectLst>
        </p:spPr>
      </p:pic>
      <p:grpSp>
        <p:nvGrpSpPr>
          <p:cNvPr id="837" name="Shape 837"/>
          <p:cNvGrpSpPr/>
          <p:nvPr/>
        </p:nvGrpSpPr>
        <p:grpSpPr>
          <a:xfrm>
            <a:off x="800100" y="674687"/>
            <a:ext cx="11371262" cy="8375650"/>
            <a:chOff x="0" y="0"/>
            <a:chExt cx="11369675" cy="8374061"/>
          </a:xfrm>
        </p:grpSpPr>
        <p:sp>
          <p:nvSpPr>
            <p:cNvPr id="838" name="Shape 838"/>
            <p:cNvSpPr txBox="1"/>
            <p:nvPr/>
          </p:nvSpPr>
          <p:spPr>
            <a:xfrm>
              <a:off x="0" y="0"/>
              <a:ext cx="11369675" cy="8374061"/>
            </a:xfrm>
            <a:prstGeom prst="rect">
              <a:avLst/>
            </a:prstGeom>
            <a:noFill/>
            <a:ln cap="flat" cmpd="sng" w="12700">
              <a:solidFill>
                <a:srgbClr val="BEBCB1"/>
              </a:solidFill>
              <a:prstDash val="solid"/>
              <a:round/>
              <a:headEnd len="med" w="med" type="none"/>
              <a:tailEnd len="med" w="med" type="none"/>
            </a:ln>
          </p:spPr>
          <p:txBody>
            <a:bodyPr anchorCtr="0" anchor="t" bIns="0" lIns="0" rIns="0" tIns="0">
              <a:noAutofit/>
            </a:bodyPr>
            <a:lstStyle/>
            <a:p>
              <a:pPr indent="0" lvl="0" marL="0" marR="0" rtl="0" algn="ctr">
                <a:lnSpc>
                  <a:spcPct val="155000"/>
                </a:lnSpc>
                <a:spcBef>
                  <a:spcPts val="0"/>
                </a:spcBef>
                <a:spcAft>
                  <a:spcPts val="0"/>
                </a:spcAft>
                <a:buNone/>
              </a:pPr>
              <a:r>
                <a:t/>
              </a:r>
              <a:endParaRPr b="0" i="0" sz="3200" u="none">
                <a:solidFill>
                  <a:srgbClr val="3D4A2F"/>
                </a:solidFill>
                <a:latin typeface="Georgia"/>
                <a:ea typeface="Georgia"/>
                <a:cs typeface="Georgia"/>
                <a:sym typeface="Georgia"/>
              </a:endParaRPr>
            </a:p>
          </p:txBody>
        </p:sp>
        <p:cxnSp>
          <p:nvCxnSpPr>
            <p:cNvPr id="839" name="Shape 839"/>
            <p:cNvCxnSpPr/>
            <p:nvPr/>
          </p:nvCxnSpPr>
          <p:spPr>
            <a:xfrm>
              <a:off x="0" y="8047036"/>
              <a:ext cx="11352212" cy="1587"/>
            </a:xfrm>
            <a:prstGeom prst="straightConnector1">
              <a:avLst/>
            </a:prstGeom>
            <a:noFill/>
            <a:ln cap="flat" cmpd="sng" w="12700">
              <a:solidFill>
                <a:srgbClr val="BEBCB1"/>
              </a:solidFill>
              <a:prstDash val="solid"/>
              <a:miter/>
              <a:headEnd len="med" w="med" type="none"/>
              <a:tailEnd len="med" w="med" type="none"/>
            </a:ln>
          </p:spPr>
        </p:cxnSp>
        <p:cxnSp>
          <p:nvCxnSpPr>
            <p:cNvPr id="840" name="Shape 840"/>
            <p:cNvCxnSpPr/>
            <p:nvPr/>
          </p:nvCxnSpPr>
          <p:spPr>
            <a:xfrm>
              <a:off x="0" y="4197350"/>
              <a:ext cx="11352212" cy="3174"/>
            </a:xfrm>
            <a:prstGeom prst="straightConnector1">
              <a:avLst/>
            </a:prstGeom>
            <a:noFill/>
            <a:ln cap="flat" cmpd="sng" w="12700">
              <a:solidFill>
                <a:srgbClr val="BEBCB1"/>
              </a:solidFill>
              <a:prstDash val="solid"/>
              <a:miter/>
              <a:headEnd len="med" w="med" type="none"/>
              <a:tailEnd len="med" w="med" type="none"/>
            </a:ln>
          </p:spPr>
        </p:cxnSp>
      </p:grpSp>
      <p:sp>
        <p:nvSpPr>
          <p:cNvPr id="841" name="Shape 841"/>
          <p:cNvSpPr txBox="1"/>
          <p:nvPr>
            <p:ph type="title"/>
          </p:nvPr>
        </p:nvSpPr>
        <p:spPr>
          <a:xfrm>
            <a:off x="1279525" y="4616450"/>
            <a:ext cx="10447337" cy="2179637"/>
          </a:xfrm>
          <a:prstGeom prst="rect">
            <a:avLst/>
          </a:prstGeom>
          <a:noFill/>
          <a:ln>
            <a:noFill/>
          </a:ln>
        </p:spPr>
        <p:txBody>
          <a:bodyPr anchorCtr="0" anchor="b" bIns="38100" lIns="38100" rIns="38100" tIns="38100">
            <a:noAutofit/>
          </a:bodyPr>
          <a:lstStyle/>
          <a:p>
            <a:pPr indent="0" lvl="0" marL="0" marR="0" rtl="0" algn="l">
              <a:lnSpc>
                <a:spcPct val="100000"/>
              </a:lnSpc>
              <a:spcBef>
                <a:spcPts val="0"/>
              </a:spcBef>
              <a:spcAft>
                <a:spcPts val="0"/>
              </a:spcAft>
              <a:buClr>
                <a:srgbClr val="800000"/>
              </a:buClr>
              <a:buSzPct val="25000"/>
              <a:buFont typeface="Lustria"/>
              <a:buNone/>
            </a:pPr>
            <a:r>
              <a:rPr b="0" i="0" lang="en-US" sz="7600" u="none" cap="none" strike="noStrike">
                <a:solidFill>
                  <a:srgbClr val="800000"/>
                </a:solidFill>
                <a:latin typeface="Lustria"/>
                <a:ea typeface="Lustria"/>
                <a:cs typeface="Lustria"/>
                <a:sym typeface="Lustria"/>
              </a:rPr>
              <a:t>3. LAYOUT</a:t>
            </a:r>
          </a:p>
        </p:txBody>
      </p:sp>
      <p:sp>
        <p:nvSpPr>
          <p:cNvPr id="842" name="Shape 842"/>
          <p:cNvSpPr txBox="1"/>
          <p:nvPr>
            <p:ph idx="1" type="body"/>
          </p:nvPr>
        </p:nvSpPr>
        <p:spPr>
          <a:xfrm>
            <a:off x="1279525" y="7150100"/>
            <a:ext cx="10447337" cy="1409700"/>
          </a:xfrm>
          <a:prstGeom prst="rect">
            <a:avLst/>
          </a:prstGeom>
          <a:noFill/>
          <a:ln>
            <a:noFill/>
          </a:ln>
        </p:spPr>
        <p:txBody>
          <a:bodyPr anchorCtr="0" anchor="t" bIns="38100" lIns="38100" rIns="38100" tIns="38100">
            <a:noAutofit/>
          </a:bodyPr>
          <a:lstStyle/>
          <a:p>
            <a:pPr indent="0" lvl="0" marL="0" marR="0" rtl="0" algn="ctr">
              <a:lnSpc>
                <a:spcPct val="100000"/>
              </a:lnSpc>
              <a:spcBef>
                <a:spcPts val="0"/>
              </a:spcBef>
              <a:spcAft>
                <a:spcPts val="0"/>
              </a:spcAft>
              <a:buClr>
                <a:srgbClr val="3F3F3F"/>
              </a:buClr>
              <a:buSzPct val="25000"/>
              <a:buFont typeface="Lustria"/>
              <a:buNone/>
            </a:pPr>
            <a:r>
              <a:rPr b="1" i="0" lang="en-US" sz="2800" u="none" cap="none" strike="noStrike">
                <a:solidFill>
                  <a:srgbClr val="3F3F3F"/>
                </a:solidFill>
                <a:latin typeface="Lustria"/>
                <a:ea typeface="Lustria"/>
                <a:cs typeface="Lustria"/>
                <a:sym typeface="Lustria"/>
              </a:rPr>
              <a:t>Telling the story in order through words and visuals.</a:t>
            </a:r>
          </a:p>
        </p:txBody>
      </p:sp>
      <p:grpSp>
        <p:nvGrpSpPr>
          <p:cNvPr id="843" name="Shape 843"/>
          <p:cNvGrpSpPr/>
          <p:nvPr/>
        </p:nvGrpSpPr>
        <p:grpSpPr>
          <a:xfrm>
            <a:off x="904875" y="762000"/>
            <a:ext cx="11144250" cy="4022724"/>
            <a:chOff x="0" y="0"/>
            <a:chExt cx="11144250" cy="4022724"/>
          </a:xfrm>
        </p:grpSpPr>
        <p:sp>
          <p:nvSpPr>
            <p:cNvPr id="844" name="Shape 844"/>
            <p:cNvSpPr txBox="1"/>
            <p:nvPr/>
          </p:nvSpPr>
          <p:spPr>
            <a:xfrm>
              <a:off x="0" y="0"/>
              <a:ext cx="11144250" cy="4022724"/>
            </a:xfrm>
            <a:prstGeom prst="rect">
              <a:avLst/>
            </a:prstGeom>
            <a:solidFill>
              <a:schemeClr val="accent1"/>
            </a:solidFill>
            <a:ln>
              <a:noFill/>
            </a:ln>
          </p:spPr>
          <p:txBody>
            <a:bodyPr anchorCtr="0" anchor="t" bIns="0" lIns="0" rIns="0" tIns="0">
              <a:noAutofit/>
            </a:bodyPr>
            <a:lstStyle/>
            <a:p>
              <a:pPr indent="0" lvl="0" marL="0" marR="0" rtl="0" algn="ctr">
                <a:lnSpc>
                  <a:spcPct val="155000"/>
                </a:lnSpc>
                <a:spcBef>
                  <a:spcPts val="0"/>
                </a:spcBef>
                <a:spcAft>
                  <a:spcPts val="0"/>
                </a:spcAft>
                <a:buNone/>
              </a:pPr>
              <a:r>
                <a:t/>
              </a:r>
              <a:endParaRPr b="0" i="0" sz="3200" u="none">
                <a:solidFill>
                  <a:srgbClr val="3D4A2F"/>
                </a:solidFill>
                <a:latin typeface="Georgia"/>
                <a:ea typeface="Georgia"/>
                <a:cs typeface="Georgia"/>
                <a:sym typeface="Georgia"/>
              </a:endParaRPr>
            </a:p>
          </p:txBody>
        </p:sp>
        <p:pic>
          <p:nvPicPr>
            <p:cNvPr id="845" name="Shape 845"/>
            <p:cNvPicPr preferRelativeResize="0"/>
            <p:nvPr/>
          </p:nvPicPr>
          <p:blipFill rotWithShape="1">
            <a:blip r:embed="rId4">
              <a:alphaModFix/>
            </a:blip>
            <a:srcRect b="0" l="0" r="0" t="0"/>
            <a:stretch/>
          </p:blipFill>
          <p:spPr>
            <a:xfrm>
              <a:off x="2278061" y="0"/>
              <a:ext cx="6588124" cy="4022724"/>
            </a:xfrm>
            <a:prstGeom prst="rect">
              <a:avLst/>
            </a:prstGeom>
            <a:noFill/>
            <a:ln>
              <a:noFill/>
            </a:ln>
          </p:spPr>
        </p:pic>
      </p:grpSp>
    </p:spTree>
  </p:cSld>
  <p:clrMapOvr>
    <a:masterClrMapping/>
  </p:clrMapOvr>
  <p:transition spd="slow">
    <p:fade/>
  </p:transition>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49" name="Shape 849"/>
        <p:cNvGrpSpPr/>
        <p:nvPr/>
      </p:nvGrpSpPr>
      <p:grpSpPr>
        <a:xfrm>
          <a:off x="0" y="0"/>
          <a:ext cx="0" cy="0"/>
          <a:chOff x="0" y="0"/>
          <a:chExt cx="0" cy="0"/>
        </a:xfrm>
      </p:grpSpPr>
      <p:grpSp>
        <p:nvGrpSpPr>
          <p:cNvPr id="850" name="Shape 850"/>
          <p:cNvGrpSpPr/>
          <p:nvPr/>
        </p:nvGrpSpPr>
        <p:grpSpPr>
          <a:xfrm>
            <a:off x="258762" y="246062"/>
            <a:ext cx="12485685" cy="9259887"/>
            <a:chOff x="0" y="0"/>
            <a:chExt cx="12484099" cy="9258300"/>
          </a:xfrm>
        </p:grpSpPr>
        <p:grpSp>
          <p:nvGrpSpPr>
            <p:cNvPr id="851" name="Shape 851"/>
            <p:cNvGrpSpPr/>
            <p:nvPr/>
          </p:nvGrpSpPr>
          <p:grpSpPr>
            <a:xfrm>
              <a:off x="0" y="0"/>
              <a:ext cx="12484099" cy="9258300"/>
              <a:chOff x="0" y="0"/>
              <a:chExt cx="12484099" cy="9258300"/>
            </a:xfrm>
          </p:grpSpPr>
          <p:pic>
            <p:nvPicPr>
              <p:cNvPr id="852" name="Shape 852"/>
              <p:cNvPicPr preferRelativeResize="0"/>
              <p:nvPr/>
            </p:nvPicPr>
            <p:blipFill rotWithShape="1">
              <a:blip r:embed="rId3">
                <a:alphaModFix/>
              </a:blip>
              <a:srcRect b="0" l="0" r="0" t="0"/>
              <a:stretch/>
            </p:blipFill>
            <p:spPr>
              <a:xfrm>
                <a:off x="0" y="0"/>
                <a:ext cx="12484099" cy="9258300"/>
              </a:xfrm>
              <a:prstGeom prst="rect">
                <a:avLst/>
              </a:prstGeom>
              <a:noFill/>
              <a:ln>
                <a:noFill/>
              </a:ln>
              <a:effectLst>
                <a:outerShdw blurRad="63500" rotWithShape="0" algn="ctr">
                  <a:schemeClr val="lt2">
                    <a:alpha val="39607"/>
                  </a:schemeClr>
                </a:outerShdw>
              </a:effectLst>
            </p:spPr>
          </p:pic>
          <p:grpSp>
            <p:nvGrpSpPr>
              <p:cNvPr id="853" name="Shape 853"/>
              <p:cNvGrpSpPr/>
              <p:nvPr/>
            </p:nvGrpSpPr>
            <p:grpSpPr>
              <a:xfrm>
                <a:off x="103186" y="90486"/>
                <a:ext cx="12280899" cy="9051924"/>
                <a:chOff x="0" y="0"/>
                <a:chExt cx="12280899" cy="9050336"/>
              </a:xfrm>
            </p:grpSpPr>
            <p:sp>
              <p:nvSpPr>
                <p:cNvPr id="854" name="Shape 854"/>
                <p:cNvSpPr txBox="1"/>
                <p:nvPr/>
              </p:nvSpPr>
              <p:spPr>
                <a:xfrm>
                  <a:off x="0" y="0"/>
                  <a:ext cx="12280899" cy="9050336"/>
                </a:xfrm>
                <a:prstGeom prst="rect">
                  <a:avLst/>
                </a:prstGeom>
                <a:noFill/>
                <a:ln cap="flat" cmpd="sng" w="12700">
                  <a:solidFill>
                    <a:srgbClr val="BEBCB1"/>
                  </a:solidFill>
                  <a:prstDash val="solid"/>
                  <a:round/>
                  <a:headEnd len="med" w="med" type="none"/>
                  <a:tailEnd len="med" w="med" type="none"/>
                </a:ln>
              </p:spPr>
              <p:txBody>
                <a:bodyPr anchorCtr="0" anchor="t" bIns="0" lIns="0" rIns="0" tIns="0">
                  <a:noAutofit/>
                </a:bodyPr>
                <a:lstStyle/>
                <a:p>
                  <a:pPr indent="0" lvl="0" marL="0" marR="0" rtl="0" algn="ctr">
                    <a:lnSpc>
                      <a:spcPct val="155000"/>
                    </a:lnSpc>
                    <a:spcBef>
                      <a:spcPts val="0"/>
                    </a:spcBef>
                    <a:spcAft>
                      <a:spcPts val="0"/>
                    </a:spcAft>
                    <a:buNone/>
                  </a:pPr>
                  <a:r>
                    <a:t/>
                  </a:r>
                  <a:endParaRPr b="0" i="0" sz="3200" u="none">
                    <a:solidFill>
                      <a:srgbClr val="3D4A2F"/>
                    </a:solidFill>
                    <a:latin typeface="Georgia"/>
                    <a:ea typeface="Georgia"/>
                    <a:cs typeface="Georgia"/>
                    <a:sym typeface="Georgia"/>
                  </a:endParaRPr>
                </a:p>
              </p:txBody>
            </p:sp>
            <p:cxnSp>
              <p:nvCxnSpPr>
                <p:cNvPr id="855" name="Shape 855"/>
                <p:cNvCxnSpPr/>
                <p:nvPr/>
              </p:nvCxnSpPr>
              <p:spPr>
                <a:xfrm>
                  <a:off x="0" y="8734425"/>
                  <a:ext cx="12263437" cy="1587"/>
                </a:xfrm>
                <a:prstGeom prst="straightConnector1">
                  <a:avLst/>
                </a:prstGeom>
                <a:noFill/>
                <a:ln cap="flat" cmpd="sng" w="12700">
                  <a:solidFill>
                    <a:srgbClr val="BEBCB1"/>
                  </a:solidFill>
                  <a:prstDash val="solid"/>
                  <a:miter/>
                  <a:headEnd len="med" w="med" type="none"/>
                  <a:tailEnd len="med" w="med" type="none"/>
                </a:ln>
              </p:spPr>
            </p:cxnSp>
          </p:grpSp>
        </p:grpSp>
        <p:sp>
          <p:nvSpPr>
            <p:cNvPr id="856" name="Shape 856"/>
            <p:cNvSpPr txBox="1"/>
            <p:nvPr/>
          </p:nvSpPr>
          <p:spPr>
            <a:xfrm rot="5400000">
              <a:off x="869156" y="4417217"/>
              <a:ext cx="8743949" cy="90486"/>
            </a:xfrm>
            <a:prstGeom prst="rect">
              <a:avLst/>
            </a:prstGeom>
            <a:solidFill>
              <a:schemeClr val="accent1"/>
            </a:solidFill>
            <a:ln cap="flat" cmpd="sng" w="9525">
              <a:solidFill>
                <a:srgbClr val="D1D0C8"/>
              </a:solidFill>
              <a:prstDash val="solid"/>
              <a:round/>
              <a:headEnd len="med" w="med" type="none"/>
              <a:tailEnd len="med" w="med" type="none"/>
            </a:ln>
          </p:spPr>
          <p:txBody>
            <a:bodyPr anchorCtr="0" anchor="t" bIns="0" lIns="0" rIns="0" tIns="0">
              <a:noAutofit/>
            </a:bodyPr>
            <a:lstStyle/>
            <a:p>
              <a:pPr indent="0" lvl="0" marL="0" marR="0" rtl="0" algn="ctr">
                <a:lnSpc>
                  <a:spcPct val="155000"/>
                </a:lnSpc>
                <a:spcBef>
                  <a:spcPts val="0"/>
                </a:spcBef>
                <a:spcAft>
                  <a:spcPts val="0"/>
                </a:spcAft>
                <a:buNone/>
              </a:pPr>
              <a:r>
                <a:t/>
              </a:r>
              <a:endParaRPr b="0" i="0" sz="3200" u="none">
                <a:solidFill>
                  <a:srgbClr val="3D4A2F"/>
                </a:solidFill>
                <a:latin typeface="Georgia"/>
                <a:ea typeface="Georgia"/>
                <a:cs typeface="Georgia"/>
                <a:sym typeface="Georgia"/>
              </a:endParaRPr>
            </a:p>
          </p:txBody>
        </p:sp>
      </p:grpSp>
      <p:sp>
        <p:nvSpPr>
          <p:cNvPr id="857" name="Shape 857"/>
          <p:cNvSpPr txBox="1"/>
          <p:nvPr/>
        </p:nvSpPr>
        <p:spPr>
          <a:xfrm>
            <a:off x="6353175" y="9109075"/>
            <a:ext cx="296861" cy="317500"/>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B0BBC0"/>
              </a:buClr>
              <a:buSzPct val="25000"/>
              <a:buFont typeface="Lustria"/>
              <a:buNone/>
            </a:pPr>
            <a:fld id="{00000000-1234-1234-1234-123412341234}" type="slidenum">
              <a:rPr b="0" i="0" lang="en-US" sz="1600" u="none">
                <a:solidFill>
                  <a:srgbClr val="B0BBC0"/>
                </a:solidFill>
                <a:latin typeface="Lustria"/>
                <a:ea typeface="Lustria"/>
                <a:cs typeface="Lustria"/>
                <a:sym typeface="Lustria"/>
              </a:rPr>
              <a:t>‹#›</a:t>
            </a:fld>
          </a:p>
        </p:txBody>
      </p:sp>
      <p:sp>
        <p:nvSpPr>
          <p:cNvPr id="858" name="Shape 858"/>
          <p:cNvSpPr txBox="1"/>
          <p:nvPr>
            <p:ph type="title"/>
          </p:nvPr>
        </p:nvSpPr>
        <p:spPr>
          <a:xfrm>
            <a:off x="754062" y="520700"/>
            <a:ext cx="4278311" cy="1295400"/>
          </a:xfrm>
          <a:prstGeom prst="rect">
            <a:avLst/>
          </a:prstGeom>
          <a:noFill/>
          <a:ln>
            <a:noFill/>
          </a:ln>
        </p:spPr>
        <p:txBody>
          <a:bodyPr anchorCtr="0" anchor="b" bIns="38100" lIns="38100" rIns="38100" tIns="38100">
            <a:noAutofit/>
          </a:bodyPr>
          <a:lstStyle/>
          <a:p>
            <a:pPr indent="0" lvl="0" marL="0" marR="0" rtl="0" algn="l">
              <a:lnSpc>
                <a:spcPct val="100000"/>
              </a:lnSpc>
              <a:spcBef>
                <a:spcPts val="0"/>
              </a:spcBef>
              <a:spcAft>
                <a:spcPts val="0"/>
              </a:spcAft>
              <a:buClr>
                <a:srgbClr val="3F3F3F"/>
              </a:buClr>
              <a:buSzPct val="25000"/>
              <a:buFont typeface="Lustria"/>
              <a:buNone/>
            </a:pPr>
            <a:r>
              <a:rPr b="1" i="0" lang="en-US" sz="3400" u="sng" cap="none" strike="noStrike">
                <a:solidFill>
                  <a:srgbClr val="3F3F3F"/>
                </a:solidFill>
                <a:latin typeface="Lustria"/>
                <a:ea typeface="Lustria"/>
                <a:cs typeface="Lustria"/>
                <a:sym typeface="Lustria"/>
              </a:rPr>
              <a:t>Reading Direction</a:t>
            </a:r>
          </a:p>
        </p:txBody>
      </p:sp>
      <p:pic>
        <p:nvPicPr>
          <p:cNvPr id="859" name="Shape 859"/>
          <p:cNvPicPr preferRelativeResize="0"/>
          <p:nvPr/>
        </p:nvPicPr>
        <p:blipFill rotWithShape="1">
          <a:blip r:embed="rId4">
            <a:alphaModFix/>
          </a:blip>
          <a:srcRect b="0" l="0" r="0" t="0"/>
          <a:stretch/>
        </p:blipFill>
        <p:spPr>
          <a:xfrm>
            <a:off x="5584825" y="342900"/>
            <a:ext cx="7031036" cy="8737599"/>
          </a:xfrm>
          <a:prstGeom prst="rect">
            <a:avLst/>
          </a:prstGeom>
          <a:noFill/>
          <a:ln>
            <a:noFill/>
          </a:ln>
        </p:spPr>
      </p:pic>
      <p:sp>
        <p:nvSpPr>
          <p:cNvPr id="860" name="Shape 860"/>
          <p:cNvSpPr txBox="1"/>
          <p:nvPr>
            <p:ph idx="1" type="body"/>
          </p:nvPr>
        </p:nvSpPr>
        <p:spPr>
          <a:xfrm>
            <a:off x="550862" y="2355850"/>
            <a:ext cx="4698999" cy="5969000"/>
          </a:xfrm>
          <a:prstGeom prst="rect">
            <a:avLst/>
          </a:prstGeom>
          <a:noFill/>
          <a:ln>
            <a:noFill/>
          </a:ln>
        </p:spPr>
        <p:txBody>
          <a:bodyPr anchorCtr="0" anchor="t" bIns="38100" lIns="38100" rIns="38100" tIns="38100">
            <a:noAutofit/>
          </a:bodyPr>
          <a:lstStyle/>
          <a:p>
            <a:pPr indent="-406400" lvl="0" marL="457200" marR="0" rtl="0" algn="l">
              <a:lnSpc>
                <a:spcPct val="120000"/>
              </a:lnSpc>
              <a:spcBef>
                <a:spcPts val="0"/>
              </a:spcBef>
              <a:spcAft>
                <a:spcPts val="1000"/>
              </a:spcAft>
              <a:buClr>
                <a:srgbClr val="3F3F3F"/>
              </a:buClr>
              <a:buSzPct val="100000"/>
              <a:buFont typeface="Lustria"/>
              <a:buChar char="●"/>
            </a:pPr>
            <a:r>
              <a:rPr b="0" i="0" lang="en-US" sz="2800" u="none" cap="none" strike="noStrike">
                <a:solidFill>
                  <a:srgbClr val="3F3F3F"/>
                </a:solidFill>
                <a:latin typeface="Lustria"/>
                <a:ea typeface="Lustria"/>
                <a:cs typeface="Lustria"/>
                <a:sym typeface="Lustria"/>
              </a:rPr>
              <a:t>Organize the material on the display so that it reads like a book.</a:t>
            </a:r>
          </a:p>
          <a:p>
            <a:pPr indent="-406400" lvl="0" marL="457200" marR="0" rtl="0" algn="l">
              <a:lnSpc>
                <a:spcPct val="120000"/>
              </a:lnSpc>
              <a:spcBef>
                <a:spcPts val="2800"/>
              </a:spcBef>
              <a:spcAft>
                <a:spcPts val="1000"/>
              </a:spcAft>
              <a:buClr>
                <a:srgbClr val="3F3F3F"/>
              </a:buClr>
              <a:buSzPct val="100000"/>
              <a:buFont typeface="Lustria"/>
              <a:buChar char="●"/>
            </a:pPr>
            <a:r>
              <a:rPr b="0" i="0" lang="en-US" sz="2800" u="none" cap="none" strike="noStrike">
                <a:solidFill>
                  <a:srgbClr val="3F3F3F"/>
                </a:solidFill>
                <a:latin typeface="Lustria"/>
                <a:ea typeface="Lustria"/>
                <a:cs typeface="Lustria"/>
                <a:sym typeface="Lustria"/>
              </a:rPr>
              <a:t>Breaks between subjects.  </a:t>
            </a:r>
          </a:p>
          <a:p>
            <a:pPr indent="-406400" lvl="0" marL="457200" marR="0" rtl="0" algn="l">
              <a:lnSpc>
                <a:spcPct val="120000"/>
              </a:lnSpc>
              <a:spcBef>
                <a:spcPts val="2800"/>
              </a:spcBef>
              <a:spcAft>
                <a:spcPts val="1000"/>
              </a:spcAft>
              <a:buClr>
                <a:srgbClr val="3F3F3F"/>
              </a:buClr>
              <a:buSzPct val="100000"/>
              <a:buFont typeface="Lustria"/>
              <a:buChar char="●"/>
            </a:pPr>
            <a:r>
              <a:rPr b="0" i="0" lang="en-US" sz="2800" u="none" cap="none" strike="noStrike">
                <a:solidFill>
                  <a:srgbClr val="3F3F3F"/>
                </a:solidFill>
                <a:latin typeface="Lustria"/>
                <a:ea typeface="Lustria"/>
                <a:cs typeface="Lustria"/>
                <a:sym typeface="Lustria"/>
              </a:rPr>
              <a:t>Introduction should start on the top left-hand corner and the conclusion will end up at the bottom right-hand corner.</a:t>
            </a:r>
          </a:p>
        </p:txBody>
      </p:sp>
    </p:spTree>
  </p:cSld>
  <p:clrMapOvr>
    <a:masterClrMapping/>
  </p:clrMapOvr>
  <p:transition spd="slow">
    <p:fade/>
  </p:transition>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64" name="Shape 864"/>
        <p:cNvGrpSpPr/>
        <p:nvPr/>
      </p:nvGrpSpPr>
      <p:grpSpPr>
        <a:xfrm>
          <a:off x="0" y="0"/>
          <a:ext cx="0" cy="0"/>
          <a:chOff x="0" y="0"/>
          <a:chExt cx="0" cy="0"/>
        </a:xfrm>
      </p:grpSpPr>
      <p:grpSp>
        <p:nvGrpSpPr>
          <p:cNvPr id="865" name="Shape 865"/>
          <p:cNvGrpSpPr/>
          <p:nvPr/>
        </p:nvGrpSpPr>
        <p:grpSpPr>
          <a:xfrm>
            <a:off x="258762" y="246062"/>
            <a:ext cx="12485685" cy="9259887"/>
            <a:chOff x="0" y="0"/>
            <a:chExt cx="12484099" cy="9258300"/>
          </a:xfrm>
        </p:grpSpPr>
        <p:grpSp>
          <p:nvGrpSpPr>
            <p:cNvPr id="866" name="Shape 866"/>
            <p:cNvGrpSpPr/>
            <p:nvPr/>
          </p:nvGrpSpPr>
          <p:grpSpPr>
            <a:xfrm>
              <a:off x="0" y="0"/>
              <a:ext cx="12484099" cy="9258300"/>
              <a:chOff x="0" y="0"/>
              <a:chExt cx="12484099" cy="9258300"/>
            </a:xfrm>
          </p:grpSpPr>
          <p:pic>
            <p:nvPicPr>
              <p:cNvPr id="867" name="Shape 867"/>
              <p:cNvPicPr preferRelativeResize="0"/>
              <p:nvPr/>
            </p:nvPicPr>
            <p:blipFill rotWithShape="1">
              <a:blip r:embed="rId3">
                <a:alphaModFix/>
              </a:blip>
              <a:srcRect b="0" l="0" r="0" t="0"/>
              <a:stretch/>
            </p:blipFill>
            <p:spPr>
              <a:xfrm>
                <a:off x="0" y="0"/>
                <a:ext cx="12484099" cy="9258300"/>
              </a:xfrm>
              <a:prstGeom prst="rect">
                <a:avLst/>
              </a:prstGeom>
              <a:noFill/>
              <a:ln>
                <a:noFill/>
              </a:ln>
              <a:effectLst>
                <a:outerShdw blurRad="63500" rotWithShape="0" algn="ctr">
                  <a:schemeClr val="lt2">
                    <a:alpha val="39607"/>
                  </a:schemeClr>
                </a:outerShdw>
              </a:effectLst>
            </p:spPr>
          </p:pic>
          <p:grpSp>
            <p:nvGrpSpPr>
              <p:cNvPr id="868" name="Shape 868"/>
              <p:cNvGrpSpPr/>
              <p:nvPr/>
            </p:nvGrpSpPr>
            <p:grpSpPr>
              <a:xfrm>
                <a:off x="103186" y="90486"/>
                <a:ext cx="12280899" cy="9051924"/>
                <a:chOff x="0" y="0"/>
                <a:chExt cx="12280899" cy="9050336"/>
              </a:xfrm>
            </p:grpSpPr>
            <p:sp>
              <p:nvSpPr>
                <p:cNvPr id="869" name="Shape 869"/>
                <p:cNvSpPr txBox="1"/>
                <p:nvPr/>
              </p:nvSpPr>
              <p:spPr>
                <a:xfrm>
                  <a:off x="0" y="0"/>
                  <a:ext cx="12280899" cy="9050336"/>
                </a:xfrm>
                <a:prstGeom prst="rect">
                  <a:avLst/>
                </a:prstGeom>
                <a:noFill/>
                <a:ln cap="flat" cmpd="sng" w="12700">
                  <a:solidFill>
                    <a:srgbClr val="BEBCB1"/>
                  </a:solidFill>
                  <a:prstDash val="solid"/>
                  <a:round/>
                  <a:headEnd len="med" w="med" type="none"/>
                  <a:tailEnd len="med" w="med" type="none"/>
                </a:ln>
              </p:spPr>
              <p:txBody>
                <a:bodyPr anchorCtr="0" anchor="t" bIns="0" lIns="0" rIns="0" tIns="0">
                  <a:noAutofit/>
                </a:bodyPr>
                <a:lstStyle/>
                <a:p>
                  <a:pPr indent="0" lvl="0" marL="0" marR="0" rtl="0" algn="ctr">
                    <a:lnSpc>
                      <a:spcPct val="155000"/>
                    </a:lnSpc>
                    <a:spcBef>
                      <a:spcPts val="0"/>
                    </a:spcBef>
                    <a:spcAft>
                      <a:spcPts val="0"/>
                    </a:spcAft>
                    <a:buNone/>
                  </a:pPr>
                  <a:r>
                    <a:t/>
                  </a:r>
                  <a:endParaRPr b="0" i="0" sz="3200" u="none">
                    <a:solidFill>
                      <a:srgbClr val="3D4A2F"/>
                    </a:solidFill>
                    <a:latin typeface="Georgia"/>
                    <a:ea typeface="Georgia"/>
                    <a:cs typeface="Georgia"/>
                    <a:sym typeface="Georgia"/>
                  </a:endParaRPr>
                </a:p>
              </p:txBody>
            </p:sp>
            <p:cxnSp>
              <p:nvCxnSpPr>
                <p:cNvPr id="870" name="Shape 870"/>
                <p:cNvCxnSpPr/>
                <p:nvPr/>
              </p:nvCxnSpPr>
              <p:spPr>
                <a:xfrm>
                  <a:off x="0" y="8734425"/>
                  <a:ext cx="12263437" cy="1587"/>
                </a:xfrm>
                <a:prstGeom prst="straightConnector1">
                  <a:avLst/>
                </a:prstGeom>
                <a:noFill/>
                <a:ln cap="flat" cmpd="sng" w="12700">
                  <a:solidFill>
                    <a:srgbClr val="BEBCB1"/>
                  </a:solidFill>
                  <a:prstDash val="solid"/>
                  <a:miter/>
                  <a:headEnd len="med" w="med" type="none"/>
                  <a:tailEnd len="med" w="med" type="none"/>
                </a:ln>
              </p:spPr>
            </p:cxnSp>
          </p:grpSp>
        </p:grpSp>
        <p:sp>
          <p:nvSpPr>
            <p:cNvPr id="871" name="Shape 871"/>
            <p:cNvSpPr txBox="1"/>
            <p:nvPr/>
          </p:nvSpPr>
          <p:spPr>
            <a:xfrm rot="5400000">
              <a:off x="869156" y="4417217"/>
              <a:ext cx="8743949" cy="90486"/>
            </a:xfrm>
            <a:prstGeom prst="rect">
              <a:avLst/>
            </a:prstGeom>
            <a:solidFill>
              <a:schemeClr val="accent1"/>
            </a:solidFill>
            <a:ln cap="flat" cmpd="sng" w="9525">
              <a:solidFill>
                <a:srgbClr val="D1D0C8"/>
              </a:solidFill>
              <a:prstDash val="solid"/>
              <a:round/>
              <a:headEnd len="med" w="med" type="none"/>
              <a:tailEnd len="med" w="med" type="none"/>
            </a:ln>
          </p:spPr>
          <p:txBody>
            <a:bodyPr anchorCtr="0" anchor="t" bIns="0" lIns="0" rIns="0" tIns="0">
              <a:noAutofit/>
            </a:bodyPr>
            <a:lstStyle/>
            <a:p>
              <a:pPr indent="0" lvl="0" marL="0" marR="0" rtl="0" algn="ctr">
                <a:lnSpc>
                  <a:spcPct val="155000"/>
                </a:lnSpc>
                <a:spcBef>
                  <a:spcPts val="0"/>
                </a:spcBef>
                <a:spcAft>
                  <a:spcPts val="0"/>
                </a:spcAft>
                <a:buNone/>
              </a:pPr>
              <a:r>
                <a:t/>
              </a:r>
              <a:endParaRPr b="0" i="0" sz="3200" u="none">
                <a:solidFill>
                  <a:srgbClr val="3D4A2F"/>
                </a:solidFill>
                <a:latin typeface="Georgia"/>
                <a:ea typeface="Georgia"/>
                <a:cs typeface="Georgia"/>
                <a:sym typeface="Georgia"/>
              </a:endParaRPr>
            </a:p>
          </p:txBody>
        </p:sp>
      </p:grpSp>
      <p:sp>
        <p:nvSpPr>
          <p:cNvPr id="872" name="Shape 872"/>
          <p:cNvSpPr txBox="1"/>
          <p:nvPr/>
        </p:nvSpPr>
        <p:spPr>
          <a:xfrm>
            <a:off x="6353175" y="9109075"/>
            <a:ext cx="296861" cy="317500"/>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B0BBC0"/>
              </a:buClr>
              <a:buSzPct val="25000"/>
              <a:buFont typeface="Lustria"/>
              <a:buNone/>
            </a:pPr>
            <a:fld id="{00000000-1234-1234-1234-123412341234}" type="slidenum">
              <a:rPr b="0" i="0" lang="en-US" sz="1600" u="none">
                <a:solidFill>
                  <a:srgbClr val="B0BBC0"/>
                </a:solidFill>
                <a:latin typeface="Lustria"/>
                <a:ea typeface="Lustria"/>
                <a:cs typeface="Lustria"/>
                <a:sym typeface="Lustria"/>
              </a:rPr>
              <a:t>‹#›</a:t>
            </a:fld>
          </a:p>
        </p:txBody>
      </p:sp>
      <p:sp>
        <p:nvSpPr>
          <p:cNvPr id="873" name="Shape 873"/>
          <p:cNvSpPr txBox="1"/>
          <p:nvPr>
            <p:ph type="title"/>
          </p:nvPr>
        </p:nvSpPr>
        <p:spPr>
          <a:xfrm>
            <a:off x="754062" y="596900"/>
            <a:ext cx="4278311" cy="1295400"/>
          </a:xfrm>
          <a:prstGeom prst="rect">
            <a:avLst/>
          </a:prstGeom>
          <a:noFill/>
          <a:ln>
            <a:noFill/>
          </a:ln>
        </p:spPr>
        <p:txBody>
          <a:bodyPr anchorCtr="0" anchor="b" bIns="38100" lIns="38100" rIns="38100" tIns="38100">
            <a:noAutofit/>
          </a:bodyPr>
          <a:lstStyle/>
          <a:p>
            <a:pPr indent="0" lvl="0" marL="0" marR="0" rtl="0" algn="l">
              <a:lnSpc>
                <a:spcPct val="100000"/>
              </a:lnSpc>
              <a:spcBef>
                <a:spcPts val="0"/>
              </a:spcBef>
              <a:spcAft>
                <a:spcPts val="0"/>
              </a:spcAft>
              <a:buClr>
                <a:srgbClr val="3F3F3F"/>
              </a:buClr>
              <a:buSzPct val="25000"/>
              <a:buFont typeface="Lustria"/>
              <a:buNone/>
            </a:pPr>
            <a:r>
              <a:rPr b="1" i="0" lang="en-US" sz="3800" u="sng" cap="none" strike="noStrike">
                <a:solidFill>
                  <a:srgbClr val="3F3F3F"/>
                </a:solidFill>
                <a:latin typeface="Lustria"/>
                <a:ea typeface="Lustria"/>
                <a:cs typeface="Lustria"/>
                <a:sym typeface="Lustria"/>
              </a:rPr>
              <a:t>Themed Panels</a:t>
            </a:r>
          </a:p>
        </p:txBody>
      </p:sp>
      <p:sp>
        <p:nvSpPr>
          <p:cNvPr id="874" name="Shape 874"/>
          <p:cNvSpPr txBox="1"/>
          <p:nvPr>
            <p:ph idx="1" type="body"/>
          </p:nvPr>
        </p:nvSpPr>
        <p:spPr>
          <a:xfrm>
            <a:off x="677862" y="2266950"/>
            <a:ext cx="4432299" cy="6451600"/>
          </a:xfrm>
          <a:prstGeom prst="rect">
            <a:avLst/>
          </a:prstGeom>
          <a:noFill/>
          <a:ln>
            <a:noFill/>
          </a:ln>
        </p:spPr>
        <p:txBody>
          <a:bodyPr anchorCtr="0" anchor="t" bIns="38100" lIns="38100" rIns="38100" tIns="38100">
            <a:noAutofit/>
          </a:bodyPr>
          <a:lstStyle/>
          <a:p>
            <a:pPr indent="0" lvl="0" marL="0" marR="0" rtl="0" algn="l">
              <a:lnSpc>
                <a:spcPct val="120000"/>
              </a:lnSpc>
              <a:spcBef>
                <a:spcPts val="0"/>
              </a:spcBef>
              <a:spcAft>
                <a:spcPts val="0"/>
              </a:spcAft>
              <a:buClr>
                <a:srgbClr val="3F3F3F"/>
              </a:buClr>
              <a:buSzPct val="25000"/>
              <a:buFont typeface="Lustria"/>
              <a:buNone/>
            </a:pPr>
            <a:r>
              <a:rPr b="0" i="0" lang="en-US" sz="2700" u="none" cap="none" strike="noStrike">
                <a:solidFill>
                  <a:srgbClr val="3F3F3F"/>
                </a:solidFill>
                <a:latin typeface="Lustria"/>
                <a:ea typeface="Lustria"/>
                <a:cs typeface="Lustria"/>
                <a:sym typeface="Lustria"/>
              </a:rPr>
              <a:t>Divide panels into three sections in relation to the theme.</a:t>
            </a:r>
          </a:p>
          <a:p>
            <a:pPr indent="0" lvl="0" marL="0" marR="0" rtl="0" algn="l">
              <a:lnSpc>
                <a:spcPct val="120000"/>
              </a:lnSpc>
              <a:spcBef>
                <a:spcPts val="2800"/>
              </a:spcBef>
              <a:spcAft>
                <a:spcPts val="0"/>
              </a:spcAft>
              <a:buClr>
                <a:srgbClr val="3F3F3F"/>
              </a:buClr>
              <a:buSzPct val="25000"/>
              <a:buFont typeface="Lustria"/>
              <a:buNone/>
            </a:pPr>
            <a:r>
              <a:rPr b="1" i="0" lang="en-US" sz="2700" u="none" cap="none" strike="noStrike">
                <a:solidFill>
                  <a:srgbClr val="3F3F3F"/>
                </a:solidFill>
                <a:latin typeface="Lustria"/>
                <a:ea typeface="Lustria"/>
                <a:cs typeface="Lustria"/>
                <a:sym typeface="Lustria"/>
              </a:rPr>
              <a:t>Panel #1: </a:t>
            </a:r>
            <a:r>
              <a:rPr b="0" i="0" lang="en-US" sz="2700" u="none" cap="none" strike="noStrike">
                <a:solidFill>
                  <a:srgbClr val="3F3F3F"/>
                </a:solidFill>
                <a:latin typeface="Lustria"/>
                <a:ea typeface="Lustria"/>
                <a:cs typeface="Lustria"/>
                <a:sym typeface="Lustria"/>
              </a:rPr>
              <a:t>Before (Cause)</a:t>
            </a:r>
          </a:p>
          <a:p>
            <a:pPr indent="0" lvl="0" marL="0" marR="0" rtl="0" algn="l">
              <a:lnSpc>
                <a:spcPct val="120000"/>
              </a:lnSpc>
              <a:spcBef>
                <a:spcPts val="2800"/>
              </a:spcBef>
              <a:spcAft>
                <a:spcPts val="0"/>
              </a:spcAft>
              <a:buClr>
                <a:srgbClr val="3F3F3F"/>
              </a:buClr>
              <a:buSzPct val="25000"/>
              <a:buFont typeface="Lustria"/>
              <a:buNone/>
            </a:pPr>
            <a:r>
              <a:rPr b="1" i="0" lang="en-US" sz="2700" u="none" cap="none" strike="noStrike">
                <a:solidFill>
                  <a:srgbClr val="3F3F3F"/>
                </a:solidFill>
                <a:latin typeface="Lustria"/>
                <a:ea typeface="Lustria"/>
                <a:cs typeface="Lustria"/>
                <a:sym typeface="Lustria"/>
              </a:rPr>
              <a:t>Panel #2: </a:t>
            </a:r>
            <a:r>
              <a:rPr b="0" i="0" lang="en-US" sz="2700" u="none" cap="none" strike="noStrike">
                <a:solidFill>
                  <a:srgbClr val="3F3F3F"/>
                </a:solidFill>
                <a:latin typeface="Lustria"/>
                <a:ea typeface="Lustria"/>
                <a:cs typeface="Lustria"/>
                <a:sym typeface="Lustria"/>
              </a:rPr>
              <a:t>During (Then)</a:t>
            </a:r>
          </a:p>
          <a:p>
            <a:pPr indent="0" lvl="0" marL="0" marR="0" rtl="0" algn="l">
              <a:lnSpc>
                <a:spcPct val="120000"/>
              </a:lnSpc>
              <a:spcBef>
                <a:spcPts val="2800"/>
              </a:spcBef>
              <a:spcAft>
                <a:spcPts val="0"/>
              </a:spcAft>
              <a:buClr>
                <a:srgbClr val="3F3F3F"/>
              </a:buClr>
              <a:buSzPct val="25000"/>
              <a:buFont typeface="Lustria"/>
              <a:buNone/>
            </a:pPr>
            <a:r>
              <a:rPr b="1" i="0" lang="en-US" sz="2700" u="none" cap="none" strike="noStrike">
                <a:solidFill>
                  <a:srgbClr val="3F3F3F"/>
                </a:solidFill>
                <a:latin typeface="Lustria"/>
                <a:ea typeface="Lustria"/>
                <a:cs typeface="Lustria"/>
                <a:sym typeface="Lustria"/>
              </a:rPr>
              <a:t>Panel #3: </a:t>
            </a:r>
            <a:r>
              <a:rPr b="0" i="0" lang="en-US" sz="2700" u="none" cap="none" strike="noStrike">
                <a:solidFill>
                  <a:srgbClr val="3F3F3F"/>
                </a:solidFill>
                <a:latin typeface="Lustria"/>
                <a:ea typeface="Lustria"/>
                <a:cs typeface="Lustria"/>
                <a:sym typeface="Lustria"/>
              </a:rPr>
              <a:t>Change (Effect)</a:t>
            </a:r>
          </a:p>
        </p:txBody>
      </p:sp>
      <p:pic>
        <p:nvPicPr>
          <p:cNvPr id="875" name="Shape 875"/>
          <p:cNvPicPr preferRelativeResize="0"/>
          <p:nvPr/>
        </p:nvPicPr>
        <p:blipFill rotWithShape="1">
          <a:blip r:embed="rId4">
            <a:alphaModFix/>
          </a:blip>
          <a:srcRect b="0" l="0" r="0" t="0"/>
          <a:stretch/>
        </p:blipFill>
        <p:spPr>
          <a:xfrm>
            <a:off x="5546725" y="342900"/>
            <a:ext cx="7107237" cy="8699500"/>
          </a:xfrm>
          <a:prstGeom prst="rect">
            <a:avLst/>
          </a:prstGeom>
          <a:noFill/>
          <a:ln>
            <a:noFill/>
          </a:ln>
        </p:spPr>
      </p:pic>
    </p:spTree>
  </p:cSld>
  <p:clrMapOvr>
    <a:masterClrMapping/>
  </p:clrMapOvr>
  <p:transition spd="slow">
    <p:fade/>
  </p:transition>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79" name="Shape 879"/>
        <p:cNvGrpSpPr/>
        <p:nvPr/>
      </p:nvGrpSpPr>
      <p:grpSpPr>
        <a:xfrm>
          <a:off x="0" y="0"/>
          <a:ext cx="0" cy="0"/>
          <a:chOff x="0" y="0"/>
          <a:chExt cx="0" cy="0"/>
        </a:xfrm>
      </p:grpSpPr>
      <p:grpSp>
        <p:nvGrpSpPr>
          <p:cNvPr id="880" name="Shape 880"/>
          <p:cNvGrpSpPr/>
          <p:nvPr/>
        </p:nvGrpSpPr>
        <p:grpSpPr>
          <a:xfrm>
            <a:off x="258762" y="246062"/>
            <a:ext cx="12485685" cy="9259887"/>
            <a:chOff x="0" y="0"/>
            <a:chExt cx="12484099" cy="9258300"/>
          </a:xfrm>
        </p:grpSpPr>
        <p:grpSp>
          <p:nvGrpSpPr>
            <p:cNvPr id="881" name="Shape 881"/>
            <p:cNvGrpSpPr/>
            <p:nvPr/>
          </p:nvGrpSpPr>
          <p:grpSpPr>
            <a:xfrm>
              <a:off x="0" y="0"/>
              <a:ext cx="12484099" cy="9258300"/>
              <a:chOff x="0" y="0"/>
              <a:chExt cx="12484099" cy="9258300"/>
            </a:xfrm>
          </p:grpSpPr>
          <p:pic>
            <p:nvPicPr>
              <p:cNvPr id="882" name="Shape 882"/>
              <p:cNvPicPr preferRelativeResize="0"/>
              <p:nvPr/>
            </p:nvPicPr>
            <p:blipFill rotWithShape="1">
              <a:blip r:embed="rId3">
                <a:alphaModFix/>
              </a:blip>
              <a:srcRect b="0" l="0" r="0" t="0"/>
              <a:stretch/>
            </p:blipFill>
            <p:spPr>
              <a:xfrm>
                <a:off x="0" y="0"/>
                <a:ext cx="12484099" cy="9258300"/>
              </a:xfrm>
              <a:prstGeom prst="rect">
                <a:avLst/>
              </a:prstGeom>
              <a:noFill/>
              <a:ln>
                <a:noFill/>
              </a:ln>
              <a:effectLst>
                <a:outerShdw blurRad="63500" rotWithShape="0" algn="ctr">
                  <a:schemeClr val="lt2">
                    <a:alpha val="39607"/>
                  </a:schemeClr>
                </a:outerShdw>
              </a:effectLst>
            </p:spPr>
          </p:pic>
          <p:grpSp>
            <p:nvGrpSpPr>
              <p:cNvPr id="883" name="Shape 883"/>
              <p:cNvGrpSpPr/>
              <p:nvPr/>
            </p:nvGrpSpPr>
            <p:grpSpPr>
              <a:xfrm>
                <a:off x="103186" y="90486"/>
                <a:ext cx="12280899" cy="9051924"/>
                <a:chOff x="0" y="0"/>
                <a:chExt cx="12280899" cy="9050336"/>
              </a:xfrm>
            </p:grpSpPr>
            <p:sp>
              <p:nvSpPr>
                <p:cNvPr id="884" name="Shape 884"/>
                <p:cNvSpPr txBox="1"/>
                <p:nvPr/>
              </p:nvSpPr>
              <p:spPr>
                <a:xfrm>
                  <a:off x="0" y="0"/>
                  <a:ext cx="12280899" cy="9050336"/>
                </a:xfrm>
                <a:prstGeom prst="rect">
                  <a:avLst/>
                </a:prstGeom>
                <a:noFill/>
                <a:ln cap="flat" cmpd="sng" w="12700">
                  <a:solidFill>
                    <a:srgbClr val="BEBCB1"/>
                  </a:solidFill>
                  <a:prstDash val="solid"/>
                  <a:round/>
                  <a:headEnd len="med" w="med" type="none"/>
                  <a:tailEnd len="med" w="med" type="none"/>
                </a:ln>
              </p:spPr>
              <p:txBody>
                <a:bodyPr anchorCtr="0" anchor="t" bIns="0" lIns="0" rIns="0" tIns="0">
                  <a:noAutofit/>
                </a:bodyPr>
                <a:lstStyle/>
                <a:p>
                  <a:pPr indent="0" lvl="0" marL="0" marR="0" rtl="0" algn="ctr">
                    <a:lnSpc>
                      <a:spcPct val="155000"/>
                    </a:lnSpc>
                    <a:spcBef>
                      <a:spcPts val="0"/>
                    </a:spcBef>
                    <a:spcAft>
                      <a:spcPts val="0"/>
                    </a:spcAft>
                    <a:buNone/>
                  </a:pPr>
                  <a:r>
                    <a:t/>
                  </a:r>
                  <a:endParaRPr b="0" i="0" sz="3200" u="none">
                    <a:solidFill>
                      <a:srgbClr val="3D4A2F"/>
                    </a:solidFill>
                    <a:latin typeface="Georgia"/>
                    <a:ea typeface="Georgia"/>
                    <a:cs typeface="Georgia"/>
                    <a:sym typeface="Georgia"/>
                  </a:endParaRPr>
                </a:p>
              </p:txBody>
            </p:sp>
            <p:cxnSp>
              <p:nvCxnSpPr>
                <p:cNvPr id="885" name="Shape 885"/>
                <p:cNvCxnSpPr/>
                <p:nvPr/>
              </p:nvCxnSpPr>
              <p:spPr>
                <a:xfrm>
                  <a:off x="0" y="8734425"/>
                  <a:ext cx="12263437" cy="1587"/>
                </a:xfrm>
                <a:prstGeom prst="straightConnector1">
                  <a:avLst/>
                </a:prstGeom>
                <a:noFill/>
                <a:ln cap="flat" cmpd="sng" w="12700">
                  <a:solidFill>
                    <a:srgbClr val="BEBCB1"/>
                  </a:solidFill>
                  <a:prstDash val="solid"/>
                  <a:miter/>
                  <a:headEnd len="med" w="med" type="none"/>
                  <a:tailEnd len="med" w="med" type="none"/>
                </a:ln>
              </p:spPr>
            </p:cxnSp>
          </p:grpSp>
        </p:grpSp>
        <p:sp>
          <p:nvSpPr>
            <p:cNvPr id="886" name="Shape 886"/>
            <p:cNvSpPr txBox="1"/>
            <p:nvPr/>
          </p:nvSpPr>
          <p:spPr>
            <a:xfrm rot="5400000">
              <a:off x="869156" y="4417217"/>
              <a:ext cx="8743949" cy="90486"/>
            </a:xfrm>
            <a:prstGeom prst="rect">
              <a:avLst/>
            </a:prstGeom>
            <a:solidFill>
              <a:schemeClr val="accent1"/>
            </a:solidFill>
            <a:ln cap="flat" cmpd="sng" w="9525">
              <a:solidFill>
                <a:srgbClr val="D1D0C8"/>
              </a:solidFill>
              <a:prstDash val="solid"/>
              <a:round/>
              <a:headEnd len="med" w="med" type="none"/>
              <a:tailEnd len="med" w="med" type="none"/>
            </a:ln>
          </p:spPr>
          <p:txBody>
            <a:bodyPr anchorCtr="0" anchor="t" bIns="0" lIns="0" rIns="0" tIns="0">
              <a:noAutofit/>
            </a:bodyPr>
            <a:lstStyle/>
            <a:p>
              <a:pPr indent="0" lvl="0" marL="0" marR="0" rtl="0" algn="ctr">
                <a:lnSpc>
                  <a:spcPct val="155000"/>
                </a:lnSpc>
                <a:spcBef>
                  <a:spcPts val="0"/>
                </a:spcBef>
                <a:spcAft>
                  <a:spcPts val="0"/>
                </a:spcAft>
                <a:buNone/>
              </a:pPr>
              <a:r>
                <a:t/>
              </a:r>
              <a:endParaRPr b="0" i="0" sz="3200" u="none">
                <a:solidFill>
                  <a:srgbClr val="3D4A2F"/>
                </a:solidFill>
                <a:latin typeface="Georgia"/>
                <a:ea typeface="Georgia"/>
                <a:cs typeface="Georgia"/>
                <a:sym typeface="Georgia"/>
              </a:endParaRPr>
            </a:p>
          </p:txBody>
        </p:sp>
      </p:grpSp>
      <p:sp>
        <p:nvSpPr>
          <p:cNvPr id="887" name="Shape 887"/>
          <p:cNvSpPr txBox="1"/>
          <p:nvPr/>
        </p:nvSpPr>
        <p:spPr>
          <a:xfrm>
            <a:off x="6353175" y="9109075"/>
            <a:ext cx="296861" cy="317500"/>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B0BBC0"/>
              </a:buClr>
              <a:buSzPct val="25000"/>
              <a:buFont typeface="Lustria"/>
              <a:buNone/>
            </a:pPr>
            <a:fld id="{00000000-1234-1234-1234-123412341234}" type="slidenum">
              <a:rPr b="0" i="0" lang="en-US" sz="1600" u="none">
                <a:solidFill>
                  <a:srgbClr val="B0BBC0"/>
                </a:solidFill>
                <a:latin typeface="Lustria"/>
                <a:ea typeface="Lustria"/>
                <a:cs typeface="Lustria"/>
                <a:sym typeface="Lustria"/>
              </a:rPr>
              <a:t>‹#›</a:t>
            </a:fld>
          </a:p>
        </p:txBody>
      </p:sp>
      <p:sp>
        <p:nvSpPr>
          <p:cNvPr id="888" name="Shape 888"/>
          <p:cNvSpPr txBox="1"/>
          <p:nvPr>
            <p:ph type="title"/>
          </p:nvPr>
        </p:nvSpPr>
        <p:spPr>
          <a:xfrm>
            <a:off x="754062" y="914400"/>
            <a:ext cx="4278311" cy="1295400"/>
          </a:xfrm>
          <a:prstGeom prst="rect">
            <a:avLst/>
          </a:prstGeom>
          <a:noFill/>
          <a:ln>
            <a:noFill/>
          </a:ln>
        </p:spPr>
        <p:txBody>
          <a:bodyPr anchorCtr="0" anchor="b" bIns="38100" lIns="38100" rIns="38100" tIns="38100">
            <a:noAutofit/>
          </a:bodyPr>
          <a:lstStyle/>
          <a:p>
            <a:pPr indent="0" lvl="0" marL="0" marR="0" rtl="0" algn="l">
              <a:lnSpc>
                <a:spcPct val="100000"/>
              </a:lnSpc>
              <a:spcBef>
                <a:spcPts val="0"/>
              </a:spcBef>
              <a:spcAft>
                <a:spcPts val="0"/>
              </a:spcAft>
              <a:buClr>
                <a:srgbClr val="3F3F3F"/>
              </a:buClr>
              <a:buSzPct val="25000"/>
              <a:buFont typeface="Lustria"/>
              <a:buNone/>
            </a:pPr>
            <a:r>
              <a:rPr b="1" i="0" lang="en-US" sz="4200" u="sng" cap="none" strike="noStrike">
                <a:solidFill>
                  <a:srgbClr val="3F3F3F"/>
                </a:solidFill>
                <a:latin typeface="Lustria"/>
                <a:ea typeface="Lustria"/>
                <a:cs typeface="Lustria"/>
                <a:sym typeface="Lustria"/>
              </a:rPr>
              <a:t>Analysis Statements</a:t>
            </a:r>
          </a:p>
        </p:txBody>
      </p:sp>
      <p:sp>
        <p:nvSpPr>
          <p:cNvPr id="889" name="Shape 889"/>
          <p:cNvSpPr txBox="1"/>
          <p:nvPr>
            <p:ph idx="1" type="body"/>
          </p:nvPr>
        </p:nvSpPr>
        <p:spPr>
          <a:xfrm>
            <a:off x="754062" y="3054350"/>
            <a:ext cx="4278311" cy="4638674"/>
          </a:xfrm>
          <a:prstGeom prst="rect">
            <a:avLst/>
          </a:prstGeom>
          <a:noFill/>
          <a:ln>
            <a:noFill/>
          </a:ln>
        </p:spPr>
        <p:txBody>
          <a:bodyPr anchorCtr="0" anchor="t" bIns="38100" lIns="38100" rIns="38100" tIns="38100">
            <a:noAutofit/>
          </a:bodyPr>
          <a:lstStyle/>
          <a:p>
            <a:pPr indent="-419100" lvl="0" marL="457200" marR="0" rtl="0" algn="l">
              <a:lnSpc>
                <a:spcPct val="120000"/>
              </a:lnSpc>
              <a:spcBef>
                <a:spcPts val="0"/>
              </a:spcBef>
              <a:spcAft>
                <a:spcPts val="1000"/>
              </a:spcAft>
              <a:buClr>
                <a:srgbClr val="3F3F3F"/>
              </a:buClr>
              <a:buSzPct val="100000"/>
              <a:buFont typeface="Lustria"/>
              <a:buChar char="●"/>
            </a:pPr>
            <a:r>
              <a:rPr b="0" i="0" lang="en-US" sz="3000" u="none" cap="none" strike="noStrike">
                <a:solidFill>
                  <a:srgbClr val="3F3F3F"/>
                </a:solidFill>
                <a:latin typeface="Lustria"/>
                <a:ea typeface="Lustria"/>
                <a:cs typeface="Lustria"/>
                <a:sym typeface="Lustria"/>
              </a:rPr>
              <a:t>Analysis statements should have clear titles.</a:t>
            </a:r>
          </a:p>
          <a:p>
            <a:pPr indent="-419100" lvl="0" marL="457200" marR="0" rtl="0" algn="l">
              <a:lnSpc>
                <a:spcPct val="120000"/>
              </a:lnSpc>
              <a:spcBef>
                <a:spcPts val="2800"/>
              </a:spcBef>
              <a:spcAft>
                <a:spcPts val="1000"/>
              </a:spcAft>
              <a:buClr>
                <a:srgbClr val="3F3F3F"/>
              </a:buClr>
              <a:buSzPct val="100000"/>
              <a:buFont typeface="Lustria"/>
              <a:buChar char="●"/>
            </a:pPr>
            <a:r>
              <a:rPr b="0" i="0" lang="en-US" sz="3000" u="none" cap="none" strike="noStrike">
                <a:solidFill>
                  <a:srgbClr val="3F3F3F"/>
                </a:solidFill>
                <a:latin typeface="Lustria"/>
                <a:ea typeface="Lustria"/>
                <a:cs typeface="Lustria"/>
                <a:sym typeface="Lustria"/>
              </a:rPr>
              <a:t>Bold, underline.</a:t>
            </a:r>
          </a:p>
          <a:p>
            <a:pPr indent="-419100" lvl="0" marL="457200" marR="0" rtl="0" algn="l">
              <a:lnSpc>
                <a:spcPct val="120000"/>
              </a:lnSpc>
              <a:spcBef>
                <a:spcPts val="2800"/>
              </a:spcBef>
              <a:spcAft>
                <a:spcPts val="1000"/>
              </a:spcAft>
              <a:buClr>
                <a:srgbClr val="3F3F3F"/>
              </a:buClr>
              <a:buSzPct val="100000"/>
              <a:buFont typeface="Lustria"/>
              <a:buChar char="●"/>
            </a:pPr>
            <a:r>
              <a:rPr b="0" i="0" lang="en-US" sz="3000" u="none" cap="none" strike="noStrike">
                <a:solidFill>
                  <a:srgbClr val="3F3F3F"/>
                </a:solidFill>
                <a:latin typeface="Lustria"/>
                <a:ea typeface="Lustria"/>
                <a:cs typeface="Lustria"/>
                <a:sym typeface="Lustria"/>
              </a:rPr>
              <a:t>Back with same, unique color that stands out the most.</a:t>
            </a:r>
          </a:p>
        </p:txBody>
      </p:sp>
      <p:pic>
        <p:nvPicPr>
          <p:cNvPr id="890" name="Shape 890"/>
          <p:cNvPicPr preferRelativeResize="0"/>
          <p:nvPr/>
        </p:nvPicPr>
        <p:blipFill rotWithShape="1">
          <a:blip r:embed="rId4">
            <a:alphaModFix/>
          </a:blip>
          <a:srcRect b="0" l="0" r="0" t="0"/>
          <a:stretch/>
        </p:blipFill>
        <p:spPr>
          <a:xfrm>
            <a:off x="5727700" y="1976436"/>
            <a:ext cx="6718299" cy="5208587"/>
          </a:xfrm>
          <a:prstGeom prst="rect">
            <a:avLst/>
          </a:prstGeom>
          <a:noFill/>
          <a:ln>
            <a:noFill/>
          </a:ln>
        </p:spPr>
      </p:pic>
    </p:spTree>
  </p:cSld>
  <p:clrMapOvr>
    <a:masterClrMapping/>
  </p:clrMapOvr>
  <p:transition spd="slow">
    <p:fade/>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72" name="Shape 472"/>
        <p:cNvGrpSpPr/>
        <p:nvPr/>
      </p:nvGrpSpPr>
      <p:grpSpPr>
        <a:xfrm>
          <a:off x="0" y="0"/>
          <a:ext cx="0" cy="0"/>
          <a:chOff x="0" y="0"/>
          <a:chExt cx="0" cy="0"/>
        </a:xfrm>
      </p:grpSpPr>
      <p:grpSp>
        <p:nvGrpSpPr>
          <p:cNvPr id="473" name="Shape 473"/>
          <p:cNvGrpSpPr/>
          <p:nvPr/>
        </p:nvGrpSpPr>
        <p:grpSpPr>
          <a:xfrm>
            <a:off x="258762" y="246062"/>
            <a:ext cx="12485685" cy="9259887"/>
            <a:chOff x="0" y="0"/>
            <a:chExt cx="12484099" cy="9258300"/>
          </a:xfrm>
        </p:grpSpPr>
        <p:grpSp>
          <p:nvGrpSpPr>
            <p:cNvPr id="474" name="Shape 474"/>
            <p:cNvGrpSpPr/>
            <p:nvPr/>
          </p:nvGrpSpPr>
          <p:grpSpPr>
            <a:xfrm>
              <a:off x="0" y="0"/>
              <a:ext cx="12484099" cy="9258300"/>
              <a:chOff x="0" y="0"/>
              <a:chExt cx="12484099" cy="9258300"/>
            </a:xfrm>
          </p:grpSpPr>
          <p:pic>
            <p:nvPicPr>
              <p:cNvPr id="475" name="Shape 475"/>
              <p:cNvPicPr preferRelativeResize="0"/>
              <p:nvPr/>
            </p:nvPicPr>
            <p:blipFill rotWithShape="1">
              <a:blip r:embed="rId3">
                <a:alphaModFix/>
              </a:blip>
              <a:srcRect b="0" l="0" r="0" t="0"/>
              <a:stretch/>
            </p:blipFill>
            <p:spPr>
              <a:xfrm>
                <a:off x="0" y="0"/>
                <a:ext cx="12484099" cy="9258300"/>
              </a:xfrm>
              <a:prstGeom prst="rect">
                <a:avLst/>
              </a:prstGeom>
              <a:noFill/>
              <a:ln>
                <a:noFill/>
              </a:ln>
              <a:effectLst>
                <a:outerShdw blurRad="63500" rotWithShape="0" algn="ctr">
                  <a:schemeClr val="lt2">
                    <a:alpha val="39607"/>
                  </a:schemeClr>
                </a:outerShdw>
              </a:effectLst>
            </p:spPr>
          </p:pic>
          <p:grpSp>
            <p:nvGrpSpPr>
              <p:cNvPr id="476" name="Shape 476"/>
              <p:cNvGrpSpPr/>
              <p:nvPr/>
            </p:nvGrpSpPr>
            <p:grpSpPr>
              <a:xfrm>
                <a:off x="103186" y="90486"/>
                <a:ext cx="12280899" cy="9051924"/>
                <a:chOff x="0" y="0"/>
                <a:chExt cx="12280899" cy="9050336"/>
              </a:xfrm>
            </p:grpSpPr>
            <p:sp>
              <p:nvSpPr>
                <p:cNvPr id="477" name="Shape 477"/>
                <p:cNvSpPr txBox="1"/>
                <p:nvPr/>
              </p:nvSpPr>
              <p:spPr>
                <a:xfrm>
                  <a:off x="0" y="0"/>
                  <a:ext cx="12280899" cy="9050336"/>
                </a:xfrm>
                <a:prstGeom prst="rect">
                  <a:avLst/>
                </a:prstGeom>
                <a:noFill/>
                <a:ln cap="flat" cmpd="sng" w="12700">
                  <a:solidFill>
                    <a:srgbClr val="BEBCB1"/>
                  </a:solidFill>
                  <a:prstDash val="solid"/>
                  <a:round/>
                  <a:headEnd len="med" w="med" type="none"/>
                  <a:tailEnd len="med" w="med" type="none"/>
                </a:ln>
              </p:spPr>
              <p:txBody>
                <a:bodyPr anchorCtr="0" anchor="t" bIns="0" lIns="0" rIns="0" tIns="0">
                  <a:noAutofit/>
                </a:bodyPr>
                <a:lstStyle/>
                <a:p>
                  <a:pPr indent="0" lvl="0" marL="0" marR="0" rtl="0" algn="ctr">
                    <a:lnSpc>
                      <a:spcPct val="155000"/>
                    </a:lnSpc>
                    <a:spcBef>
                      <a:spcPts val="0"/>
                    </a:spcBef>
                    <a:spcAft>
                      <a:spcPts val="0"/>
                    </a:spcAft>
                    <a:buNone/>
                  </a:pPr>
                  <a:r>
                    <a:t/>
                  </a:r>
                  <a:endParaRPr b="0" i="0" sz="3200" u="none">
                    <a:solidFill>
                      <a:srgbClr val="3D4A2F"/>
                    </a:solidFill>
                    <a:latin typeface="Georgia"/>
                    <a:ea typeface="Georgia"/>
                    <a:cs typeface="Georgia"/>
                    <a:sym typeface="Georgia"/>
                  </a:endParaRPr>
                </a:p>
              </p:txBody>
            </p:sp>
            <p:cxnSp>
              <p:nvCxnSpPr>
                <p:cNvPr id="478" name="Shape 478"/>
                <p:cNvCxnSpPr/>
                <p:nvPr/>
              </p:nvCxnSpPr>
              <p:spPr>
                <a:xfrm>
                  <a:off x="0" y="8734425"/>
                  <a:ext cx="12263437" cy="1587"/>
                </a:xfrm>
                <a:prstGeom prst="straightConnector1">
                  <a:avLst/>
                </a:prstGeom>
                <a:noFill/>
                <a:ln cap="flat" cmpd="sng" w="12700">
                  <a:solidFill>
                    <a:srgbClr val="BEBCB1"/>
                  </a:solidFill>
                  <a:prstDash val="solid"/>
                  <a:miter/>
                  <a:headEnd len="med" w="med" type="none"/>
                  <a:tailEnd len="med" w="med" type="none"/>
                </a:ln>
              </p:spPr>
            </p:cxnSp>
          </p:grpSp>
        </p:grpSp>
        <p:sp>
          <p:nvSpPr>
            <p:cNvPr id="479" name="Shape 479"/>
            <p:cNvSpPr txBox="1"/>
            <p:nvPr/>
          </p:nvSpPr>
          <p:spPr>
            <a:xfrm rot="5400000">
              <a:off x="869156" y="4417217"/>
              <a:ext cx="8743949" cy="90486"/>
            </a:xfrm>
            <a:prstGeom prst="rect">
              <a:avLst/>
            </a:prstGeom>
            <a:solidFill>
              <a:schemeClr val="accent1"/>
            </a:solidFill>
            <a:ln cap="flat" cmpd="sng" w="9525">
              <a:solidFill>
                <a:srgbClr val="D1D0C8"/>
              </a:solidFill>
              <a:prstDash val="solid"/>
              <a:round/>
              <a:headEnd len="med" w="med" type="none"/>
              <a:tailEnd len="med" w="med" type="none"/>
            </a:ln>
          </p:spPr>
          <p:txBody>
            <a:bodyPr anchorCtr="0" anchor="t" bIns="0" lIns="0" rIns="0" tIns="0">
              <a:noAutofit/>
            </a:bodyPr>
            <a:lstStyle/>
            <a:p>
              <a:pPr indent="0" lvl="0" marL="0" marR="0" rtl="0" algn="ctr">
                <a:lnSpc>
                  <a:spcPct val="155000"/>
                </a:lnSpc>
                <a:spcBef>
                  <a:spcPts val="0"/>
                </a:spcBef>
                <a:spcAft>
                  <a:spcPts val="0"/>
                </a:spcAft>
                <a:buNone/>
              </a:pPr>
              <a:r>
                <a:t/>
              </a:r>
              <a:endParaRPr b="0" i="0" sz="3200" u="none">
                <a:solidFill>
                  <a:srgbClr val="3D4A2F"/>
                </a:solidFill>
                <a:latin typeface="Georgia"/>
                <a:ea typeface="Georgia"/>
                <a:cs typeface="Georgia"/>
                <a:sym typeface="Georgia"/>
              </a:endParaRPr>
            </a:p>
          </p:txBody>
        </p:sp>
      </p:grpSp>
      <p:sp>
        <p:nvSpPr>
          <p:cNvPr id="480" name="Shape 480"/>
          <p:cNvSpPr txBox="1"/>
          <p:nvPr/>
        </p:nvSpPr>
        <p:spPr>
          <a:xfrm>
            <a:off x="6353175" y="9109075"/>
            <a:ext cx="296861" cy="317500"/>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B0BBC0"/>
              </a:buClr>
              <a:buSzPct val="25000"/>
              <a:buFont typeface="Lustria"/>
              <a:buNone/>
            </a:pPr>
            <a:fld id="{00000000-1234-1234-1234-123412341234}" type="slidenum">
              <a:rPr b="0" i="0" lang="en-US" sz="1600" u="none">
                <a:solidFill>
                  <a:srgbClr val="B0BBC0"/>
                </a:solidFill>
                <a:latin typeface="Lustria"/>
                <a:ea typeface="Lustria"/>
                <a:cs typeface="Lustria"/>
                <a:sym typeface="Lustria"/>
              </a:rPr>
              <a:t>‹#›</a:t>
            </a:fld>
          </a:p>
        </p:txBody>
      </p:sp>
      <p:sp>
        <p:nvSpPr>
          <p:cNvPr id="481" name="Shape 481"/>
          <p:cNvSpPr txBox="1"/>
          <p:nvPr>
            <p:ph type="title"/>
          </p:nvPr>
        </p:nvSpPr>
        <p:spPr>
          <a:xfrm>
            <a:off x="574675" y="482600"/>
            <a:ext cx="4648199" cy="2832099"/>
          </a:xfrm>
          <a:prstGeom prst="rect">
            <a:avLst/>
          </a:prstGeom>
          <a:noFill/>
          <a:ln>
            <a:noFill/>
          </a:ln>
        </p:spPr>
        <p:txBody>
          <a:bodyPr anchorCtr="0" anchor="b" bIns="38100" lIns="38100" rIns="38100" tIns="38100">
            <a:noAutofit/>
          </a:bodyPr>
          <a:lstStyle/>
          <a:p>
            <a:pPr indent="0" lvl="0" marL="0" marR="0" rtl="0" algn="l">
              <a:lnSpc>
                <a:spcPct val="100000"/>
              </a:lnSpc>
              <a:spcBef>
                <a:spcPts val="0"/>
              </a:spcBef>
              <a:spcAft>
                <a:spcPts val="0"/>
              </a:spcAft>
              <a:buClr>
                <a:srgbClr val="3F3F3F"/>
              </a:buClr>
              <a:buSzPct val="25000"/>
              <a:buFont typeface="Lustria"/>
              <a:buNone/>
            </a:pPr>
            <a:r>
              <a:rPr b="1" i="0" lang="en-US" sz="3900" u="sng" cap="none" strike="noStrike">
                <a:solidFill>
                  <a:srgbClr val="3F3F3F"/>
                </a:solidFill>
                <a:latin typeface="Lustria"/>
                <a:ea typeface="Lustria"/>
                <a:cs typeface="Lustria"/>
                <a:sym typeface="Lustria"/>
              </a:rPr>
              <a:t>Research Description</a:t>
            </a:r>
            <a:br>
              <a:rPr b="1" i="0" lang="en-US" sz="3900" u="sng" cap="none" strike="noStrike">
                <a:solidFill>
                  <a:srgbClr val="3F3F3F"/>
                </a:solidFill>
                <a:latin typeface="Lustria"/>
                <a:ea typeface="Lustria"/>
                <a:cs typeface="Lustria"/>
                <a:sym typeface="Lustria"/>
              </a:rPr>
            </a:br>
            <a:r>
              <a:rPr b="1" i="0" lang="en-US" sz="3900" u="sng" cap="none" strike="noStrike">
                <a:solidFill>
                  <a:srgbClr val="3F3F3F"/>
                </a:solidFill>
                <a:latin typeface="Lustria"/>
                <a:ea typeface="Lustria"/>
                <a:cs typeface="Lustria"/>
                <a:sym typeface="Lustria"/>
              </a:rPr>
              <a:t>aka</a:t>
            </a:r>
            <a:br>
              <a:rPr b="1" i="0" lang="en-US" sz="3900" u="sng" cap="none" strike="noStrike">
                <a:solidFill>
                  <a:srgbClr val="3F3F3F"/>
                </a:solidFill>
                <a:latin typeface="Lustria"/>
                <a:ea typeface="Lustria"/>
                <a:cs typeface="Lustria"/>
                <a:sym typeface="Lustria"/>
              </a:rPr>
            </a:br>
            <a:r>
              <a:rPr b="1" i="0" lang="en-US" sz="3900" u="sng" cap="none" strike="noStrike">
                <a:solidFill>
                  <a:srgbClr val="3F3F3F"/>
                </a:solidFill>
                <a:latin typeface="Lustria"/>
                <a:ea typeface="Lustria"/>
                <a:cs typeface="Lustria"/>
                <a:sym typeface="Lustria"/>
              </a:rPr>
              <a:t>Process Paper</a:t>
            </a:r>
          </a:p>
        </p:txBody>
      </p:sp>
      <p:pic>
        <p:nvPicPr>
          <p:cNvPr id="482" name="Shape 482"/>
          <p:cNvPicPr preferRelativeResize="0"/>
          <p:nvPr/>
        </p:nvPicPr>
        <p:blipFill rotWithShape="1">
          <a:blip r:embed="rId4">
            <a:alphaModFix/>
          </a:blip>
          <a:srcRect b="0" l="0" r="0" t="0"/>
          <a:stretch/>
        </p:blipFill>
        <p:spPr>
          <a:xfrm>
            <a:off x="5270500" y="134936"/>
            <a:ext cx="7734299" cy="9732961"/>
          </a:xfrm>
          <a:prstGeom prst="rect">
            <a:avLst/>
          </a:prstGeom>
          <a:noFill/>
          <a:ln>
            <a:noFill/>
          </a:ln>
        </p:spPr>
      </p:pic>
      <p:sp>
        <p:nvSpPr>
          <p:cNvPr id="483" name="Shape 483"/>
          <p:cNvSpPr txBox="1"/>
          <p:nvPr>
            <p:ph idx="1" type="body"/>
          </p:nvPr>
        </p:nvSpPr>
        <p:spPr>
          <a:xfrm>
            <a:off x="754062" y="3917950"/>
            <a:ext cx="4278311" cy="4638674"/>
          </a:xfrm>
          <a:prstGeom prst="rect">
            <a:avLst/>
          </a:prstGeom>
          <a:noFill/>
          <a:ln>
            <a:noFill/>
          </a:ln>
        </p:spPr>
        <p:txBody>
          <a:bodyPr anchorCtr="0" anchor="t" bIns="38100" lIns="38100" rIns="38100" tIns="38100">
            <a:noAutofit/>
          </a:bodyPr>
          <a:lstStyle/>
          <a:p>
            <a:pPr indent="0" lvl="0" marL="0" marR="0" rtl="0" algn="l">
              <a:lnSpc>
                <a:spcPct val="120000"/>
              </a:lnSpc>
              <a:spcBef>
                <a:spcPts val="0"/>
              </a:spcBef>
              <a:spcAft>
                <a:spcPts val="0"/>
              </a:spcAft>
              <a:buClr>
                <a:srgbClr val="3F3F3F"/>
              </a:buClr>
              <a:buSzPct val="25000"/>
              <a:buFont typeface="Lustria"/>
              <a:buNone/>
            </a:pPr>
            <a:r>
              <a:rPr b="0" i="0" lang="en-US" sz="3200" u="none" cap="none" strike="noStrike">
                <a:solidFill>
                  <a:srgbClr val="3F3F3F"/>
                </a:solidFill>
                <a:latin typeface="Lustria"/>
                <a:ea typeface="Lustria"/>
                <a:cs typeface="Lustria"/>
                <a:sym typeface="Lustria"/>
              </a:rPr>
              <a:t>A 2-page typed description (no more than 500 words) of the way in which you researched and developed your project.</a:t>
            </a:r>
          </a:p>
        </p:txBody>
      </p:sp>
    </p:spTree>
  </p:cSld>
  <p:clrMapOvr>
    <a:masterClrMapping/>
  </p:clrMapOvr>
  <p:transition spd="slow">
    <p:fade/>
  </p:transition>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94" name="Shape 894"/>
        <p:cNvGrpSpPr/>
        <p:nvPr/>
      </p:nvGrpSpPr>
      <p:grpSpPr>
        <a:xfrm>
          <a:off x="0" y="0"/>
          <a:ext cx="0" cy="0"/>
          <a:chOff x="0" y="0"/>
          <a:chExt cx="0" cy="0"/>
        </a:xfrm>
      </p:grpSpPr>
      <p:grpSp>
        <p:nvGrpSpPr>
          <p:cNvPr id="895" name="Shape 895"/>
          <p:cNvGrpSpPr/>
          <p:nvPr/>
        </p:nvGrpSpPr>
        <p:grpSpPr>
          <a:xfrm>
            <a:off x="258762" y="246062"/>
            <a:ext cx="12485685" cy="9259887"/>
            <a:chOff x="0" y="0"/>
            <a:chExt cx="12484099" cy="9258300"/>
          </a:xfrm>
        </p:grpSpPr>
        <p:grpSp>
          <p:nvGrpSpPr>
            <p:cNvPr id="896" name="Shape 896"/>
            <p:cNvGrpSpPr/>
            <p:nvPr/>
          </p:nvGrpSpPr>
          <p:grpSpPr>
            <a:xfrm>
              <a:off x="0" y="0"/>
              <a:ext cx="12484099" cy="9258300"/>
              <a:chOff x="0" y="0"/>
              <a:chExt cx="12484099" cy="9258300"/>
            </a:xfrm>
          </p:grpSpPr>
          <p:pic>
            <p:nvPicPr>
              <p:cNvPr id="897" name="Shape 897"/>
              <p:cNvPicPr preferRelativeResize="0"/>
              <p:nvPr/>
            </p:nvPicPr>
            <p:blipFill rotWithShape="1">
              <a:blip r:embed="rId3">
                <a:alphaModFix/>
              </a:blip>
              <a:srcRect b="0" l="0" r="0" t="0"/>
              <a:stretch/>
            </p:blipFill>
            <p:spPr>
              <a:xfrm>
                <a:off x="0" y="0"/>
                <a:ext cx="12484099" cy="9258300"/>
              </a:xfrm>
              <a:prstGeom prst="rect">
                <a:avLst/>
              </a:prstGeom>
              <a:noFill/>
              <a:ln>
                <a:noFill/>
              </a:ln>
              <a:effectLst>
                <a:outerShdw blurRad="63500" rotWithShape="0" algn="ctr">
                  <a:schemeClr val="lt2">
                    <a:alpha val="39607"/>
                  </a:schemeClr>
                </a:outerShdw>
              </a:effectLst>
            </p:spPr>
          </p:pic>
          <p:grpSp>
            <p:nvGrpSpPr>
              <p:cNvPr id="898" name="Shape 898"/>
              <p:cNvGrpSpPr/>
              <p:nvPr/>
            </p:nvGrpSpPr>
            <p:grpSpPr>
              <a:xfrm>
                <a:off x="103186" y="90486"/>
                <a:ext cx="12280899" cy="9051924"/>
                <a:chOff x="0" y="0"/>
                <a:chExt cx="12280899" cy="9050336"/>
              </a:xfrm>
            </p:grpSpPr>
            <p:sp>
              <p:nvSpPr>
                <p:cNvPr id="899" name="Shape 899"/>
                <p:cNvSpPr txBox="1"/>
                <p:nvPr/>
              </p:nvSpPr>
              <p:spPr>
                <a:xfrm>
                  <a:off x="0" y="0"/>
                  <a:ext cx="12280899" cy="9050336"/>
                </a:xfrm>
                <a:prstGeom prst="rect">
                  <a:avLst/>
                </a:prstGeom>
                <a:noFill/>
                <a:ln cap="flat" cmpd="sng" w="12700">
                  <a:solidFill>
                    <a:srgbClr val="BEBCB1"/>
                  </a:solidFill>
                  <a:prstDash val="solid"/>
                  <a:round/>
                  <a:headEnd len="med" w="med" type="none"/>
                  <a:tailEnd len="med" w="med" type="none"/>
                </a:ln>
              </p:spPr>
              <p:txBody>
                <a:bodyPr anchorCtr="0" anchor="t" bIns="0" lIns="0" rIns="0" tIns="0">
                  <a:noAutofit/>
                </a:bodyPr>
                <a:lstStyle/>
                <a:p>
                  <a:pPr indent="0" lvl="0" marL="0" marR="0" rtl="0" algn="ctr">
                    <a:lnSpc>
                      <a:spcPct val="155000"/>
                    </a:lnSpc>
                    <a:spcBef>
                      <a:spcPts val="0"/>
                    </a:spcBef>
                    <a:spcAft>
                      <a:spcPts val="0"/>
                    </a:spcAft>
                    <a:buNone/>
                  </a:pPr>
                  <a:r>
                    <a:t/>
                  </a:r>
                  <a:endParaRPr b="0" i="0" sz="3200" u="none">
                    <a:solidFill>
                      <a:srgbClr val="3D4A2F"/>
                    </a:solidFill>
                    <a:latin typeface="Georgia"/>
                    <a:ea typeface="Georgia"/>
                    <a:cs typeface="Georgia"/>
                    <a:sym typeface="Georgia"/>
                  </a:endParaRPr>
                </a:p>
              </p:txBody>
            </p:sp>
            <p:cxnSp>
              <p:nvCxnSpPr>
                <p:cNvPr id="900" name="Shape 900"/>
                <p:cNvCxnSpPr/>
                <p:nvPr/>
              </p:nvCxnSpPr>
              <p:spPr>
                <a:xfrm>
                  <a:off x="0" y="8734425"/>
                  <a:ext cx="12263437" cy="1587"/>
                </a:xfrm>
                <a:prstGeom prst="straightConnector1">
                  <a:avLst/>
                </a:prstGeom>
                <a:noFill/>
                <a:ln cap="flat" cmpd="sng" w="12700">
                  <a:solidFill>
                    <a:srgbClr val="BEBCB1"/>
                  </a:solidFill>
                  <a:prstDash val="solid"/>
                  <a:miter/>
                  <a:headEnd len="med" w="med" type="none"/>
                  <a:tailEnd len="med" w="med" type="none"/>
                </a:ln>
              </p:spPr>
            </p:cxnSp>
          </p:grpSp>
        </p:grpSp>
        <p:sp>
          <p:nvSpPr>
            <p:cNvPr id="901" name="Shape 901"/>
            <p:cNvSpPr txBox="1"/>
            <p:nvPr/>
          </p:nvSpPr>
          <p:spPr>
            <a:xfrm rot="5400000">
              <a:off x="869156" y="4417217"/>
              <a:ext cx="8743949" cy="90486"/>
            </a:xfrm>
            <a:prstGeom prst="rect">
              <a:avLst/>
            </a:prstGeom>
            <a:solidFill>
              <a:schemeClr val="accent1"/>
            </a:solidFill>
            <a:ln cap="flat" cmpd="sng" w="9525">
              <a:solidFill>
                <a:srgbClr val="D1D0C8"/>
              </a:solidFill>
              <a:prstDash val="solid"/>
              <a:round/>
              <a:headEnd len="med" w="med" type="none"/>
              <a:tailEnd len="med" w="med" type="none"/>
            </a:ln>
          </p:spPr>
          <p:txBody>
            <a:bodyPr anchorCtr="0" anchor="t" bIns="0" lIns="0" rIns="0" tIns="0">
              <a:noAutofit/>
            </a:bodyPr>
            <a:lstStyle/>
            <a:p>
              <a:pPr indent="0" lvl="0" marL="0" marR="0" rtl="0" algn="ctr">
                <a:lnSpc>
                  <a:spcPct val="155000"/>
                </a:lnSpc>
                <a:spcBef>
                  <a:spcPts val="0"/>
                </a:spcBef>
                <a:spcAft>
                  <a:spcPts val="0"/>
                </a:spcAft>
                <a:buNone/>
              </a:pPr>
              <a:r>
                <a:t/>
              </a:r>
              <a:endParaRPr b="0" i="0" sz="3200" u="none">
                <a:solidFill>
                  <a:srgbClr val="3D4A2F"/>
                </a:solidFill>
                <a:latin typeface="Georgia"/>
                <a:ea typeface="Georgia"/>
                <a:cs typeface="Georgia"/>
                <a:sym typeface="Georgia"/>
              </a:endParaRPr>
            </a:p>
          </p:txBody>
        </p:sp>
      </p:grpSp>
      <p:sp>
        <p:nvSpPr>
          <p:cNvPr id="902" name="Shape 902"/>
          <p:cNvSpPr txBox="1"/>
          <p:nvPr/>
        </p:nvSpPr>
        <p:spPr>
          <a:xfrm>
            <a:off x="6353175" y="9109075"/>
            <a:ext cx="296861" cy="317500"/>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B0BBC0"/>
              </a:buClr>
              <a:buSzPct val="25000"/>
              <a:buFont typeface="Lustria"/>
              <a:buNone/>
            </a:pPr>
            <a:fld id="{00000000-1234-1234-1234-123412341234}" type="slidenum">
              <a:rPr b="0" i="0" lang="en-US" sz="1600" u="none">
                <a:solidFill>
                  <a:srgbClr val="B0BBC0"/>
                </a:solidFill>
                <a:latin typeface="Lustria"/>
                <a:ea typeface="Lustria"/>
                <a:cs typeface="Lustria"/>
                <a:sym typeface="Lustria"/>
              </a:rPr>
              <a:t>‹#›</a:t>
            </a:fld>
          </a:p>
        </p:txBody>
      </p:sp>
      <p:sp>
        <p:nvSpPr>
          <p:cNvPr id="903" name="Shape 903"/>
          <p:cNvSpPr txBox="1"/>
          <p:nvPr>
            <p:ph type="title"/>
          </p:nvPr>
        </p:nvSpPr>
        <p:spPr>
          <a:xfrm>
            <a:off x="752475" y="520700"/>
            <a:ext cx="4279900" cy="863599"/>
          </a:xfrm>
          <a:prstGeom prst="rect">
            <a:avLst/>
          </a:prstGeom>
          <a:noFill/>
          <a:ln>
            <a:noFill/>
          </a:ln>
        </p:spPr>
        <p:txBody>
          <a:bodyPr anchorCtr="0" anchor="b" bIns="38100" lIns="38100" rIns="38100" tIns="38100">
            <a:noAutofit/>
          </a:bodyPr>
          <a:lstStyle/>
          <a:p>
            <a:pPr indent="0" lvl="0" marL="0" marR="0" rtl="0" algn="l">
              <a:lnSpc>
                <a:spcPct val="100000"/>
              </a:lnSpc>
              <a:spcBef>
                <a:spcPts val="0"/>
              </a:spcBef>
              <a:spcAft>
                <a:spcPts val="0"/>
              </a:spcAft>
              <a:buClr>
                <a:srgbClr val="3F3F3F"/>
              </a:buClr>
              <a:buSzPct val="25000"/>
              <a:buFont typeface="Lustria"/>
              <a:buNone/>
            </a:pPr>
            <a:r>
              <a:rPr b="1" i="0" lang="en-US" sz="4900" u="sng" cap="none" strike="noStrike">
                <a:solidFill>
                  <a:srgbClr val="3F3F3F"/>
                </a:solidFill>
                <a:latin typeface="Lustria"/>
                <a:ea typeface="Lustria"/>
                <a:cs typeface="Lustria"/>
                <a:sym typeface="Lustria"/>
              </a:rPr>
              <a:t>Evidence</a:t>
            </a:r>
          </a:p>
        </p:txBody>
      </p:sp>
      <p:pic>
        <p:nvPicPr>
          <p:cNvPr id="904" name="Shape 904"/>
          <p:cNvPicPr preferRelativeResize="0"/>
          <p:nvPr/>
        </p:nvPicPr>
        <p:blipFill rotWithShape="1">
          <a:blip r:embed="rId4">
            <a:alphaModFix/>
          </a:blip>
          <a:srcRect b="0" l="0" r="0" t="0"/>
          <a:stretch/>
        </p:blipFill>
        <p:spPr>
          <a:xfrm>
            <a:off x="5676900" y="2151061"/>
            <a:ext cx="6858000" cy="5143499"/>
          </a:xfrm>
          <a:prstGeom prst="rect">
            <a:avLst/>
          </a:prstGeom>
          <a:noFill/>
          <a:ln>
            <a:noFill/>
          </a:ln>
        </p:spPr>
      </p:pic>
      <p:sp>
        <p:nvSpPr>
          <p:cNvPr id="905" name="Shape 905"/>
          <p:cNvSpPr txBox="1"/>
          <p:nvPr>
            <p:ph idx="1" type="body"/>
          </p:nvPr>
        </p:nvSpPr>
        <p:spPr>
          <a:xfrm>
            <a:off x="444500" y="1727200"/>
            <a:ext cx="4902200" cy="7137399"/>
          </a:xfrm>
          <a:prstGeom prst="rect">
            <a:avLst/>
          </a:prstGeom>
          <a:noFill/>
          <a:ln>
            <a:noFill/>
          </a:ln>
        </p:spPr>
        <p:txBody>
          <a:bodyPr anchorCtr="0" anchor="t" bIns="38100" lIns="38100" rIns="38100" tIns="38100">
            <a:noAutofit/>
          </a:bodyPr>
          <a:lstStyle/>
          <a:p>
            <a:pPr indent="-400050" lvl="0" marL="457200" marR="0" rtl="0" algn="l">
              <a:lnSpc>
                <a:spcPct val="120000"/>
              </a:lnSpc>
              <a:spcBef>
                <a:spcPts val="0"/>
              </a:spcBef>
              <a:spcAft>
                <a:spcPts val="1000"/>
              </a:spcAft>
              <a:buClr>
                <a:srgbClr val="3F3F3F"/>
              </a:buClr>
              <a:buSzPct val="100000"/>
              <a:buFont typeface="Lustria"/>
              <a:buChar char="●"/>
            </a:pPr>
            <a:r>
              <a:rPr b="0" i="0" lang="en-US" sz="2700" u="none" cap="none" strike="noStrike">
                <a:solidFill>
                  <a:srgbClr val="3F3F3F"/>
                </a:solidFill>
                <a:latin typeface="Lustria"/>
                <a:ea typeface="Lustria"/>
                <a:cs typeface="Lustria"/>
                <a:sym typeface="Lustria"/>
              </a:rPr>
              <a:t>At least 3 pieces of evidence for each analysis statements.</a:t>
            </a:r>
          </a:p>
          <a:p>
            <a:pPr indent="-400050" lvl="0" marL="457200" marR="0" rtl="0" algn="l">
              <a:lnSpc>
                <a:spcPct val="120000"/>
              </a:lnSpc>
              <a:spcBef>
                <a:spcPts val="2800"/>
              </a:spcBef>
              <a:spcAft>
                <a:spcPts val="1000"/>
              </a:spcAft>
              <a:buClr>
                <a:srgbClr val="3F3F3F"/>
              </a:buClr>
              <a:buSzPct val="100000"/>
              <a:buFont typeface="Lustria"/>
              <a:buChar char="●"/>
            </a:pPr>
            <a:r>
              <a:rPr b="0" i="0" lang="en-US" sz="2700" u="none" cap="none" strike="noStrike">
                <a:solidFill>
                  <a:srgbClr val="3F3F3F"/>
                </a:solidFill>
                <a:latin typeface="Lustria"/>
                <a:ea typeface="Lustria"/>
                <a:cs typeface="Lustria"/>
                <a:sym typeface="Lustria"/>
              </a:rPr>
              <a:t>Visuals should show evidence of each point of the analysis statement</a:t>
            </a:r>
          </a:p>
          <a:p>
            <a:pPr indent="-400050" lvl="0" marL="457200" marR="0" rtl="0" algn="l">
              <a:lnSpc>
                <a:spcPct val="120000"/>
              </a:lnSpc>
              <a:spcBef>
                <a:spcPts val="2800"/>
              </a:spcBef>
              <a:spcAft>
                <a:spcPts val="1000"/>
              </a:spcAft>
              <a:buClr>
                <a:srgbClr val="3F3F3F"/>
              </a:buClr>
              <a:buSzPct val="100000"/>
              <a:buFont typeface="Lustria"/>
              <a:buChar char="●"/>
            </a:pPr>
            <a:r>
              <a:rPr b="0" i="0" lang="en-US" sz="2700" u="none" cap="none" strike="noStrike">
                <a:solidFill>
                  <a:srgbClr val="3F3F3F"/>
                </a:solidFill>
                <a:latin typeface="Lustria"/>
                <a:ea typeface="Lustria"/>
                <a:cs typeface="Lustria"/>
                <a:sym typeface="Lustria"/>
              </a:rPr>
              <a:t>All evidence should be on the same color, different from the analysis statements.</a:t>
            </a:r>
          </a:p>
          <a:p>
            <a:pPr indent="-400050" lvl="0" marL="457200" marR="0" rtl="0" algn="l">
              <a:lnSpc>
                <a:spcPct val="120000"/>
              </a:lnSpc>
              <a:spcBef>
                <a:spcPts val="2800"/>
              </a:spcBef>
              <a:spcAft>
                <a:spcPts val="1000"/>
              </a:spcAft>
              <a:buClr>
                <a:srgbClr val="3F3F3F"/>
              </a:buClr>
              <a:buSzPct val="100000"/>
              <a:buFont typeface="Lustria"/>
              <a:buChar char="●"/>
            </a:pPr>
            <a:r>
              <a:rPr b="0" i="0" lang="en-US" sz="2700" u="none" cap="none" strike="noStrike">
                <a:solidFill>
                  <a:srgbClr val="3F3F3F"/>
                </a:solidFill>
                <a:latin typeface="Lustria"/>
                <a:ea typeface="Lustria"/>
                <a:cs typeface="Lustria"/>
                <a:sym typeface="Lustria"/>
              </a:rPr>
              <a:t>Group with statements, can overlap to tell story.</a:t>
            </a:r>
          </a:p>
        </p:txBody>
      </p:sp>
    </p:spTree>
  </p:cSld>
  <p:clrMapOvr>
    <a:masterClrMapping/>
  </p:clrMapOvr>
  <p:transition spd="slow">
    <p:fade/>
  </p:transition>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09" name="Shape 909"/>
        <p:cNvGrpSpPr/>
        <p:nvPr/>
      </p:nvGrpSpPr>
      <p:grpSpPr>
        <a:xfrm>
          <a:off x="0" y="0"/>
          <a:ext cx="0" cy="0"/>
          <a:chOff x="0" y="0"/>
          <a:chExt cx="0" cy="0"/>
        </a:xfrm>
      </p:grpSpPr>
      <p:grpSp>
        <p:nvGrpSpPr>
          <p:cNvPr id="910" name="Shape 910"/>
          <p:cNvGrpSpPr/>
          <p:nvPr/>
        </p:nvGrpSpPr>
        <p:grpSpPr>
          <a:xfrm>
            <a:off x="258762" y="246062"/>
            <a:ext cx="12485685" cy="9259887"/>
            <a:chOff x="0" y="0"/>
            <a:chExt cx="12484099" cy="9258300"/>
          </a:xfrm>
        </p:grpSpPr>
        <p:grpSp>
          <p:nvGrpSpPr>
            <p:cNvPr id="911" name="Shape 911"/>
            <p:cNvGrpSpPr/>
            <p:nvPr/>
          </p:nvGrpSpPr>
          <p:grpSpPr>
            <a:xfrm>
              <a:off x="0" y="0"/>
              <a:ext cx="12484099" cy="9258300"/>
              <a:chOff x="0" y="0"/>
              <a:chExt cx="12484099" cy="9258300"/>
            </a:xfrm>
          </p:grpSpPr>
          <p:pic>
            <p:nvPicPr>
              <p:cNvPr id="912" name="Shape 912"/>
              <p:cNvPicPr preferRelativeResize="0"/>
              <p:nvPr/>
            </p:nvPicPr>
            <p:blipFill rotWithShape="1">
              <a:blip r:embed="rId3">
                <a:alphaModFix/>
              </a:blip>
              <a:srcRect b="0" l="0" r="0" t="0"/>
              <a:stretch/>
            </p:blipFill>
            <p:spPr>
              <a:xfrm>
                <a:off x="0" y="0"/>
                <a:ext cx="12484099" cy="9258300"/>
              </a:xfrm>
              <a:prstGeom prst="rect">
                <a:avLst/>
              </a:prstGeom>
              <a:noFill/>
              <a:ln>
                <a:noFill/>
              </a:ln>
              <a:effectLst>
                <a:outerShdw blurRad="63500" rotWithShape="0" algn="ctr">
                  <a:schemeClr val="lt2">
                    <a:alpha val="39607"/>
                  </a:schemeClr>
                </a:outerShdw>
              </a:effectLst>
            </p:spPr>
          </p:pic>
          <p:grpSp>
            <p:nvGrpSpPr>
              <p:cNvPr id="913" name="Shape 913"/>
              <p:cNvGrpSpPr/>
              <p:nvPr/>
            </p:nvGrpSpPr>
            <p:grpSpPr>
              <a:xfrm>
                <a:off x="103186" y="90486"/>
                <a:ext cx="12280899" cy="9051924"/>
                <a:chOff x="0" y="0"/>
                <a:chExt cx="12280899" cy="9050336"/>
              </a:xfrm>
            </p:grpSpPr>
            <p:sp>
              <p:nvSpPr>
                <p:cNvPr id="914" name="Shape 914"/>
                <p:cNvSpPr txBox="1"/>
                <p:nvPr/>
              </p:nvSpPr>
              <p:spPr>
                <a:xfrm>
                  <a:off x="0" y="0"/>
                  <a:ext cx="12280899" cy="9050336"/>
                </a:xfrm>
                <a:prstGeom prst="rect">
                  <a:avLst/>
                </a:prstGeom>
                <a:noFill/>
                <a:ln cap="flat" cmpd="sng" w="12700">
                  <a:solidFill>
                    <a:srgbClr val="BEBCB1"/>
                  </a:solidFill>
                  <a:prstDash val="solid"/>
                  <a:round/>
                  <a:headEnd len="med" w="med" type="none"/>
                  <a:tailEnd len="med" w="med" type="none"/>
                </a:ln>
              </p:spPr>
              <p:txBody>
                <a:bodyPr anchorCtr="0" anchor="t" bIns="0" lIns="0" rIns="0" tIns="0">
                  <a:noAutofit/>
                </a:bodyPr>
                <a:lstStyle/>
                <a:p>
                  <a:pPr indent="0" lvl="0" marL="0" marR="0" rtl="0" algn="ctr">
                    <a:lnSpc>
                      <a:spcPct val="155000"/>
                    </a:lnSpc>
                    <a:spcBef>
                      <a:spcPts val="0"/>
                    </a:spcBef>
                    <a:spcAft>
                      <a:spcPts val="0"/>
                    </a:spcAft>
                    <a:buNone/>
                  </a:pPr>
                  <a:r>
                    <a:t/>
                  </a:r>
                  <a:endParaRPr b="0" i="0" sz="3200" u="none">
                    <a:solidFill>
                      <a:srgbClr val="3D4A2F"/>
                    </a:solidFill>
                    <a:latin typeface="Georgia"/>
                    <a:ea typeface="Georgia"/>
                    <a:cs typeface="Georgia"/>
                    <a:sym typeface="Georgia"/>
                  </a:endParaRPr>
                </a:p>
              </p:txBody>
            </p:sp>
            <p:cxnSp>
              <p:nvCxnSpPr>
                <p:cNvPr id="915" name="Shape 915"/>
                <p:cNvCxnSpPr/>
                <p:nvPr/>
              </p:nvCxnSpPr>
              <p:spPr>
                <a:xfrm>
                  <a:off x="0" y="8734425"/>
                  <a:ext cx="12263437" cy="1587"/>
                </a:xfrm>
                <a:prstGeom prst="straightConnector1">
                  <a:avLst/>
                </a:prstGeom>
                <a:noFill/>
                <a:ln cap="flat" cmpd="sng" w="12700">
                  <a:solidFill>
                    <a:srgbClr val="BEBCB1"/>
                  </a:solidFill>
                  <a:prstDash val="solid"/>
                  <a:miter/>
                  <a:headEnd len="med" w="med" type="none"/>
                  <a:tailEnd len="med" w="med" type="none"/>
                </a:ln>
              </p:spPr>
            </p:cxnSp>
          </p:grpSp>
        </p:grpSp>
        <p:sp>
          <p:nvSpPr>
            <p:cNvPr id="916" name="Shape 916"/>
            <p:cNvSpPr txBox="1"/>
            <p:nvPr/>
          </p:nvSpPr>
          <p:spPr>
            <a:xfrm rot="5400000">
              <a:off x="869156" y="4417217"/>
              <a:ext cx="8743949" cy="90486"/>
            </a:xfrm>
            <a:prstGeom prst="rect">
              <a:avLst/>
            </a:prstGeom>
            <a:solidFill>
              <a:schemeClr val="accent1"/>
            </a:solidFill>
            <a:ln cap="flat" cmpd="sng" w="9525">
              <a:solidFill>
                <a:srgbClr val="D1D0C8"/>
              </a:solidFill>
              <a:prstDash val="solid"/>
              <a:round/>
              <a:headEnd len="med" w="med" type="none"/>
              <a:tailEnd len="med" w="med" type="none"/>
            </a:ln>
          </p:spPr>
          <p:txBody>
            <a:bodyPr anchorCtr="0" anchor="t" bIns="0" lIns="0" rIns="0" tIns="0">
              <a:noAutofit/>
            </a:bodyPr>
            <a:lstStyle/>
            <a:p>
              <a:pPr indent="0" lvl="0" marL="0" marR="0" rtl="0" algn="ctr">
                <a:lnSpc>
                  <a:spcPct val="155000"/>
                </a:lnSpc>
                <a:spcBef>
                  <a:spcPts val="0"/>
                </a:spcBef>
                <a:spcAft>
                  <a:spcPts val="0"/>
                </a:spcAft>
                <a:buNone/>
              </a:pPr>
              <a:r>
                <a:t/>
              </a:r>
              <a:endParaRPr b="0" i="0" sz="3200" u="none">
                <a:solidFill>
                  <a:srgbClr val="3D4A2F"/>
                </a:solidFill>
                <a:latin typeface="Georgia"/>
                <a:ea typeface="Georgia"/>
                <a:cs typeface="Georgia"/>
                <a:sym typeface="Georgia"/>
              </a:endParaRPr>
            </a:p>
          </p:txBody>
        </p:sp>
      </p:grpSp>
      <p:sp>
        <p:nvSpPr>
          <p:cNvPr id="917" name="Shape 917"/>
          <p:cNvSpPr txBox="1"/>
          <p:nvPr/>
        </p:nvSpPr>
        <p:spPr>
          <a:xfrm>
            <a:off x="6353175" y="9109075"/>
            <a:ext cx="296861" cy="317500"/>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B0BBC0"/>
              </a:buClr>
              <a:buSzPct val="25000"/>
              <a:buFont typeface="Lustria"/>
              <a:buNone/>
            </a:pPr>
            <a:fld id="{00000000-1234-1234-1234-123412341234}" type="slidenum">
              <a:rPr b="0" i="0" lang="en-US" sz="1600" u="none">
                <a:solidFill>
                  <a:srgbClr val="B0BBC0"/>
                </a:solidFill>
                <a:latin typeface="Lustria"/>
                <a:ea typeface="Lustria"/>
                <a:cs typeface="Lustria"/>
                <a:sym typeface="Lustria"/>
              </a:rPr>
              <a:t>‹#›</a:t>
            </a:fld>
          </a:p>
        </p:txBody>
      </p:sp>
      <p:sp>
        <p:nvSpPr>
          <p:cNvPr id="918" name="Shape 918"/>
          <p:cNvSpPr txBox="1"/>
          <p:nvPr>
            <p:ph type="title"/>
          </p:nvPr>
        </p:nvSpPr>
        <p:spPr>
          <a:xfrm>
            <a:off x="754062" y="698500"/>
            <a:ext cx="4278311" cy="1295400"/>
          </a:xfrm>
          <a:prstGeom prst="rect">
            <a:avLst/>
          </a:prstGeom>
          <a:noFill/>
          <a:ln>
            <a:noFill/>
          </a:ln>
        </p:spPr>
        <p:txBody>
          <a:bodyPr anchorCtr="0" anchor="b" bIns="38100" lIns="38100" rIns="38100" tIns="38100">
            <a:noAutofit/>
          </a:bodyPr>
          <a:lstStyle/>
          <a:p>
            <a:pPr indent="0" lvl="0" marL="0" marR="0" rtl="0" algn="l">
              <a:lnSpc>
                <a:spcPct val="100000"/>
              </a:lnSpc>
              <a:spcBef>
                <a:spcPts val="0"/>
              </a:spcBef>
              <a:spcAft>
                <a:spcPts val="0"/>
              </a:spcAft>
              <a:buClr>
                <a:srgbClr val="3F3F3F"/>
              </a:buClr>
              <a:buSzPct val="25000"/>
              <a:buFont typeface="Lustria"/>
              <a:buNone/>
            </a:pPr>
            <a:r>
              <a:rPr b="1" i="0" lang="en-US" sz="4900" u="sng" cap="none" strike="noStrike">
                <a:solidFill>
                  <a:srgbClr val="3F3F3F"/>
                </a:solidFill>
                <a:latin typeface="Lustria"/>
                <a:ea typeface="Lustria"/>
                <a:cs typeface="Lustria"/>
                <a:sym typeface="Lustria"/>
              </a:rPr>
              <a:t>Fit to Design</a:t>
            </a:r>
          </a:p>
        </p:txBody>
      </p:sp>
      <p:pic>
        <p:nvPicPr>
          <p:cNvPr id="919" name="Shape 919"/>
          <p:cNvPicPr preferRelativeResize="0"/>
          <p:nvPr/>
        </p:nvPicPr>
        <p:blipFill rotWithShape="1">
          <a:blip r:embed="rId4">
            <a:alphaModFix/>
          </a:blip>
          <a:srcRect b="0" l="0" r="0" t="0"/>
          <a:stretch/>
        </p:blipFill>
        <p:spPr>
          <a:xfrm>
            <a:off x="5546725" y="355600"/>
            <a:ext cx="7081837" cy="8697911"/>
          </a:xfrm>
          <a:prstGeom prst="rect">
            <a:avLst/>
          </a:prstGeom>
          <a:noFill/>
          <a:ln>
            <a:noFill/>
          </a:ln>
        </p:spPr>
      </p:pic>
      <p:sp>
        <p:nvSpPr>
          <p:cNvPr id="920" name="Shape 920"/>
          <p:cNvSpPr txBox="1"/>
          <p:nvPr>
            <p:ph idx="1" type="body"/>
          </p:nvPr>
        </p:nvSpPr>
        <p:spPr>
          <a:xfrm>
            <a:off x="754062" y="3054350"/>
            <a:ext cx="4278311" cy="4638674"/>
          </a:xfrm>
          <a:prstGeom prst="rect">
            <a:avLst/>
          </a:prstGeom>
          <a:noFill/>
          <a:ln>
            <a:noFill/>
          </a:ln>
        </p:spPr>
        <p:txBody>
          <a:bodyPr anchorCtr="0" anchor="t" bIns="38100" lIns="38100" rIns="38100" tIns="38100">
            <a:noAutofit/>
          </a:bodyPr>
          <a:lstStyle/>
          <a:p>
            <a:pPr indent="-438150" lvl="0" marL="457200" marR="0" rtl="0" algn="l">
              <a:lnSpc>
                <a:spcPct val="120000"/>
              </a:lnSpc>
              <a:spcBef>
                <a:spcPts val="0"/>
              </a:spcBef>
              <a:spcAft>
                <a:spcPts val="1000"/>
              </a:spcAft>
              <a:buClr>
                <a:srgbClr val="3F3F3F"/>
              </a:buClr>
              <a:buSzPct val="100000"/>
              <a:buFont typeface="Lustria"/>
              <a:buChar char="●"/>
            </a:pPr>
            <a:r>
              <a:rPr b="0" i="0" lang="en-US" sz="3300" u="none" cap="none" strike="noStrike">
                <a:solidFill>
                  <a:srgbClr val="3F3F3F"/>
                </a:solidFill>
                <a:latin typeface="Lustria"/>
                <a:ea typeface="Lustria"/>
                <a:cs typeface="Lustria"/>
                <a:sym typeface="Lustria"/>
              </a:rPr>
              <a:t>Use colors &amp; designs which begin focus to the photos.</a:t>
            </a:r>
          </a:p>
          <a:p>
            <a:pPr indent="-438150" lvl="0" marL="457200" marR="0" rtl="0" algn="l">
              <a:lnSpc>
                <a:spcPct val="120000"/>
              </a:lnSpc>
              <a:spcBef>
                <a:spcPts val="2800"/>
              </a:spcBef>
              <a:spcAft>
                <a:spcPts val="1000"/>
              </a:spcAft>
              <a:buClr>
                <a:srgbClr val="3F3F3F"/>
              </a:buClr>
              <a:buSzPct val="100000"/>
              <a:buFont typeface="Lustria"/>
              <a:buChar char="●"/>
            </a:pPr>
            <a:r>
              <a:rPr b="0" i="0" lang="en-US" sz="3300" u="none" cap="none" strike="noStrike">
                <a:solidFill>
                  <a:srgbClr val="3F3F3F"/>
                </a:solidFill>
                <a:latin typeface="Lustria"/>
                <a:ea typeface="Lustria"/>
                <a:cs typeface="Lustria"/>
                <a:sym typeface="Lustria"/>
              </a:rPr>
              <a:t>Layout can flow a creative layout to highlight message.</a:t>
            </a:r>
          </a:p>
        </p:txBody>
      </p:sp>
    </p:spTree>
  </p:cSld>
  <p:clrMapOvr>
    <a:masterClrMapping/>
  </p:clrMapOvr>
  <p:transition spd="slow">
    <p:fade/>
  </p:transition>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24" name="Shape 924"/>
        <p:cNvGrpSpPr/>
        <p:nvPr/>
      </p:nvGrpSpPr>
      <p:grpSpPr>
        <a:xfrm>
          <a:off x="0" y="0"/>
          <a:ext cx="0" cy="0"/>
          <a:chOff x="0" y="0"/>
          <a:chExt cx="0" cy="0"/>
        </a:xfrm>
      </p:grpSpPr>
      <p:grpSp>
        <p:nvGrpSpPr>
          <p:cNvPr id="925" name="Shape 925"/>
          <p:cNvGrpSpPr/>
          <p:nvPr/>
        </p:nvGrpSpPr>
        <p:grpSpPr>
          <a:xfrm>
            <a:off x="258762" y="246062"/>
            <a:ext cx="12485685" cy="9259887"/>
            <a:chOff x="0" y="0"/>
            <a:chExt cx="12484099" cy="9258300"/>
          </a:xfrm>
        </p:grpSpPr>
        <p:grpSp>
          <p:nvGrpSpPr>
            <p:cNvPr id="926" name="Shape 926"/>
            <p:cNvGrpSpPr/>
            <p:nvPr/>
          </p:nvGrpSpPr>
          <p:grpSpPr>
            <a:xfrm>
              <a:off x="0" y="0"/>
              <a:ext cx="12484099" cy="9258300"/>
              <a:chOff x="0" y="0"/>
              <a:chExt cx="12484099" cy="9258300"/>
            </a:xfrm>
          </p:grpSpPr>
          <p:pic>
            <p:nvPicPr>
              <p:cNvPr id="927" name="Shape 927"/>
              <p:cNvPicPr preferRelativeResize="0"/>
              <p:nvPr/>
            </p:nvPicPr>
            <p:blipFill rotWithShape="1">
              <a:blip r:embed="rId3">
                <a:alphaModFix/>
              </a:blip>
              <a:srcRect b="0" l="0" r="0" t="0"/>
              <a:stretch/>
            </p:blipFill>
            <p:spPr>
              <a:xfrm>
                <a:off x="0" y="0"/>
                <a:ext cx="12484099" cy="9258300"/>
              </a:xfrm>
              <a:prstGeom prst="rect">
                <a:avLst/>
              </a:prstGeom>
              <a:noFill/>
              <a:ln>
                <a:noFill/>
              </a:ln>
              <a:effectLst>
                <a:outerShdw blurRad="63500" rotWithShape="0" algn="ctr">
                  <a:schemeClr val="lt2">
                    <a:alpha val="39607"/>
                  </a:schemeClr>
                </a:outerShdw>
              </a:effectLst>
            </p:spPr>
          </p:pic>
          <p:grpSp>
            <p:nvGrpSpPr>
              <p:cNvPr id="928" name="Shape 928"/>
              <p:cNvGrpSpPr/>
              <p:nvPr/>
            </p:nvGrpSpPr>
            <p:grpSpPr>
              <a:xfrm>
                <a:off x="103186" y="90486"/>
                <a:ext cx="12280899" cy="9051924"/>
                <a:chOff x="0" y="0"/>
                <a:chExt cx="12280899" cy="9050336"/>
              </a:xfrm>
            </p:grpSpPr>
            <p:sp>
              <p:nvSpPr>
                <p:cNvPr id="929" name="Shape 929"/>
                <p:cNvSpPr txBox="1"/>
                <p:nvPr/>
              </p:nvSpPr>
              <p:spPr>
                <a:xfrm>
                  <a:off x="0" y="0"/>
                  <a:ext cx="12280899" cy="9050336"/>
                </a:xfrm>
                <a:prstGeom prst="rect">
                  <a:avLst/>
                </a:prstGeom>
                <a:noFill/>
                <a:ln cap="flat" cmpd="sng" w="12700">
                  <a:solidFill>
                    <a:srgbClr val="BEBCB1"/>
                  </a:solidFill>
                  <a:prstDash val="solid"/>
                  <a:round/>
                  <a:headEnd len="med" w="med" type="none"/>
                  <a:tailEnd len="med" w="med" type="none"/>
                </a:ln>
              </p:spPr>
              <p:txBody>
                <a:bodyPr anchorCtr="0" anchor="t" bIns="0" lIns="0" rIns="0" tIns="0">
                  <a:noAutofit/>
                </a:bodyPr>
                <a:lstStyle/>
                <a:p>
                  <a:pPr indent="0" lvl="0" marL="0" marR="0" rtl="0" algn="ctr">
                    <a:lnSpc>
                      <a:spcPct val="155000"/>
                    </a:lnSpc>
                    <a:spcBef>
                      <a:spcPts val="0"/>
                    </a:spcBef>
                    <a:spcAft>
                      <a:spcPts val="0"/>
                    </a:spcAft>
                    <a:buNone/>
                  </a:pPr>
                  <a:r>
                    <a:t/>
                  </a:r>
                  <a:endParaRPr b="0" i="0" sz="3200" u="none">
                    <a:solidFill>
                      <a:srgbClr val="3D4A2F"/>
                    </a:solidFill>
                    <a:latin typeface="Georgia"/>
                    <a:ea typeface="Georgia"/>
                    <a:cs typeface="Georgia"/>
                    <a:sym typeface="Georgia"/>
                  </a:endParaRPr>
                </a:p>
              </p:txBody>
            </p:sp>
            <p:cxnSp>
              <p:nvCxnSpPr>
                <p:cNvPr id="930" name="Shape 930"/>
                <p:cNvCxnSpPr/>
                <p:nvPr/>
              </p:nvCxnSpPr>
              <p:spPr>
                <a:xfrm>
                  <a:off x="0" y="8734425"/>
                  <a:ext cx="12263437" cy="1587"/>
                </a:xfrm>
                <a:prstGeom prst="straightConnector1">
                  <a:avLst/>
                </a:prstGeom>
                <a:noFill/>
                <a:ln cap="flat" cmpd="sng" w="12700">
                  <a:solidFill>
                    <a:srgbClr val="BEBCB1"/>
                  </a:solidFill>
                  <a:prstDash val="solid"/>
                  <a:miter/>
                  <a:headEnd len="med" w="med" type="none"/>
                  <a:tailEnd len="med" w="med" type="none"/>
                </a:ln>
              </p:spPr>
            </p:cxnSp>
          </p:grpSp>
        </p:grpSp>
        <p:sp>
          <p:nvSpPr>
            <p:cNvPr id="931" name="Shape 931"/>
            <p:cNvSpPr txBox="1"/>
            <p:nvPr/>
          </p:nvSpPr>
          <p:spPr>
            <a:xfrm rot="5400000">
              <a:off x="869156" y="4417217"/>
              <a:ext cx="8743949" cy="90486"/>
            </a:xfrm>
            <a:prstGeom prst="rect">
              <a:avLst/>
            </a:prstGeom>
            <a:solidFill>
              <a:schemeClr val="accent1"/>
            </a:solidFill>
            <a:ln cap="flat" cmpd="sng" w="9525">
              <a:solidFill>
                <a:srgbClr val="D1D0C8"/>
              </a:solidFill>
              <a:prstDash val="solid"/>
              <a:round/>
              <a:headEnd len="med" w="med" type="none"/>
              <a:tailEnd len="med" w="med" type="none"/>
            </a:ln>
          </p:spPr>
          <p:txBody>
            <a:bodyPr anchorCtr="0" anchor="t" bIns="0" lIns="0" rIns="0" tIns="0">
              <a:noAutofit/>
            </a:bodyPr>
            <a:lstStyle/>
            <a:p>
              <a:pPr indent="0" lvl="0" marL="0" marR="0" rtl="0" algn="ctr">
                <a:lnSpc>
                  <a:spcPct val="155000"/>
                </a:lnSpc>
                <a:spcBef>
                  <a:spcPts val="0"/>
                </a:spcBef>
                <a:spcAft>
                  <a:spcPts val="0"/>
                </a:spcAft>
                <a:buNone/>
              </a:pPr>
              <a:r>
                <a:t/>
              </a:r>
              <a:endParaRPr b="0" i="0" sz="3200" u="none">
                <a:solidFill>
                  <a:srgbClr val="3D4A2F"/>
                </a:solidFill>
                <a:latin typeface="Georgia"/>
                <a:ea typeface="Georgia"/>
                <a:cs typeface="Georgia"/>
                <a:sym typeface="Georgia"/>
              </a:endParaRPr>
            </a:p>
          </p:txBody>
        </p:sp>
      </p:grpSp>
      <p:sp>
        <p:nvSpPr>
          <p:cNvPr id="932" name="Shape 932"/>
          <p:cNvSpPr txBox="1"/>
          <p:nvPr/>
        </p:nvSpPr>
        <p:spPr>
          <a:xfrm>
            <a:off x="6353175" y="9109075"/>
            <a:ext cx="296861" cy="317500"/>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B0BBC0"/>
              </a:buClr>
              <a:buSzPct val="25000"/>
              <a:buFont typeface="Lustria"/>
              <a:buNone/>
            </a:pPr>
            <a:fld id="{00000000-1234-1234-1234-123412341234}" type="slidenum">
              <a:rPr b="0" i="0" lang="en-US" sz="1600" u="none">
                <a:solidFill>
                  <a:srgbClr val="B0BBC0"/>
                </a:solidFill>
                <a:latin typeface="Lustria"/>
                <a:ea typeface="Lustria"/>
                <a:cs typeface="Lustria"/>
                <a:sym typeface="Lustria"/>
              </a:rPr>
              <a:t>‹#›</a:t>
            </a:fld>
          </a:p>
        </p:txBody>
      </p:sp>
      <p:sp>
        <p:nvSpPr>
          <p:cNvPr id="933" name="Shape 933"/>
          <p:cNvSpPr txBox="1"/>
          <p:nvPr>
            <p:ph type="title"/>
          </p:nvPr>
        </p:nvSpPr>
        <p:spPr>
          <a:xfrm>
            <a:off x="754062" y="647700"/>
            <a:ext cx="4278311" cy="1295400"/>
          </a:xfrm>
          <a:prstGeom prst="rect">
            <a:avLst/>
          </a:prstGeom>
          <a:noFill/>
          <a:ln>
            <a:noFill/>
          </a:ln>
        </p:spPr>
        <p:txBody>
          <a:bodyPr anchorCtr="0" anchor="b" bIns="38100" lIns="38100" rIns="38100" tIns="38100">
            <a:noAutofit/>
          </a:bodyPr>
          <a:lstStyle/>
          <a:p>
            <a:pPr indent="0" lvl="0" marL="0" marR="0" rtl="0" algn="l">
              <a:lnSpc>
                <a:spcPct val="100000"/>
              </a:lnSpc>
              <a:spcBef>
                <a:spcPts val="0"/>
              </a:spcBef>
              <a:spcAft>
                <a:spcPts val="0"/>
              </a:spcAft>
              <a:buClr>
                <a:srgbClr val="3F3F3F"/>
              </a:buClr>
              <a:buSzPct val="25000"/>
              <a:buFont typeface="Lustria"/>
              <a:buNone/>
            </a:pPr>
            <a:r>
              <a:rPr b="1" i="0" lang="en-US" sz="4200" u="sng" cap="none" strike="noStrike">
                <a:solidFill>
                  <a:srgbClr val="3F3F3F"/>
                </a:solidFill>
                <a:latin typeface="Lustria"/>
                <a:ea typeface="Lustria"/>
                <a:cs typeface="Lustria"/>
                <a:sym typeface="Lustria"/>
              </a:rPr>
              <a:t>Title Placement</a:t>
            </a:r>
          </a:p>
        </p:txBody>
      </p:sp>
      <p:pic>
        <p:nvPicPr>
          <p:cNvPr id="934" name="Shape 934"/>
          <p:cNvPicPr preferRelativeResize="0"/>
          <p:nvPr/>
        </p:nvPicPr>
        <p:blipFill rotWithShape="1">
          <a:blip r:embed="rId4">
            <a:alphaModFix/>
          </a:blip>
          <a:srcRect b="0" l="0" r="0" t="0"/>
          <a:stretch/>
        </p:blipFill>
        <p:spPr>
          <a:xfrm>
            <a:off x="5546725" y="368300"/>
            <a:ext cx="7081837" cy="8724899"/>
          </a:xfrm>
          <a:prstGeom prst="rect">
            <a:avLst/>
          </a:prstGeom>
          <a:noFill/>
          <a:ln>
            <a:noFill/>
          </a:ln>
        </p:spPr>
      </p:pic>
      <p:sp>
        <p:nvSpPr>
          <p:cNvPr id="935" name="Shape 935"/>
          <p:cNvSpPr txBox="1"/>
          <p:nvPr>
            <p:ph idx="1" type="body"/>
          </p:nvPr>
        </p:nvSpPr>
        <p:spPr>
          <a:xfrm>
            <a:off x="754062" y="3054350"/>
            <a:ext cx="4278311" cy="4638674"/>
          </a:xfrm>
          <a:prstGeom prst="rect">
            <a:avLst/>
          </a:prstGeom>
          <a:noFill/>
          <a:ln>
            <a:noFill/>
          </a:ln>
        </p:spPr>
        <p:txBody>
          <a:bodyPr anchorCtr="0" anchor="t" bIns="38100" lIns="38100" rIns="38100" tIns="38100">
            <a:noAutofit/>
          </a:bodyPr>
          <a:lstStyle/>
          <a:p>
            <a:pPr indent="-406400" lvl="0" marL="457200" marR="0" rtl="0" algn="l">
              <a:lnSpc>
                <a:spcPct val="120000"/>
              </a:lnSpc>
              <a:spcBef>
                <a:spcPts val="0"/>
              </a:spcBef>
              <a:spcAft>
                <a:spcPts val="1000"/>
              </a:spcAft>
              <a:buClr>
                <a:srgbClr val="3F3F3F"/>
              </a:buClr>
              <a:buSzPct val="100000"/>
              <a:buFont typeface="Lustria"/>
              <a:buChar char="●"/>
            </a:pPr>
            <a:r>
              <a:rPr b="0" i="0" lang="en-US" sz="2800" u="none" cap="none" strike="noStrike">
                <a:solidFill>
                  <a:srgbClr val="3F3F3F"/>
                </a:solidFill>
                <a:latin typeface="Lustria"/>
                <a:ea typeface="Lustria"/>
                <a:cs typeface="Lustria"/>
                <a:sym typeface="Lustria"/>
              </a:rPr>
              <a:t>Avoid taking up to much space.</a:t>
            </a:r>
          </a:p>
          <a:p>
            <a:pPr indent="-406400" lvl="0" marL="457200" marR="0" rtl="0" algn="l">
              <a:lnSpc>
                <a:spcPct val="120000"/>
              </a:lnSpc>
              <a:spcBef>
                <a:spcPts val="2800"/>
              </a:spcBef>
              <a:spcAft>
                <a:spcPts val="1000"/>
              </a:spcAft>
              <a:buClr>
                <a:srgbClr val="3F3F3F"/>
              </a:buClr>
              <a:buSzPct val="100000"/>
              <a:buFont typeface="Lustria"/>
              <a:buChar char="●"/>
            </a:pPr>
            <a:r>
              <a:rPr b="0" i="0" lang="en-US" sz="2800" u="none" cap="none" strike="noStrike">
                <a:solidFill>
                  <a:srgbClr val="3F3F3F"/>
                </a:solidFill>
                <a:latin typeface="Lustria"/>
                <a:ea typeface="Lustria"/>
                <a:cs typeface="Lustria"/>
                <a:sym typeface="Lustria"/>
              </a:rPr>
              <a:t>Put somewhere besides on the three panels.</a:t>
            </a:r>
          </a:p>
          <a:p>
            <a:pPr indent="-406400" lvl="0" marL="457200" marR="0" rtl="0" algn="l">
              <a:lnSpc>
                <a:spcPct val="120000"/>
              </a:lnSpc>
              <a:spcBef>
                <a:spcPts val="2800"/>
              </a:spcBef>
              <a:spcAft>
                <a:spcPts val="1000"/>
              </a:spcAft>
              <a:buClr>
                <a:srgbClr val="3F3F3F"/>
              </a:buClr>
              <a:buSzPct val="100000"/>
              <a:buFont typeface="Lustria"/>
              <a:buChar char="●"/>
            </a:pPr>
            <a:r>
              <a:rPr b="0" i="0" lang="en-US" sz="2800" u="none" cap="none" strike="noStrike">
                <a:solidFill>
                  <a:srgbClr val="3F3F3F"/>
                </a:solidFill>
                <a:latin typeface="Lustria"/>
                <a:ea typeface="Lustria"/>
                <a:cs typeface="Lustria"/>
                <a:sym typeface="Lustria"/>
              </a:rPr>
              <a:t>Or incorporate within the project design.</a:t>
            </a:r>
          </a:p>
        </p:txBody>
      </p:sp>
    </p:spTree>
  </p:cSld>
  <p:clrMapOvr>
    <a:masterClrMapping/>
  </p:clrMapOvr>
  <p:transition spd="slow">
    <p:fade/>
  </p:transition>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39" name="Shape 939"/>
        <p:cNvGrpSpPr/>
        <p:nvPr/>
      </p:nvGrpSpPr>
      <p:grpSpPr>
        <a:xfrm>
          <a:off x="0" y="0"/>
          <a:ext cx="0" cy="0"/>
          <a:chOff x="0" y="0"/>
          <a:chExt cx="0" cy="0"/>
        </a:xfrm>
      </p:grpSpPr>
      <p:grpSp>
        <p:nvGrpSpPr>
          <p:cNvPr id="940" name="Shape 940"/>
          <p:cNvGrpSpPr/>
          <p:nvPr/>
        </p:nvGrpSpPr>
        <p:grpSpPr>
          <a:xfrm>
            <a:off x="258762" y="246062"/>
            <a:ext cx="12485685" cy="9259887"/>
            <a:chOff x="0" y="0"/>
            <a:chExt cx="12484099" cy="9258300"/>
          </a:xfrm>
        </p:grpSpPr>
        <p:pic>
          <p:nvPicPr>
            <p:cNvPr id="941" name="Shape 941"/>
            <p:cNvPicPr preferRelativeResize="0"/>
            <p:nvPr/>
          </p:nvPicPr>
          <p:blipFill rotWithShape="1">
            <a:blip r:embed="rId3">
              <a:alphaModFix/>
            </a:blip>
            <a:srcRect b="0" l="0" r="0" t="0"/>
            <a:stretch/>
          </p:blipFill>
          <p:spPr>
            <a:xfrm>
              <a:off x="0" y="0"/>
              <a:ext cx="12484099" cy="9258300"/>
            </a:xfrm>
            <a:prstGeom prst="rect">
              <a:avLst/>
            </a:prstGeom>
            <a:noFill/>
            <a:ln>
              <a:noFill/>
            </a:ln>
            <a:effectLst>
              <a:outerShdw blurRad="63500" rotWithShape="0" algn="ctr">
                <a:schemeClr val="lt2">
                  <a:alpha val="39607"/>
                </a:schemeClr>
              </a:outerShdw>
            </a:effectLst>
          </p:spPr>
        </p:pic>
        <p:grpSp>
          <p:nvGrpSpPr>
            <p:cNvPr id="942" name="Shape 942"/>
            <p:cNvGrpSpPr/>
            <p:nvPr/>
          </p:nvGrpSpPr>
          <p:grpSpPr>
            <a:xfrm>
              <a:off x="103186" y="90486"/>
              <a:ext cx="12280899" cy="9051924"/>
              <a:chOff x="0" y="0"/>
              <a:chExt cx="12280899" cy="9050336"/>
            </a:xfrm>
          </p:grpSpPr>
          <p:sp>
            <p:nvSpPr>
              <p:cNvPr id="943" name="Shape 943"/>
              <p:cNvSpPr txBox="1"/>
              <p:nvPr/>
            </p:nvSpPr>
            <p:spPr>
              <a:xfrm>
                <a:off x="0" y="0"/>
                <a:ext cx="12280899" cy="9050336"/>
              </a:xfrm>
              <a:prstGeom prst="rect">
                <a:avLst/>
              </a:prstGeom>
              <a:noFill/>
              <a:ln cap="flat" cmpd="sng" w="12700">
                <a:solidFill>
                  <a:srgbClr val="BEBCB1"/>
                </a:solidFill>
                <a:prstDash val="solid"/>
                <a:round/>
                <a:headEnd len="med" w="med" type="none"/>
                <a:tailEnd len="med" w="med" type="none"/>
              </a:ln>
            </p:spPr>
            <p:txBody>
              <a:bodyPr anchorCtr="0" anchor="t" bIns="0" lIns="0" rIns="0" tIns="0">
                <a:noAutofit/>
              </a:bodyPr>
              <a:lstStyle/>
              <a:p>
                <a:pPr indent="0" lvl="0" marL="0" marR="0" rtl="0" algn="ctr">
                  <a:lnSpc>
                    <a:spcPct val="155000"/>
                  </a:lnSpc>
                  <a:spcBef>
                    <a:spcPts val="0"/>
                  </a:spcBef>
                  <a:spcAft>
                    <a:spcPts val="0"/>
                  </a:spcAft>
                  <a:buNone/>
                </a:pPr>
                <a:r>
                  <a:t/>
                </a:r>
                <a:endParaRPr b="0" i="0" sz="3200" u="none">
                  <a:solidFill>
                    <a:srgbClr val="3D4A2F"/>
                  </a:solidFill>
                  <a:latin typeface="Georgia"/>
                  <a:ea typeface="Georgia"/>
                  <a:cs typeface="Georgia"/>
                  <a:sym typeface="Georgia"/>
                </a:endParaRPr>
              </a:p>
            </p:txBody>
          </p:sp>
          <p:cxnSp>
            <p:nvCxnSpPr>
              <p:cNvPr id="944" name="Shape 944"/>
              <p:cNvCxnSpPr/>
              <p:nvPr/>
            </p:nvCxnSpPr>
            <p:spPr>
              <a:xfrm>
                <a:off x="0" y="8734425"/>
                <a:ext cx="12263437" cy="1587"/>
              </a:xfrm>
              <a:prstGeom prst="straightConnector1">
                <a:avLst/>
              </a:prstGeom>
              <a:noFill/>
              <a:ln cap="flat" cmpd="sng" w="12700">
                <a:solidFill>
                  <a:srgbClr val="BEBCB1"/>
                </a:solidFill>
                <a:prstDash val="solid"/>
                <a:miter/>
                <a:headEnd len="med" w="med" type="none"/>
                <a:tailEnd len="med" w="med" type="none"/>
              </a:ln>
            </p:spPr>
          </p:cxnSp>
          <p:sp>
            <p:nvSpPr>
              <p:cNvPr id="945" name="Shape 945"/>
              <p:cNvSpPr txBox="1"/>
              <p:nvPr/>
            </p:nvSpPr>
            <p:spPr>
              <a:xfrm>
                <a:off x="0" y="1939925"/>
                <a:ext cx="12280899" cy="92074"/>
              </a:xfrm>
              <a:prstGeom prst="rect">
                <a:avLst/>
              </a:prstGeom>
              <a:solidFill>
                <a:schemeClr val="accent1"/>
              </a:solidFill>
              <a:ln cap="flat" cmpd="sng" w="9525">
                <a:solidFill>
                  <a:srgbClr val="D1D0C8"/>
                </a:solidFill>
                <a:prstDash val="solid"/>
                <a:round/>
                <a:headEnd len="med" w="med" type="none"/>
                <a:tailEnd len="med" w="med" type="none"/>
              </a:ln>
            </p:spPr>
            <p:txBody>
              <a:bodyPr anchorCtr="0" anchor="t" bIns="0" lIns="0" rIns="0" tIns="0">
                <a:noAutofit/>
              </a:bodyPr>
              <a:lstStyle/>
              <a:p>
                <a:pPr indent="0" lvl="0" marL="0" marR="0" rtl="0" algn="ctr">
                  <a:lnSpc>
                    <a:spcPct val="155000"/>
                  </a:lnSpc>
                  <a:spcBef>
                    <a:spcPts val="0"/>
                  </a:spcBef>
                  <a:spcAft>
                    <a:spcPts val="0"/>
                  </a:spcAft>
                  <a:buNone/>
                </a:pPr>
                <a:r>
                  <a:t/>
                </a:r>
                <a:endParaRPr b="0" i="0" sz="3200" u="none">
                  <a:solidFill>
                    <a:srgbClr val="3D4A2F"/>
                  </a:solidFill>
                  <a:latin typeface="Georgia"/>
                  <a:ea typeface="Georgia"/>
                  <a:cs typeface="Georgia"/>
                  <a:sym typeface="Georgia"/>
                </a:endParaRPr>
              </a:p>
            </p:txBody>
          </p:sp>
        </p:grpSp>
      </p:grpSp>
      <p:sp>
        <p:nvSpPr>
          <p:cNvPr id="946" name="Shape 946"/>
          <p:cNvSpPr txBox="1"/>
          <p:nvPr/>
        </p:nvSpPr>
        <p:spPr>
          <a:xfrm>
            <a:off x="6353175" y="9109075"/>
            <a:ext cx="296861" cy="317500"/>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B0BBC0"/>
              </a:buClr>
              <a:buSzPct val="25000"/>
              <a:buFont typeface="Lustria"/>
              <a:buNone/>
            </a:pPr>
            <a:fld id="{00000000-1234-1234-1234-123412341234}" type="slidenum">
              <a:rPr b="0" i="0" lang="en-US" sz="1600" u="none">
                <a:solidFill>
                  <a:srgbClr val="B0BBC0"/>
                </a:solidFill>
                <a:latin typeface="Lustria"/>
                <a:ea typeface="Lustria"/>
                <a:cs typeface="Lustria"/>
                <a:sym typeface="Lustria"/>
              </a:rPr>
              <a:t>‹#›</a:t>
            </a:fld>
          </a:p>
        </p:txBody>
      </p:sp>
      <p:sp>
        <p:nvSpPr>
          <p:cNvPr id="947" name="Shape 947"/>
          <p:cNvSpPr txBox="1"/>
          <p:nvPr>
            <p:ph type="title"/>
          </p:nvPr>
        </p:nvSpPr>
        <p:spPr>
          <a:xfrm>
            <a:off x="1279525" y="346075"/>
            <a:ext cx="10447337" cy="1906586"/>
          </a:xfrm>
          <a:prstGeom prst="rect">
            <a:avLst/>
          </a:prstGeom>
          <a:noFill/>
          <a:ln>
            <a:noFill/>
          </a:ln>
        </p:spPr>
        <p:txBody>
          <a:bodyPr anchorCtr="0" anchor="ctr" bIns="38100" lIns="38100" rIns="38100" tIns="38100">
            <a:noAutofit/>
          </a:bodyPr>
          <a:lstStyle/>
          <a:p>
            <a:pPr indent="0" lvl="0" marL="0" marR="0" rtl="0" algn="ctr">
              <a:lnSpc>
                <a:spcPct val="100000"/>
              </a:lnSpc>
              <a:spcBef>
                <a:spcPts val="0"/>
              </a:spcBef>
              <a:spcAft>
                <a:spcPts val="0"/>
              </a:spcAft>
              <a:buClr>
                <a:srgbClr val="3F3F3F"/>
              </a:buClr>
              <a:buSzPct val="25000"/>
              <a:buFont typeface="Lustria"/>
              <a:buNone/>
            </a:pPr>
            <a:r>
              <a:rPr b="1" i="0" lang="en-US" sz="6600" u="none" cap="none" strike="noStrike">
                <a:solidFill>
                  <a:srgbClr val="3F3F3F"/>
                </a:solidFill>
                <a:latin typeface="Lustria"/>
                <a:ea typeface="Lustria"/>
                <a:cs typeface="Lustria"/>
                <a:sym typeface="Lustria"/>
              </a:rPr>
              <a:t>Display Layout Example</a:t>
            </a:r>
          </a:p>
        </p:txBody>
      </p:sp>
      <p:pic>
        <p:nvPicPr>
          <p:cNvPr id="948" name="Shape 948"/>
          <p:cNvPicPr preferRelativeResize="0"/>
          <p:nvPr/>
        </p:nvPicPr>
        <p:blipFill rotWithShape="1">
          <a:blip r:embed="rId4">
            <a:alphaModFix/>
          </a:blip>
          <a:srcRect b="0" l="0" r="0" t="0"/>
          <a:stretch/>
        </p:blipFill>
        <p:spPr>
          <a:xfrm>
            <a:off x="446087" y="2946400"/>
            <a:ext cx="12114212" cy="5626100"/>
          </a:xfrm>
          <a:prstGeom prst="rect">
            <a:avLst/>
          </a:prstGeom>
          <a:noFill/>
          <a:ln>
            <a:noFill/>
          </a:ln>
        </p:spPr>
      </p:pic>
    </p:spTree>
  </p:cSld>
  <p:clrMapOvr>
    <a:masterClrMapping/>
  </p:clrMapOvr>
  <p:transition spd="slow">
    <p:fade/>
  </p:transition>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52" name="Shape 952"/>
        <p:cNvGrpSpPr/>
        <p:nvPr/>
      </p:nvGrpSpPr>
      <p:grpSpPr>
        <a:xfrm>
          <a:off x="0" y="0"/>
          <a:ext cx="0" cy="0"/>
          <a:chOff x="0" y="0"/>
          <a:chExt cx="0" cy="0"/>
        </a:xfrm>
      </p:grpSpPr>
      <p:pic>
        <p:nvPicPr>
          <p:cNvPr id="953" name="Shape 953"/>
          <p:cNvPicPr preferRelativeResize="0"/>
          <p:nvPr/>
        </p:nvPicPr>
        <p:blipFill rotWithShape="1">
          <a:blip r:embed="rId3">
            <a:alphaModFix/>
          </a:blip>
          <a:srcRect b="0" l="0" r="2126" t="0"/>
          <a:stretch/>
        </p:blipFill>
        <p:spPr>
          <a:xfrm>
            <a:off x="692150" y="584200"/>
            <a:ext cx="11618911" cy="8583611"/>
          </a:xfrm>
          <a:prstGeom prst="rect">
            <a:avLst/>
          </a:prstGeom>
          <a:noFill/>
          <a:ln>
            <a:noFill/>
          </a:ln>
          <a:effectLst>
            <a:outerShdw blurRad="63500" rotWithShape="0" algn="ctr">
              <a:schemeClr val="lt2">
                <a:alpha val="39607"/>
              </a:schemeClr>
            </a:outerShdw>
          </a:effectLst>
        </p:spPr>
      </p:pic>
      <p:grpSp>
        <p:nvGrpSpPr>
          <p:cNvPr id="954" name="Shape 954"/>
          <p:cNvGrpSpPr/>
          <p:nvPr/>
        </p:nvGrpSpPr>
        <p:grpSpPr>
          <a:xfrm>
            <a:off x="800100" y="674687"/>
            <a:ext cx="11371262" cy="8375650"/>
            <a:chOff x="0" y="0"/>
            <a:chExt cx="11369675" cy="8374061"/>
          </a:xfrm>
        </p:grpSpPr>
        <p:sp>
          <p:nvSpPr>
            <p:cNvPr id="955" name="Shape 955"/>
            <p:cNvSpPr txBox="1"/>
            <p:nvPr/>
          </p:nvSpPr>
          <p:spPr>
            <a:xfrm>
              <a:off x="0" y="0"/>
              <a:ext cx="11369675" cy="8374061"/>
            </a:xfrm>
            <a:prstGeom prst="rect">
              <a:avLst/>
            </a:prstGeom>
            <a:noFill/>
            <a:ln cap="flat" cmpd="sng" w="12700">
              <a:solidFill>
                <a:srgbClr val="BEBCB1"/>
              </a:solidFill>
              <a:prstDash val="solid"/>
              <a:round/>
              <a:headEnd len="med" w="med" type="none"/>
              <a:tailEnd len="med" w="med" type="none"/>
            </a:ln>
          </p:spPr>
          <p:txBody>
            <a:bodyPr anchorCtr="0" anchor="t" bIns="0" lIns="0" rIns="0" tIns="0">
              <a:noAutofit/>
            </a:bodyPr>
            <a:lstStyle/>
            <a:p>
              <a:pPr indent="0" lvl="0" marL="0" marR="0" rtl="0" algn="ctr">
                <a:lnSpc>
                  <a:spcPct val="155000"/>
                </a:lnSpc>
                <a:spcBef>
                  <a:spcPts val="0"/>
                </a:spcBef>
                <a:spcAft>
                  <a:spcPts val="0"/>
                </a:spcAft>
                <a:buNone/>
              </a:pPr>
              <a:r>
                <a:t/>
              </a:r>
              <a:endParaRPr b="0" i="0" sz="3200" u="none">
                <a:solidFill>
                  <a:srgbClr val="3D4A2F"/>
                </a:solidFill>
                <a:latin typeface="Georgia"/>
                <a:ea typeface="Georgia"/>
                <a:cs typeface="Georgia"/>
                <a:sym typeface="Georgia"/>
              </a:endParaRPr>
            </a:p>
          </p:txBody>
        </p:sp>
        <p:cxnSp>
          <p:nvCxnSpPr>
            <p:cNvPr id="956" name="Shape 956"/>
            <p:cNvCxnSpPr/>
            <p:nvPr/>
          </p:nvCxnSpPr>
          <p:spPr>
            <a:xfrm>
              <a:off x="0" y="8047036"/>
              <a:ext cx="11352212" cy="1587"/>
            </a:xfrm>
            <a:prstGeom prst="straightConnector1">
              <a:avLst/>
            </a:prstGeom>
            <a:noFill/>
            <a:ln cap="flat" cmpd="sng" w="12700">
              <a:solidFill>
                <a:srgbClr val="BEBCB1"/>
              </a:solidFill>
              <a:prstDash val="solid"/>
              <a:miter/>
              <a:headEnd len="med" w="med" type="none"/>
              <a:tailEnd len="med" w="med" type="none"/>
            </a:ln>
          </p:spPr>
        </p:cxnSp>
        <p:cxnSp>
          <p:nvCxnSpPr>
            <p:cNvPr id="957" name="Shape 957"/>
            <p:cNvCxnSpPr/>
            <p:nvPr/>
          </p:nvCxnSpPr>
          <p:spPr>
            <a:xfrm>
              <a:off x="0" y="4197350"/>
              <a:ext cx="11352212" cy="3174"/>
            </a:xfrm>
            <a:prstGeom prst="straightConnector1">
              <a:avLst/>
            </a:prstGeom>
            <a:noFill/>
            <a:ln cap="flat" cmpd="sng" w="12700">
              <a:solidFill>
                <a:srgbClr val="BEBCB1"/>
              </a:solidFill>
              <a:prstDash val="solid"/>
              <a:miter/>
              <a:headEnd len="med" w="med" type="none"/>
              <a:tailEnd len="med" w="med" type="none"/>
            </a:ln>
          </p:spPr>
        </p:cxnSp>
      </p:grpSp>
      <p:sp>
        <p:nvSpPr>
          <p:cNvPr id="958" name="Shape 958"/>
          <p:cNvSpPr txBox="1"/>
          <p:nvPr>
            <p:ph type="title"/>
          </p:nvPr>
        </p:nvSpPr>
        <p:spPr>
          <a:xfrm>
            <a:off x="1279525" y="4667250"/>
            <a:ext cx="10447337" cy="2179637"/>
          </a:xfrm>
          <a:prstGeom prst="rect">
            <a:avLst/>
          </a:prstGeom>
          <a:noFill/>
          <a:ln>
            <a:noFill/>
          </a:ln>
        </p:spPr>
        <p:txBody>
          <a:bodyPr anchorCtr="0" anchor="b" bIns="38100" lIns="38100" rIns="38100" tIns="38100">
            <a:noAutofit/>
          </a:bodyPr>
          <a:lstStyle/>
          <a:p>
            <a:pPr indent="0" lvl="0" marL="0" marR="0" rtl="0" algn="l">
              <a:lnSpc>
                <a:spcPct val="100000"/>
              </a:lnSpc>
              <a:spcBef>
                <a:spcPts val="0"/>
              </a:spcBef>
              <a:spcAft>
                <a:spcPts val="0"/>
              </a:spcAft>
              <a:buClr>
                <a:srgbClr val="800000"/>
              </a:buClr>
              <a:buSzPct val="25000"/>
              <a:buFont typeface="Lustria"/>
              <a:buNone/>
            </a:pPr>
            <a:r>
              <a:rPr b="0" i="0" lang="en-US" sz="7600" u="none" cap="none" strike="noStrike">
                <a:solidFill>
                  <a:srgbClr val="800000"/>
                </a:solidFill>
                <a:latin typeface="Lustria"/>
                <a:ea typeface="Lustria"/>
                <a:cs typeface="Lustria"/>
                <a:sym typeface="Lustria"/>
              </a:rPr>
              <a:t>4. VISUAL DESIGN</a:t>
            </a:r>
          </a:p>
        </p:txBody>
      </p:sp>
      <p:sp>
        <p:nvSpPr>
          <p:cNvPr id="959" name="Shape 959"/>
          <p:cNvSpPr txBox="1"/>
          <p:nvPr>
            <p:ph idx="1" type="body"/>
          </p:nvPr>
        </p:nvSpPr>
        <p:spPr>
          <a:xfrm>
            <a:off x="1279525" y="7150100"/>
            <a:ext cx="10447337" cy="1409700"/>
          </a:xfrm>
          <a:prstGeom prst="rect">
            <a:avLst/>
          </a:prstGeom>
          <a:noFill/>
          <a:ln>
            <a:noFill/>
          </a:ln>
        </p:spPr>
        <p:txBody>
          <a:bodyPr anchorCtr="0" anchor="t" bIns="38100" lIns="38100" rIns="38100" tIns="38100">
            <a:noAutofit/>
          </a:bodyPr>
          <a:lstStyle/>
          <a:p>
            <a:pPr indent="0" lvl="0" marL="0" marR="0" rtl="0" algn="ctr">
              <a:lnSpc>
                <a:spcPct val="100000"/>
              </a:lnSpc>
              <a:spcBef>
                <a:spcPts val="0"/>
              </a:spcBef>
              <a:spcAft>
                <a:spcPts val="0"/>
              </a:spcAft>
              <a:buClr>
                <a:srgbClr val="3F3F3F"/>
              </a:buClr>
              <a:buSzPct val="25000"/>
              <a:buFont typeface="Lustria"/>
              <a:buNone/>
            </a:pPr>
            <a:r>
              <a:rPr b="1" i="0" lang="en-US" sz="2800" u="none" cap="none" strike="noStrike">
                <a:solidFill>
                  <a:srgbClr val="3F3F3F"/>
                </a:solidFill>
                <a:latin typeface="Lustria"/>
                <a:ea typeface="Lustria"/>
                <a:cs typeface="Lustria"/>
                <a:sym typeface="Lustria"/>
              </a:rPr>
              <a:t>Telling the story from a distance.</a:t>
            </a:r>
          </a:p>
        </p:txBody>
      </p:sp>
      <p:grpSp>
        <p:nvGrpSpPr>
          <p:cNvPr id="960" name="Shape 960"/>
          <p:cNvGrpSpPr/>
          <p:nvPr/>
        </p:nvGrpSpPr>
        <p:grpSpPr>
          <a:xfrm>
            <a:off x="904875" y="762000"/>
            <a:ext cx="11144250" cy="4022724"/>
            <a:chOff x="0" y="0"/>
            <a:chExt cx="11144250" cy="4022724"/>
          </a:xfrm>
        </p:grpSpPr>
        <p:sp>
          <p:nvSpPr>
            <p:cNvPr id="961" name="Shape 961"/>
            <p:cNvSpPr txBox="1"/>
            <p:nvPr/>
          </p:nvSpPr>
          <p:spPr>
            <a:xfrm>
              <a:off x="0" y="0"/>
              <a:ext cx="11144250" cy="4022724"/>
            </a:xfrm>
            <a:prstGeom prst="rect">
              <a:avLst/>
            </a:prstGeom>
            <a:solidFill>
              <a:srgbClr val="3F3F3F"/>
            </a:solidFill>
            <a:ln>
              <a:noFill/>
            </a:ln>
          </p:spPr>
          <p:txBody>
            <a:bodyPr anchorCtr="0" anchor="t" bIns="0" lIns="0" rIns="0" tIns="0">
              <a:noAutofit/>
            </a:bodyPr>
            <a:lstStyle/>
            <a:p>
              <a:pPr indent="0" lvl="0" marL="0" marR="0" rtl="0" algn="ctr">
                <a:lnSpc>
                  <a:spcPct val="155000"/>
                </a:lnSpc>
                <a:spcBef>
                  <a:spcPts val="0"/>
                </a:spcBef>
                <a:spcAft>
                  <a:spcPts val="0"/>
                </a:spcAft>
                <a:buNone/>
              </a:pPr>
              <a:r>
                <a:t/>
              </a:r>
              <a:endParaRPr b="0" i="0" sz="3200" u="none">
                <a:solidFill>
                  <a:srgbClr val="3D4A2F"/>
                </a:solidFill>
                <a:latin typeface="Georgia"/>
                <a:ea typeface="Georgia"/>
                <a:cs typeface="Georgia"/>
                <a:sym typeface="Georgia"/>
              </a:endParaRPr>
            </a:p>
          </p:txBody>
        </p:sp>
        <p:pic>
          <p:nvPicPr>
            <p:cNvPr id="962" name="Shape 962"/>
            <p:cNvPicPr preferRelativeResize="0"/>
            <p:nvPr/>
          </p:nvPicPr>
          <p:blipFill rotWithShape="1">
            <a:blip r:embed="rId4">
              <a:alphaModFix/>
            </a:blip>
            <a:srcRect b="0" l="0" r="0" t="0"/>
            <a:stretch/>
          </p:blipFill>
          <p:spPr>
            <a:xfrm>
              <a:off x="2065336" y="0"/>
              <a:ext cx="7013575" cy="4022724"/>
            </a:xfrm>
            <a:prstGeom prst="rect">
              <a:avLst/>
            </a:prstGeom>
            <a:noFill/>
            <a:ln>
              <a:noFill/>
            </a:ln>
          </p:spPr>
        </p:pic>
      </p:grpSp>
    </p:spTree>
  </p:cSld>
  <p:clrMapOvr>
    <a:masterClrMapping/>
  </p:clrMapOvr>
  <p:transition spd="slow">
    <p:fade/>
  </p:transition>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66" name="Shape 966"/>
        <p:cNvGrpSpPr/>
        <p:nvPr/>
      </p:nvGrpSpPr>
      <p:grpSpPr>
        <a:xfrm>
          <a:off x="0" y="0"/>
          <a:ext cx="0" cy="0"/>
          <a:chOff x="0" y="0"/>
          <a:chExt cx="0" cy="0"/>
        </a:xfrm>
      </p:grpSpPr>
      <p:grpSp>
        <p:nvGrpSpPr>
          <p:cNvPr id="967" name="Shape 967"/>
          <p:cNvGrpSpPr/>
          <p:nvPr/>
        </p:nvGrpSpPr>
        <p:grpSpPr>
          <a:xfrm>
            <a:off x="258762" y="246062"/>
            <a:ext cx="12485685" cy="9259887"/>
            <a:chOff x="0" y="0"/>
            <a:chExt cx="12484099" cy="9258300"/>
          </a:xfrm>
        </p:grpSpPr>
        <p:grpSp>
          <p:nvGrpSpPr>
            <p:cNvPr id="968" name="Shape 968"/>
            <p:cNvGrpSpPr/>
            <p:nvPr/>
          </p:nvGrpSpPr>
          <p:grpSpPr>
            <a:xfrm>
              <a:off x="0" y="0"/>
              <a:ext cx="12484099" cy="9258300"/>
              <a:chOff x="0" y="0"/>
              <a:chExt cx="12484099" cy="9258300"/>
            </a:xfrm>
          </p:grpSpPr>
          <p:pic>
            <p:nvPicPr>
              <p:cNvPr id="969" name="Shape 969"/>
              <p:cNvPicPr preferRelativeResize="0"/>
              <p:nvPr/>
            </p:nvPicPr>
            <p:blipFill rotWithShape="1">
              <a:blip r:embed="rId3">
                <a:alphaModFix/>
              </a:blip>
              <a:srcRect b="0" l="0" r="0" t="0"/>
              <a:stretch/>
            </p:blipFill>
            <p:spPr>
              <a:xfrm>
                <a:off x="0" y="0"/>
                <a:ext cx="12484099" cy="9258300"/>
              </a:xfrm>
              <a:prstGeom prst="rect">
                <a:avLst/>
              </a:prstGeom>
              <a:noFill/>
              <a:ln>
                <a:noFill/>
              </a:ln>
              <a:effectLst>
                <a:outerShdw blurRad="63500" rotWithShape="0" algn="ctr">
                  <a:schemeClr val="lt2">
                    <a:alpha val="39607"/>
                  </a:schemeClr>
                </a:outerShdw>
              </a:effectLst>
            </p:spPr>
          </p:pic>
          <p:grpSp>
            <p:nvGrpSpPr>
              <p:cNvPr id="970" name="Shape 970"/>
              <p:cNvGrpSpPr/>
              <p:nvPr/>
            </p:nvGrpSpPr>
            <p:grpSpPr>
              <a:xfrm>
                <a:off x="103186" y="90486"/>
                <a:ext cx="12280899" cy="9051924"/>
                <a:chOff x="0" y="0"/>
                <a:chExt cx="12280899" cy="9050336"/>
              </a:xfrm>
            </p:grpSpPr>
            <p:sp>
              <p:nvSpPr>
                <p:cNvPr id="971" name="Shape 971"/>
                <p:cNvSpPr txBox="1"/>
                <p:nvPr/>
              </p:nvSpPr>
              <p:spPr>
                <a:xfrm>
                  <a:off x="0" y="0"/>
                  <a:ext cx="12280899" cy="9050336"/>
                </a:xfrm>
                <a:prstGeom prst="rect">
                  <a:avLst/>
                </a:prstGeom>
                <a:noFill/>
                <a:ln cap="flat" cmpd="sng" w="12700">
                  <a:solidFill>
                    <a:srgbClr val="BEBCB1"/>
                  </a:solidFill>
                  <a:prstDash val="solid"/>
                  <a:round/>
                  <a:headEnd len="med" w="med" type="none"/>
                  <a:tailEnd len="med" w="med" type="none"/>
                </a:ln>
              </p:spPr>
              <p:txBody>
                <a:bodyPr anchorCtr="0" anchor="t" bIns="0" lIns="0" rIns="0" tIns="0">
                  <a:noAutofit/>
                </a:bodyPr>
                <a:lstStyle/>
                <a:p>
                  <a:pPr indent="0" lvl="0" marL="0" marR="0" rtl="0" algn="ctr">
                    <a:lnSpc>
                      <a:spcPct val="155000"/>
                    </a:lnSpc>
                    <a:spcBef>
                      <a:spcPts val="0"/>
                    </a:spcBef>
                    <a:spcAft>
                      <a:spcPts val="0"/>
                    </a:spcAft>
                    <a:buNone/>
                  </a:pPr>
                  <a:r>
                    <a:t/>
                  </a:r>
                  <a:endParaRPr b="0" i="0" sz="3200" u="none">
                    <a:solidFill>
                      <a:srgbClr val="3D4A2F"/>
                    </a:solidFill>
                    <a:latin typeface="Georgia"/>
                    <a:ea typeface="Georgia"/>
                    <a:cs typeface="Georgia"/>
                    <a:sym typeface="Georgia"/>
                  </a:endParaRPr>
                </a:p>
              </p:txBody>
            </p:sp>
            <p:cxnSp>
              <p:nvCxnSpPr>
                <p:cNvPr id="972" name="Shape 972"/>
                <p:cNvCxnSpPr/>
                <p:nvPr/>
              </p:nvCxnSpPr>
              <p:spPr>
                <a:xfrm>
                  <a:off x="0" y="8734425"/>
                  <a:ext cx="12263437" cy="1587"/>
                </a:xfrm>
                <a:prstGeom prst="straightConnector1">
                  <a:avLst/>
                </a:prstGeom>
                <a:noFill/>
                <a:ln cap="flat" cmpd="sng" w="12700">
                  <a:solidFill>
                    <a:srgbClr val="BEBCB1"/>
                  </a:solidFill>
                  <a:prstDash val="solid"/>
                  <a:miter/>
                  <a:headEnd len="med" w="med" type="none"/>
                  <a:tailEnd len="med" w="med" type="none"/>
                </a:ln>
              </p:spPr>
            </p:cxnSp>
          </p:grpSp>
        </p:grpSp>
        <p:sp>
          <p:nvSpPr>
            <p:cNvPr id="973" name="Shape 973"/>
            <p:cNvSpPr txBox="1"/>
            <p:nvPr/>
          </p:nvSpPr>
          <p:spPr>
            <a:xfrm rot="5400000">
              <a:off x="869156" y="4417217"/>
              <a:ext cx="8743949" cy="90486"/>
            </a:xfrm>
            <a:prstGeom prst="rect">
              <a:avLst/>
            </a:prstGeom>
            <a:solidFill>
              <a:schemeClr val="accent1"/>
            </a:solidFill>
            <a:ln cap="flat" cmpd="sng" w="9525">
              <a:solidFill>
                <a:srgbClr val="D1D0C8"/>
              </a:solidFill>
              <a:prstDash val="solid"/>
              <a:round/>
              <a:headEnd len="med" w="med" type="none"/>
              <a:tailEnd len="med" w="med" type="none"/>
            </a:ln>
          </p:spPr>
          <p:txBody>
            <a:bodyPr anchorCtr="0" anchor="t" bIns="0" lIns="0" rIns="0" tIns="0">
              <a:noAutofit/>
            </a:bodyPr>
            <a:lstStyle/>
            <a:p>
              <a:pPr indent="0" lvl="0" marL="0" marR="0" rtl="0" algn="ctr">
                <a:lnSpc>
                  <a:spcPct val="155000"/>
                </a:lnSpc>
                <a:spcBef>
                  <a:spcPts val="0"/>
                </a:spcBef>
                <a:spcAft>
                  <a:spcPts val="0"/>
                </a:spcAft>
                <a:buNone/>
              </a:pPr>
              <a:r>
                <a:t/>
              </a:r>
              <a:endParaRPr b="0" i="0" sz="3200" u="none">
                <a:solidFill>
                  <a:srgbClr val="3D4A2F"/>
                </a:solidFill>
                <a:latin typeface="Georgia"/>
                <a:ea typeface="Georgia"/>
                <a:cs typeface="Georgia"/>
                <a:sym typeface="Georgia"/>
              </a:endParaRPr>
            </a:p>
          </p:txBody>
        </p:sp>
      </p:grpSp>
      <p:sp>
        <p:nvSpPr>
          <p:cNvPr id="974" name="Shape 974"/>
          <p:cNvSpPr txBox="1"/>
          <p:nvPr/>
        </p:nvSpPr>
        <p:spPr>
          <a:xfrm>
            <a:off x="6353175" y="9109075"/>
            <a:ext cx="296861" cy="317500"/>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B0BBC0"/>
              </a:buClr>
              <a:buSzPct val="25000"/>
              <a:buFont typeface="Lustria"/>
              <a:buNone/>
            </a:pPr>
            <a:fld id="{00000000-1234-1234-1234-123412341234}" type="slidenum">
              <a:rPr b="0" i="0" lang="en-US" sz="1600" u="none">
                <a:solidFill>
                  <a:srgbClr val="B0BBC0"/>
                </a:solidFill>
                <a:latin typeface="Lustria"/>
                <a:ea typeface="Lustria"/>
                <a:cs typeface="Lustria"/>
                <a:sym typeface="Lustria"/>
              </a:rPr>
              <a:t>‹#›</a:t>
            </a:fld>
          </a:p>
        </p:txBody>
      </p:sp>
      <p:sp>
        <p:nvSpPr>
          <p:cNvPr id="975" name="Shape 975"/>
          <p:cNvSpPr txBox="1"/>
          <p:nvPr>
            <p:ph type="title"/>
          </p:nvPr>
        </p:nvSpPr>
        <p:spPr>
          <a:xfrm>
            <a:off x="752475" y="990600"/>
            <a:ext cx="4279900" cy="1587499"/>
          </a:xfrm>
          <a:prstGeom prst="rect">
            <a:avLst/>
          </a:prstGeom>
          <a:noFill/>
          <a:ln>
            <a:noFill/>
          </a:ln>
        </p:spPr>
        <p:txBody>
          <a:bodyPr anchorCtr="0" anchor="b" bIns="38100" lIns="38100" rIns="38100" tIns="38100">
            <a:noAutofit/>
          </a:bodyPr>
          <a:lstStyle/>
          <a:p>
            <a:pPr indent="0" lvl="0" marL="0" marR="0" rtl="0" algn="l">
              <a:lnSpc>
                <a:spcPct val="100000"/>
              </a:lnSpc>
              <a:spcBef>
                <a:spcPts val="0"/>
              </a:spcBef>
              <a:spcAft>
                <a:spcPts val="0"/>
              </a:spcAft>
              <a:buClr>
                <a:srgbClr val="3F3F3F"/>
              </a:buClr>
              <a:buSzPct val="25000"/>
              <a:buFont typeface="Lustria"/>
              <a:buNone/>
            </a:pPr>
            <a:r>
              <a:rPr b="1" i="0" lang="en-US" sz="4400" u="sng" cap="none" strike="noStrike">
                <a:solidFill>
                  <a:srgbClr val="3F3F3F"/>
                </a:solidFill>
                <a:latin typeface="Lustria"/>
                <a:ea typeface="Lustria"/>
                <a:cs typeface="Lustria"/>
                <a:sym typeface="Lustria"/>
              </a:rPr>
              <a:t>Color Selection</a:t>
            </a:r>
          </a:p>
        </p:txBody>
      </p:sp>
      <p:pic>
        <p:nvPicPr>
          <p:cNvPr id="976" name="Shape 976"/>
          <p:cNvPicPr preferRelativeResize="0"/>
          <p:nvPr/>
        </p:nvPicPr>
        <p:blipFill rotWithShape="1">
          <a:blip r:embed="rId4">
            <a:alphaModFix/>
          </a:blip>
          <a:srcRect b="0" l="0" r="0" t="0"/>
          <a:stretch/>
        </p:blipFill>
        <p:spPr>
          <a:xfrm>
            <a:off x="5676900" y="1223962"/>
            <a:ext cx="6794500" cy="7099300"/>
          </a:xfrm>
          <a:prstGeom prst="rect">
            <a:avLst/>
          </a:prstGeom>
          <a:noFill/>
          <a:ln>
            <a:noFill/>
          </a:ln>
        </p:spPr>
      </p:pic>
      <p:sp>
        <p:nvSpPr>
          <p:cNvPr id="977" name="Shape 977"/>
          <p:cNvSpPr txBox="1"/>
          <p:nvPr>
            <p:ph idx="1" type="body"/>
          </p:nvPr>
        </p:nvSpPr>
        <p:spPr>
          <a:xfrm>
            <a:off x="588962" y="3371850"/>
            <a:ext cx="4610100" cy="4638674"/>
          </a:xfrm>
          <a:prstGeom prst="rect">
            <a:avLst/>
          </a:prstGeom>
          <a:noFill/>
          <a:ln>
            <a:noFill/>
          </a:ln>
        </p:spPr>
        <p:txBody>
          <a:bodyPr anchorCtr="0" anchor="t" bIns="38100" lIns="38100" rIns="38100" tIns="38100">
            <a:noAutofit/>
          </a:bodyPr>
          <a:lstStyle/>
          <a:p>
            <a:pPr indent="0" lvl="0" marL="0" marR="0" rtl="0" algn="l">
              <a:lnSpc>
                <a:spcPct val="120000"/>
              </a:lnSpc>
              <a:spcBef>
                <a:spcPts val="0"/>
              </a:spcBef>
              <a:spcAft>
                <a:spcPts val="0"/>
              </a:spcAft>
              <a:buClr>
                <a:srgbClr val="3F3F3F"/>
              </a:buClr>
              <a:buSzPct val="25000"/>
              <a:buFont typeface="Lustria"/>
              <a:buNone/>
            </a:pPr>
            <a:r>
              <a:rPr b="1" i="0" lang="en-US" sz="2800" u="none" cap="none" strike="noStrike">
                <a:solidFill>
                  <a:srgbClr val="3F3F3F"/>
                </a:solidFill>
                <a:latin typeface="Lustria"/>
                <a:ea typeface="Lustria"/>
                <a:cs typeface="Lustria"/>
                <a:sym typeface="Lustria"/>
              </a:rPr>
              <a:t>Choose 3 main colors to tell story.</a:t>
            </a:r>
          </a:p>
          <a:p>
            <a:pPr indent="0" lvl="0" marL="0" marR="0" rtl="0" algn="l">
              <a:lnSpc>
                <a:spcPct val="120000"/>
              </a:lnSpc>
              <a:spcBef>
                <a:spcPts val="2800"/>
              </a:spcBef>
              <a:spcAft>
                <a:spcPts val="0"/>
              </a:spcAft>
              <a:buClr>
                <a:srgbClr val="3F3F3F"/>
              </a:buClr>
              <a:buSzPct val="25000"/>
              <a:buFont typeface="Lustria"/>
              <a:buNone/>
            </a:pPr>
            <a:r>
              <a:rPr b="0" i="0" lang="en-US" sz="2800" u="none" cap="none" strike="noStrike">
                <a:solidFill>
                  <a:srgbClr val="3F3F3F"/>
                </a:solidFill>
                <a:latin typeface="Lustria"/>
                <a:ea typeface="Lustria"/>
                <a:cs typeface="Lustria"/>
                <a:sym typeface="Lustria"/>
              </a:rPr>
              <a:t>Analysis Statements</a:t>
            </a:r>
          </a:p>
          <a:p>
            <a:pPr indent="0" lvl="0" marL="0" marR="0" rtl="0" algn="l">
              <a:lnSpc>
                <a:spcPct val="120000"/>
              </a:lnSpc>
              <a:spcBef>
                <a:spcPts val="2800"/>
              </a:spcBef>
              <a:spcAft>
                <a:spcPts val="0"/>
              </a:spcAft>
              <a:buClr>
                <a:srgbClr val="3F3F3F"/>
              </a:buClr>
              <a:buSzPct val="25000"/>
              <a:buFont typeface="Lustria"/>
              <a:buNone/>
            </a:pPr>
            <a:r>
              <a:rPr b="0" i="0" lang="en-US" sz="2800" u="none" cap="none" strike="noStrike">
                <a:solidFill>
                  <a:srgbClr val="3F3F3F"/>
                </a:solidFill>
                <a:latin typeface="Lustria"/>
                <a:ea typeface="Lustria"/>
                <a:cs typeface="Lustria"/>
                <a:sym typeface="Lustria"/>
              </a:rPr>
              <a:t>Evidence</a:t>
            </a:r>
          </a:p>
          <a:p>
            <a:pPr indent="0" lvl="0" marL="0" marR="0" rtl="0" algn="l">
              <a:lnSpc>
                <a:spcPct val="120000"/>
              </a:lnSpc>
              <a:spcBef>
                <a:spcPts val="2800"/>
              </a:spcBef>
              <a:spcAft>
                <a:spcPts val="0"/>
              </a:spcAft>
              <a:buClr>
                <a:srgbClr val="3F3F3F"/>
              </a:buClr>
              <a:buSzPct val="25000"/>
              <a:buFont typeface="Lustria"/>
              <a:buNone/>
            </a:pPr>
            <a:r>
              <a:rPr b="0" i="0" lang="en-US" sz="2800" u="none" cap="none" strike="noStrike">
                <a:solidFill>
                  <a:srgbClr val="3F3F3F"/>
                </a:solidFill>
                <a:latin typeface="Lustria"/>
                <a:ea typeface="Lustria"/>
                <a:cs typeface="Lustria"/>
                <a:sym typeface="Lustria"/>
              </a:rPr>
              <a:t>Background</a:t>
            </a:r>
          </a:p>
        </p:txBody>
      </p:sp>
    </p:spTree>
  </p:cSld>
  <p:clrMapOvr>
    <a:masterClrMapping/>
  </p:clrMapOvr>
  <p:transition spd="slow">
    <p:fade/>
  </p:transition>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rotWithShape="1">
          <a:blip r:embed="rId3">
            <a:alphaModFix/>
          </a:blip>
          <a:stretch>
            <a:fillRect b="0" l="0" r="0" t="0"/>
          </a:stretch>
        </a:blipFill>
      </p:bgPr>
    </p:bg>
    <p:spTree>
      <p:nvGrpSpPr>
        <p:cNvPr id="981" name="Shape 981"/>
        <p:cNvGrpSpPr/>
        <p:nvPr/>
      </p:nvGrpSpPr>
      <p:grpSpPr>
        <a:xfrm>
          <a:off x="0" y="0"/>
          <a:ext cx="0" cy="0"/>
          <a:chOff x="0" y="0"/>
          <a:chExt cx="0" cy="0"/>
        </a:xfrm>
      </p:grpSpPr>
      <p:grpSp>
        <p:nvGrpSpPr>
          <p:cNvPr id="982" name="Shape 982"/>
          <p:cNvGrpSpPr/>
          <p:nvPr/>
        </p:nvGrpSpPr>
        <p:grpSpPr>
          <a:xfrm>
            <a:off x="258762" y="246062"/>
            <a:ext cx="12485685" cy="9259887"/>
            <a:chOff x="0" y="0"/>
            <a:chExt cx="12484099" cy="9258300"/>
          </a:xfrm>
        </p:grpSpPr>
        <p:pic>
          <p:nvPicPr>
            <p:cNvPr id="983" name="Shape 983"/>
            <p:cNvPicPr preferRelativeResize="0"/>
            <p:nvPr/>
          </p:nvPicPr>
          <p:blipFill rotWithShape="1">
            <a:blip r:embed="rId4">
              <a:alphaModFix/>
            </a:blip>
            <a:srcRect b="0" l="0" r="0" t="0"/>
            <a:stretch/>
          </p:blipFill>
          <p:spPr>
            <a:xfrm>
              <a:off x="0" y="0"/>
              <a:ext cx="12484099" cy="9258300"/>
            </a:xfrm>
            <a:prstGeom prst="rect">
              <a:avLst/>
            </a:prstGeom>
            <a:noFill/>
            <a:ln>
              <a:noFill/>
            </a:ln>
            <a:effectLst>
              <a:outerShdw blurRad="63500" rotWithShape="0" algn="ctr">
                <a:schemeClr val="lt2">
                  <a:alpha val="39607"/>
                </a:schemeClr>
              </a:outerShdw>
            </a:effectLst>
          </p:spPr>
        </p:pic>
        <p:grpSp>
          <p:nvGrpSpPr>
            <p:cNvPr id="984" name="Shape 984"/>
            <p:cNvGrpSpPr/>
            <p:nvPr/>
          </p:nvGrpSpPr>
          <p:grpSpPr>
            <a:xfrm>
              <a:off x="103186" y="90486"/>
              <a:ext cx="12280899" cy="9051924"/>
              <a:chOff x="0" y="0"/>
              <a:chExt cx="12280899" cy="9050336"/>
            </a:xfrm>
          </p:grpSpPr>
          <p:sp>
            <p:nvSpPr>
              <p:cNvPr id="985" name="Shape 985"/>
              <p:cNvSpPr txBox="1"/>
              <p:nvPr/>
            </p:nvSpPr>
            <p:spPr>
              <a:xfrm>
                <a:off x="0" y="0"/>
                <a:ext cx="12280899" cy="9050336"/>
              </a:xfrm>
              <a:prstGeom prst="rect">
                <a:avLst/>
              </a:prstGeom>
              <a:noFill/>
              <a:ln cap="flat" cmpd="sng" w="12700">
                <a:solidFill>
                  <a:srgbClr val="BEBCB1"/>
                </a:solidFill>
                <a:prstDash val="solid"/>
                <a:round/>
                <a:headEnd len="med" w="med" type="none"/>
                <a:tailEnd len="med" w="med" type="none"/>
              </a:ln>
            </p:spPr>
            <p:txBody>
              <a:bodyPr anchorCtr="0" anchor="t" bIns="0" lIns="0" rIns="0" tIns="0">
                <a:noAutofit/>
              </a:bodyPr>
              <a:lstStyle/>
              <a:p>
                <a:pPr indent="0" lvl="0" marL="0" marR="0" rtl="0" algn="ctr">
                  <a:lnSpc>
                    <a:spcPct val="155000"/>
                  </a:lnSpc>
                  <a:spcBef>
                    <a:spcPts val="0"/>
                  </a:spcBef>
                  <a:spcAft>
                    <a:spcPts val="0"/>
                  </a:spcAft>
                  <a:buNone/>
                </a:pPr>
                <a:r>
                  <a:t/>
                </a:r>
                <a:endParaRPr b="0" i="0" sz="3200" u="none">
                  <a:solidFill>
                    <a:srgbClr val="3D4A2F"/>
                  </a:solidFill>
                  <a:latin typeface="Georgia"/>
                  <a:ea typeface="Georgia"/>
                  <a:cs typeface="Georgia"/>
                  <a:sym typeface="Georgia"/>
                </a:endParaRPr>
              </a:p>
            </p:txBody>
          </p:sp>
          <p:cxnSp>
            <p:nvCxnSpPr>
              <p:cNvPr id="986" name="Shape 986"/>
              <p:cNvCxnSpPr/>
              <p:nvPr/>
            </p:nvCxnSpPr>
            <p:spPr>
              <a:xfrm>
                <a:off x="0" y="8734425"/>
                <a:ext cx="12263437" cy="1587"/>
              </a:xfrm>
              <a:prstGeom prst="straightConnector1">
                <a:avLst/>
              </a:prstGeom>
              <a:noFill/>
              <a:ln cap="flat" cmpd="sng" w="12700">
                <a:solidFill>
                  <a:srgbClr val="BEBCB1"/>
                </a:solidFill>
                <a:prstDash val="solid"/>
                <a:miter/>
                <a:headEnd len="med" w="med" type="none"/>
                <a:tailEnd len="med" w="med" type="none"/>
              </a:ln>
            </p:spPr>
          </p:cxnSp>
        </p:grpSp>
      </p:grpSp>
      <p:sp>
        <p:nvSpPr>
          <p:cNvPr id="987" name="Shape 987"/>
          <p:cNvSpPr txBox="1"/>
          <p:nvPr/>
        </p:nvSpPr>
        <p:spPr>
          <a:xfrm>
            <a:off x="6353175" y="9109075"/>
            <a:ext cx="296861" cy="317500"/>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B0BBC0"/>
              </a:buClr>
              <a:buSzPct val="25000"/>
              <a:buFont typeface="Lustria"/>
              <a:buNone/>
            </a:pPr>
            <a:fld id="{00000000-1234-1234-1234-123412341234}" type="slidenum">
              <a:rPr b="0" i="0" lang="en-US" sz="1600" u="none">
                <a:solidFill>
                  <a:srgbClr val="B0BBC0"/>
                </a:solidFill>
                <a:latin typeface="Lustria"/>
                <a:ea typeface="Lustria"/>
                <a:cs typeface="Lustria"/>
                <a:sym typeface="Lustria"/>
              </a:rPr>
              <a:t>‹#›</a:t>
            </a:fld>
          </a:p>
        </p:txBody>
      </p:sp>
      <p:pic>
        <p:nvPicPr>
          <p:cNvPr id="988" name="Shape 988"/>
          <p:cNvPicPr preferRelativeResize="0"/>
          <p:nvPr/>
        </p:nvPicPr>
        <p:blipFill rotWithShape="1">
          <a:blip r:embed="rId5">
            <a:alphaModFix/>
          </a:blip>
          <a:srcRect b="0" l="0" r="0" t="0"/>
          <a:stretch/>
        </p:blipFill>
        <p:spPr>
          <a:xfrm>
            <a:off x="396875" y="439737"/>
            <a:ext cx="4013200" cy="4013200"/>
          </a:xfrm>
          <a:prstGeom prst="rect">
            <a:avLst/>
          </a:prstGeom>
          <a:noFill/>
          <a:ln>
            <a:noFill/>
          </a:ln>
        </p:spPr>
      </p:pic>
      <p:pic>
        <p:nvPicPr>
          <p:cNvPr id="989" name="Shape 989"/>
          <p:cNvPicPr preferRelativeResize="0"/>
          <p:nvPr/>
        </p:nvPicPr>
        <p:blipFill rotWithShape="1">
          <a:blip r:embed="rId6">
            <a:alphaModFix/>
          </a:blip>
          <a:srcRect b="0" l="0" r="0" t="0"/>
          <a:stretch/>
        </p:blipFill>
        <p:spPr>
          <a:xfrm>
            <a:off x="7054850" y="439737"/>
            <a:ext cx="5481637" cy="5481637"/>
          </a:xfrm>
          <a:prstGeom prst="rect">
            <a:avLst/>
          </a:prstGeom>
          <a:noFill/>
          <a:ln>
            <a:noFill/>
          </a:ln>
        </p:spPr>
      </p:pic>
      <p:pic>
        <p:nvPicPr>
          <p:cNvPr id="990" name="Shape 990"/>
          <p:cNvPicPr preferRelativeResize="0"/>
          <p:nvPr/>
        </p:nvPicPr>
        <p:blipFill rotWithShape="1">
          <a:blip r:embed="rId7">
            <a:alphaModFix/>
          </a:blip>
          <a:srcRect b="0" l="0" r="0" t="0"/>
          <a:stretch/>
        </p:blipFill>
        <p:spPr>
          <a:xfrm>
            <a:off x="4625975" y="5434012"/>
            <a:ext cx="2574924" cy="3635374"/>
          </a:xfrm>
          <a:prstGeom prst="rect">
            <a:avLst/>
          </a:prstGeom>
          <a:noFill/>
          <a:ln>
            <a:noFill/>
          </a:ln>
        </p:spPr>
      </p:pic>
      <p:pic>
        <p:nvPicPr>
          <p:cNvPr id="991" name="Shape 991"/>
          <p:cNvPicPr preferRelativeResize="0"/>
          <p:nvPr/>
        </p:nvPicPr>
        <p:blipFill rotWithShape="1">
          <a:blip r:embed="rId8">
            <a:alphaModFix/>
          </a:blip>
          <a:srcRect b="0" l="0" r="0" t="0"/>
          <a:stretch/>
        </p:blipFill>
        <p:spPr>
          <a:xfrm>
            <a:off x="396875" y="4851400"/>
            <a:ext cx="4229100" cy="4217986"/>
          </a:xfrm>
          <a:prstGeom prst="rect">
            <a:avLst/>
          </a:prstGeom>
          <a:noFill/>
          <a:ln>
            <a:noFill/>
          </a:ln>
        </p:spPr>
      </p:pic>
      <p:pic>
        <p:nvPicPr>
          <p:cNvPr id="992" name="Shape 992"/>
          <p:cNvPicPr preferRelativeResize="0"/>
          <p:nvPr/>
        </p:nvPicPr>
        <p:blipFill rotWithShape="1">
          <a:blip r:embed="rId9">
            <a:alphaModFix/>
          </a:blip>
          <a:srcRect b="0" l="0" r="0" t="0"/>
          <a:stretch/>
        </p:blipFill>
        <p:spPr>
          <a:xfrm>
            <a:off x="7054850" y="5472112"/>
            <a:ext cx="5395912" cy="3597275"/>
          </a:xfrm>
          <a:prstGeom prst="rect">
            <a:avLst/>
          </a:prstGeom>
          <a:noFill/>
          <a:ln>
            <a:noFill/>
          </a:ln>
        </p:spPr>
      </p:pic>
      <p:pic>
        <p:nvPicPr>
          <p:cNvPr id="993" name="Shape 993"/>
          <p:cNvPicPr preferRelativeResize="0"/>
          <p:nvPr/>
        </p:nvPicPr>
        <p:blipFill rotWithShape="1">
          <a:blip r:embed="rId10">
            <a:alphaModFix/>
          </a:blip>
          <a:srcRect b="0" l="0" r="0" t="0"/>
          <a:stretch/>
        </p:blipFill>
        <p:spPr>
          <a:xfrm>
            <a:off x="4127500" y="206375"/>
            <a:ext cx="3938586" cy="5884862"/>
          </a:xfrm>
          <a:prstGeom prst="rect">
            <a:avLst/>
          </a:prstGeom>
          <a:noFill/>
          <a:ln>
            <a:noFill/>
          </a:ln>
        </p:spPr>
      </p:pic>
    </p:spTree>
  </p:cSld>
  <p:clrMapOvr>
    <a:masterClrMapping/>
  </p:clrMapOvr>
  <p:transition spd="slow">
    <p:fade/>
  </p:transition>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6500"/>
        </a:solidFill>
      </p:bgPr>
    </p:bg>
    <p:spTree>
      <p:nvGrpSpPr>
        <p:cNvPr id="997" name="Shape 997"/>
        <p:cNvGrpSpPr/>
        <p:nvPr/>
      </p:nvGrpSpPr>
      <p:grpSpPr>
        <a:xfrm>
          <a:off x="0" y="0"/>
          <a:ext cx="0" cy="0"/>
          <a:chOff x="0" y="0"/>
          <a:chExt cx="0" cy="0"/>
        </a:xfrm>
      </p:grpSpPr>
      <p:grpSp>
        <p:nvGrpSpPr>
          <p:cNvPr id="998" name="Shape 998"/>
          <p:cNvGrpSpPr/>
          <p:nvPr/>
        </p:nvGrpSpPr>
        <p:grpSpPr>
          <a:xfrm>
            <a:off x="258762" y="246062"/>
            <a:ext cx="12485685" cy="9259887"/>
            <a:chOff x="0" y="0"/>
            <a:chExt cx="12484099" cy="9258300"/>
          </a:xfrm>
        </p:grpSpPr>
        <p:pic>
          <p:nvPicPr>
            <p:cNvPr id="999" name="Shape 999"/>
            <p:cNvPicPr preferRelativeResize="0"/>
            <p:nvPr/>
          </p:nvPicPr>
          <p:blipFill rotWithShape="1">
            <a:blip r:embed="rId3">
              <a:alphaModFix/>
            </a:blip>
            <a:srcRect b="0" l="0" r="0" t="0"/>
            <a:stretch/>
          </p:blipFill>
          <p:spPr>
            <a:xfrm>
              <a:off x="0" y="0"/>
              <a:ext cx="12484099" cy="9258300"/>
            </a:xfrm>
            <a:prstGeom prst="rect">
              <a:avLst/>
            </a:prstGeom>
            <a:noFill/>
            <a:ln>
              <a:noFill/>
            </a:ln>
            <a:effectLst>
              <a:outerShdw blurRad="63500" rotWithShape="0" algn="ctr">
                <a:schemeClr val="lt2">
                  <a:alpha val="39607"/>
                </a:schemeClr>
              </a:outerShdw>
            </a:effectLst>
          </p:spPr>
        </p:pic>
        <p:grpSp>
          <p:nvGrpSpPr>
            <p:cNvPr id="1000" name="Shape 1000"/>
            <p:cNvGrpSpPr/>
            <p:nvPr/>
          </p:nvGrpSpPr>
          <p:grpSpPr>
            <a:xfrm>
              <a:off x="103186" y="90486"/>
              <a:ext cx="12280899" cy="9051924"/>
              <a:chOff x="0" y="0"/>
              <a:chExt cx="12280899" cy="9050336"/>
            </a:xfrm>
          </p:grpSpPr>
          <p:sp>
            <p:nvSpPr>
              <p:cNvPr id="1001" name="Shape 1001"/>
              <p:cNvSpPr txBox="1"/>
              <p:nvPr/>
            </p:nvSpPr>
            <p:spPr>
              <a:xfrm>
                <a:off x="0" y="0"/>
                <a:ext cx="12280899" cy="9050336"/>
              </a:xfrm>
              <a:prstGeom prst="rect">
                <a:avLst/>
              </a:prstGeom>
              <a:noFill/>
              <a:ln cap="flat" cmpd="sng" w="12700">
                <a:solidFill>
                  <a:srgbClr val="BEBCB1"/>
                </a:solidFill>
                <a:prstDash val="solid"/>
                <a:round/>
                <a:headEnd len="med" w="med" type="none"/>
                <a:tailEnd len="med" w="med" type="none"/>
              </a:ln>
            </p:spPr>
            <p:txBody>
              <a:bodyPr anchorCtr="0" anchor="t" bIns="0" lIns="0" rIns="0" tIns="0">
                <a:noAutofit/>
              </a:bodyPr>
              <a:lstStyle/>
              <a:p>
                <a:pPr indent="0" lvl="0" marL="0" marR="0" rtl="0" algn="ctr">
                  <a:lnSpc>
                    <a:spcPct val="155000"/>
                  </a:lnSpc>
                  <a:spcBef>
                    <a:spcPts val="0"/>
                  </a:spcBef>
                  <a:spcAft>
                    <a:spcPts val="0"/>
                  </a:spcAft>
                  <a:buNone/>
                </a:pPr>
                <a:r>
                  <a:t/>
                </a:r>
                <a:endParaRPr b="0" i="0" sz="3200" u="none">
                  <a:solidFill>
                    <a:srgbClr val="3D4A2F"/>
                  </a:solidFill>
                  <a:latin typeface="Georgia"/>
                  <a:ea typeface="Georgia"/>
                  <a:cs typeface="Georgia"/>
                  <a:sym typeface="Georgia"/>
                </a:endParaRPr>
              </a:p>
            </p:txBody>
          </p:sp>
          <p:cxnSp>
            <p:nvCxnSpPr>
              <p:cNvPr id="1002" name="Shape 1002"/>
              <p:cNvCxnSpPr/>
              <p:nvPr/>
            </p:nvCxnSpPr>
            <p:spPr>
              <a:xfrm>
                <a:off x="0" y="8734425"/>
                <a:ext cx="12263437" cy="1587"/>
              </a:xfrm>
              <a:prstGeom prst="straightConnector1">
                <a:avLst/>
              </a:prstGeom>
              <a:noFill/>
              <a:ln cap="flat" cmpd="sng" w="12700">
                <a:solidFill>
                  <a:srgbClr val="BEBCB1"/>
                </a:solidFill>
                <a:prstDash val="solid"/>
                <a:miter/>
                <a:headEnd len="med" w="med" type="none"/>
                <a:tailEnd len="med" w="med" type="none"/>
              </a:ln>
            </p:spPr>
          </p:cxnSp>
        </p:grpSp>
      </p:grpSp>
      <p:sp>
        <p:nvSpPr>
          <p:cNvPr id="1003" name="Shape 1003"/>
          <p:cNvSpPr txBox="1"/>
          <p:nvPr/>
        </p:nvSpPr>
        <p:spPr>
          <a:xfrm>
            <a:off x="6353175" y="9109075"/>
            <a:ext cx="296861" cy="317500"/>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B0BBC0"/>
              </a:buClr>
              <a:buSzPct val="25000"/>
              <a:buFont typeface="Lustria"/>
              <a:buNone/>
            </a:pPr>
            <a:fld id="{00000000-1234-1234-1234-123412341234}" type="slidenum">
              <a:rPr b="0" i="0" lang="en-US" sz="1600" u="none">
                <a:solidFill>
                  <a:srgbClr val="B0BBC0"/>
                </a:solidFill>
                <a:latin typeface="Lustria"/>
                <a:ea typeface="Lustria"/>
                <a:cs typeface="Lustria"/>
                <a:sym typeface="Lustria"/>
              </a:rPr>
              <a:t>‹#›</a:t>
            </a:fld>
          </a:p>
        </p:txBody>
      </p:sp>
      <p:pic>
        <p:nvPicPr>
          <p:cNvPr id="1004" name="Shape 1004"/>
          <p:cNvPicPr preferRelativeResize="0"/>
          <p:nvPr/>
        </p:nvPicPr>
        <p:blipFill rotWithShape="1">
          <a:blip r:embed="rId4">
            <a:alphaModFix/>
          </a:blip>
          <a:srcRect b="0" l="0" r="0" t="0"/>
          <a:stretch/>
        </p:blipFill>
        <p:spPr>
          <a:xfrm>
            <a:off x="441325" y="439737"/>
            <a:ext cx="5594349" cy="8885237"/>
          </a:xfrm>
          <a:prstGeom prst="rect">
            <a:avLst/>
          </a:prstGeom>
          <a:noFill/>
          <a:ln>
            <a:noFill/>
          </a:ln>
        </p:spPr>
      </p:pic>
      <p:pic>
        <p:nvPicPr>
          <p:cNvPr id="1005" name="Shape 1005"/>
          <p:cNvPicPr preferRelativeResize="0"/>
          <p:nvPr/>
        </p:nvPicPr>
        <p:blipFill rotWithShape="1">
          <a:blip r:embed="rId5">
            <a:alphaModFix/>
          </a:blip>
          <a:srcRect b="0" l="0" r="0" t="0"/>
          <a:stretch/>
        </p:blipFill>
        <p:spPr>
          <a:xfrm>
            <a:off x="6076950" y="439737"/>
            <a:ext cx="3263900" cy="4351336"/>
          </a:xfrm>
          <a:prstGeom prst="rect">
            <a:avLst/>
          </a:prstGeom>
          <a:noFill/>
          <a:ln>
            <a:noFill/>
          </a:ln>
        </p:spPr>
      </p:pic>
      <p:pic>
        <p:nvPicPr>
          <p:cNvPr id="1006" name="Shape 1006"/>
          <p:cNvPicPr preferRelativeResize="0"/>
          <p:nvPr/>
        </p:nvPicPr>
        <p:blipFill rotWithShape="1">
          <a:blip r:embed="rId6">
            <a:alphaModFix/>
          </a:blip>
          <a:srcRect b="0" l="0" r="0" t="0"/>
          <a:stretch/>
        </p:blipFill>
        <p:spPr>
          <a:xfrm>
            <a:off x="9291636" y="482600"/>
            <a:ext cx="3284536" cy="4198937"/>
          </a:xfrm>
          <a:prstGeom prst="rect">
            <a:avLst/>
          </a:prstGeom>
          <a:noFill/>
          <a:ln>
            <a:noFill/>
          </a:ln>
        </p:spPr>
      </p:pic>
      <p:pic>
        <p:nvPicPr>
          <p:cNvPr id="1007" name="Shape 1007"/>
          <p:cNvPicPr preferRelativeResize="0"/>
          <p:nvPr/>
        </p:nvPicPr>
        <p:blipFill rotWithShape="1">
          <a:blip r:embed="rId7">
            <a:alphaModFix/>
          </a:blip>
          <a:srcRect b="0" l="0" r="0" t="0"/>
          <a:stretch/>
        </p:blipFill>
        <p:spPr>
          <a:xfrm>
            <a:off x="6467475" y="4791075"/>
            <a:ext cx="5942012" cy="4591049"/>
          </a:xfrm>
          <a:prstGeom prst="rect">
            <a:avLst/>
          </a:prstGeom>
          <a:noFill/>
          <a:ln>
            <a:noFill/>
          </a:ln>
        </p:spPr>
      </p:pic>
    </p:spTree>
  </p:cSld>
  <p:clrMapOvr>
    <a:masterClrMapping/>
  </p:clrMapOvr>
  <p:transition spd="slow">
    <p:fade/>
  </p:transition>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00"/>
        </a:solidFill>
      </p:bgPr>
    </p:bg>
    <p:spTree>
      <p:nvGrpSpPr>
        <p:cNvPr id="1011" name="Shape 1011"/>
        <p:cNvGrpSpPr/>
        <p:nvPr/>
      </p:nvGrpSpPr>
      <p:grpSpPr>
        <a:xfrm>
          <a:off x="0" y="0"/>
          <a:ext cx="0" cy="0"/>
          <a:chOff x="0" y="0"/>
          <a:chExt cx="0" cy="0"/>
        </a:xfrm>
      </p:grpSpPr>
      <p:grpSp>
        <p:nvGrpSpPr>
          <p:cNvPr id="1012" name="Shape 1012"/>
          <p:cNvGrpSpPr/>
          <p:nvPr/>
        </p:nvGrpSpPr>
        <p:grpSpPr>
          <a:xfrm>
            <a:off x="258762" y="246062"/>
            <a:ext cx="12485685" cy="9259887"/>
            <a:chOff x="0" y="0"/>
            <a:chExt cx="12484099" cy="9258300"/>
          </a:xfrm>
        </p:grpSpPr>
        <p:pic>
          <p:nvPicPr>
            <p:cNvPr id="1013" name="Shape 1013"/>
            <p:cNvPicPr preferRelativeResize="0"/>
            <p:nvPr/>
          </p:nvPicPr>
          <p:blipFill rotWithShape="1">
            <a:blip r:embed="rId3">
              <a:alphaModFix/>
            </a:blip>
            <a:srcRect b="0" l="0" r="0" t="0"/>
            <a:stretch/>
          </p:blipFill>
          <p:spPr>
            <a:xfrm>
              <a:off x="0" y="0"/>
              <a:ext cx="12484099" cy="9258300"/>
            </a:xfrm>
            <a:prstGeom prst="rect">
              <a:avLst/>
            </a:prstGeom>
            <a:noFill/>
            <a:ln>
              <a:noFill/>
            </a:ln>
            <a:effectLst>
              <a:outerShdw blurRad="63500" rotWithShape="0" algn="ctr">
                <a:schemeClr val="lt2">
                  <a:alpha val="39607"/>
                </a:schemeClr>
              </a:outerShdw>
            </a:effectLst>
          </p:spPr>
        </p:pic>
        <p:grpSp>
          <p:nvGrpSpPr>
            <p:cNvPr id="1014" name="Shape 1014"/>
            <p:cNvGrpSpPr/>
            <p:nvPr/>
          </p:nvGrpSpPr>
          <p:grpSpPr>
            <a:xfrm>
              <a:off x="103186" y="90486"/>
              <a:ext cx="12280899" cy="9051924"/>
              <a:chOff x="0" y="0"/>
              <a:chExt cx="12280899" cy="9050336"/>
            </a:xfrm>
          </p:grpSpPr>
          <p:sp>
            <p:nvSpPr>
              <p:cNvPr id="1015" name="Shape 1015"/>
              <p:cNvSpPr txBox="1"/>
              <p:nvPr/>
            </p:nvSpPr>
            <p:spPr>
              <a:xfrm>
                <a:off x="0" y="0"/>
                <a:ext cx="12280899" cy="9050336"/>
              </a:xfrm>
              <a:prstGeom prst="rect">
                <a:avLst/>
              </a:prstGeom>
              <a:noFill/>
              <a:ln cap="flat" cmpd="sng" w="12700">
                <a:solidFill>
                  <a:srgbClr val="BEBCB1"/>
                </a:solidFill>
                <a:prstDash val="solid"/>
                <a:round/>
                <a:headEnd len="med" w="med" type="none"/>
                <a:tailEnd len="med" w="med" type="none"/>
              </a:ln>
            </p:spPr>
            <p:txBody>
              <a:bodyPr anchorCtr="0" anchor="t" bIns="0" lIns="0" rIns="0" tIns="0">
                <a:noAutofit/>
              </a:bodyPr>
              <a:lstStyle/>
              <a:p>
                <a:pPr indent="0" lvl="0" marL="0" marR="0" rtl="0" algn="ctr">
                  <a:lnSpc>
                    <a:spcPct val="155000"/>
                  </a:lnSpc>
                  <a:spcBef>
                    <a:spcPts val="0"/>
                  </a:spcBef>
                  <a:spcAft>
                    <a:spcPts val="0"/>
                  </a:spcAft>
                  <a:buNone/>
                </a:pPr>
                <a:r>
                  <a:t/>
                </a:r>
                <a:endParaRPr b="0" i="0" sz="3200" u="none">
                  <a:solidFill>
                    <a:srgbClr val="3D4A2F"/>
                  </a:solidFill>
                  <a:latin typeface="Georgia"/>
                  <a:ea typeface="Georgia"/>
                  <a:cs typeface="Georgia"/>
                  <a:sym typeface="Georgia"/>
                </a:endParaRPr>
              </a:p>
            </p:txBody>
          </p:sp>
          <p:cxnSp>
            <p:nvCxnSpPr>
              <p:cNvPr id="1016" name="Shape 1016"/>
              <p:cNvCxnSpPr/>
              <p:nvPr/>
            </p:nvCxnSpPr>
            <p:spPr>
              <a:xfrm>
                <a:off x="0" y="8734425"/>
                <a:ext cx="12263437" cy="1587"/>
              </a:xfrm>
              <a:prstGeom prst="straightConnector1">
                <a:avLst/>
              </a:prstGeom>
              <a:noFill/>
              <a:ln cap="flat" cmpd="sng" w="12700">
                <a:solidFill>
                  <a:srgbClr val="BEBCB1"/>
                </a:solidFill>
                <a:prstDash val="solid"/>
                <a:miter/>
                <a:headEnd len="med" w="med" type="none"/>
                <a:tailEnd len="med" w="med" type="none"/>
              </a:ln>
            </p:spPr>
          </p:cxnSp>
        </p:grpSp>
      </p:grpSp>
      <p:sp>
        <p:nvSpPr>
          <p:cNvPr id="1017" name="Shape 1017"/>
          <p:cNvSpPr txBox="1"/>
          <p:nvPr/>
        </p:nvSpPr>
        <p:spPr>
          <a:xfrm>
            <a:off x="6353175" y="9109075"/>
            <a:ext cx="296861" cy="317500"/>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B0BBC0"/>
              </a:buClr>
              <a:buSzPct val="25000"/>
              <a:buFont typeface="Lustria"/>
              <a:buNone/>
            </a:pPr>
            <a:fld id="{00000000-1234-1234-1234-123412341234}" type="slidenum">
              <a:rPr b="0" i="0" lang="en-US" sz="1600" u="none">
                <a:solidFill>
                  <a:srgbClr val="B0BBC0"/>
                </a:solidFill>
                <a:latin typeface="Lustria"/>
                <a:ea typeface="Lustria"/>
                <a:cs typeface="Lustria"/>
                <a:sym typeface="Lustria"/>
              </a:rPr>
              <a:t>‹#›</a:t>
            </a:fld>
          </a:p>
        </p:txBody>
      </p:sp>
      <p:pic>
        <p:nvPicPr>
          <p:cNvPr id="1018" name="Shape 1018"/>
          <p:cNvPicPr preferRelativeResize="0"/>
          <p:nvPr/>
        </p:nvPicPr>
        <p:blipFill rotWithShape="1">
          <a:blip r:embed="rId4">
            <a:alphaModFix/>
          </a:blip>
          <a:srcRect b="0" l="0" r="0" t="0"/>
          <a:stretch/>
        </p:blipFill>
        <p:spPr>
          <a:xfrm>
            <a:off x="561975" y="469900"/>
            <a:ext cx="3771900" cy="3771900"/>
          </a:xfrm>
          <a:prstGeom prst="rect">
            <a:avLst/>
          </a:prstGeom>
          <a:noFill/>
          <a:ln>
            <a:noFill/>
          </a:ln>
        </p:spPr>
      </p:pic>
      <p:pic>
        <p:nvPicPr>
          <p:cNvPr id="1019" name="Shape 1019"/>
          <p:cNvPicPr preferRelativeResize="0"/>
          <p:nvPr/>
        </p:nvPicPr>
        <p:blipFill rotWithShape="1">
          <a:blip r:embed="rId5">
            <a:alphaModFix/>
          </a:blip>
          <a:srcRect b="0" l="0" r="0" t="0"/>
          <a:stretch/>
        </p:blipFill>
        <p:spPr>
          <a:xfrm>
            <a:off x="4619625" y="469900"/>
            <a:ext cx="4032249" cy="4222750"/>
          </a:xfrm>
          <a:prstGeom prst="rect">
            <a:avLst/>
          </a:prstGeom>
          <a:noFill/>
          <a:ln>
            <a:noFill/>
          </a:ln>
        </p:spPr>
      </p:pic>
      <p:pic>
        <p:nvPicPr>
          <p:cNvPr id="1020" name="Shape 1020"/>
          <p:cNvPicPr preferRelativeResize="0"/>
          <p:nvPr/>
        </p:nvPicPr>
        <p:blipFill rotWithShape="1">
          <a:blip r:embed="rId6">
            <a:alphaModFix/>
          </a:blip>
          <a:srcRect b="0" l="0" r="0" t="0"/>
          <a:stretch/>
        </p:blipFill>
        <p:spPr>
          <a:xfrm>
            <a:off x="8797925" y="469900"/>
            <a:ext cx="3743324" cy="3771900"/>
          </a:xfrm>
          <a:prstGeom prst="rect">
            <a:avLst/>
          </a:prstGeom>
          <a:noFill/>
          <a:ln>
            <a:noFill/>
          </a:ln>
        </p:spPr>
      </p:pic>
      <p:pic>
        <p:nvPicPr>
          <p:cNvPr id="1021" name="Shape 1021"/>
          <p:cNvPicPr preferRelativeResize="0"/>
          <p:nvPr/>
        </p:nvPicPr>
        <p:blipFill rotWithShape="1">
          <a:blip r:embed="rId7">
            <a:alphaModFix/>
          </a:blip>
          <a:srcRect b="0" l="0" r="0" t="0"/>
          <a:stretch/>
        </p:blipFill>
        <p:spPr>
          <a:xfrm>
            <a:off x="519112" y="4651375"/>
            <a:ext cx="4359274" cy="4357686"/>
          </a:xfrm>
          <a:prstGeom prst="rect">
            <a:avLst/>
          </a:prstGeom>
          <a:noFill/>
          <a:ln>
            <a:noFill/>
          </a:ln>
        </p:spPr>
      </p:pic>
      <p:pic>
        <p:nvPicPr>
          <p:cNvPr id="1022" name="Shape 1022"/>
          <p:cNvPicPr preferRelativeResize="0"/>
          <p:nvPr/>
        </p:nvPicPr>
        <p:blipFill rotWithShape="1">
          <a:blip r:embed="rId8">
            <a:alphaModFix/>
          </a:blip>
          <a:srcRect b="0" l="0" r="0" t="0"/>
          <a:stretch/>
        </p:blipFill>
        <p:spPr>
          <a:xfrm>
            <a:off x="7985125" y="4651375"/>
            <a:ext cx="4132261" cy="3614736"/>
          </a:xfrm>
          <a:prstGeom prst="rect">
            <a:avLst/>
          </a:prstGeom>
          <a:noFill/>
          <a:ln>
            <a:noFill/>
          </a:ln>
        </p:spPr>
      </p:pic>
      <p:pic>
        <p:nvPicPr>
          <p:cNvPr id="1023" name="Shape 1023"/>
          <p:cNvPicPr preferRelativeResize="0"/>
          <p:nvPr/>
        </p:nvPicPr>
        <p:blipFill rotWithShape="1">
          <a:blip r:embed="rId9">
            <a:alphaModFix/>
          </a:blip>
          <a:srcRect b="0" l="0" r="0" t="0"/>
          <a:stretch/>
        </p:blipFill>
        <p:spPr>
          <a:xfrm>
            <a:off x="4878387" y="5481637"/>
            <a:ext cx="3476624" cy="3033712"/>
          </a:xfrm>
          <a:prstGeom prst="rect">
            <a:avLst/>
          </a:prstGeom>
          <a:noFill/>
          <a:ln>
            <a:noFill/>
          </a:ln>
        </p:spPr>
      </p:pic>
    </p:spTree>
  </p:cSld>
  <p:clrMapOvr>
    <a:masterClrMapping/>
  </p:clrMapOvr>
  <p:transition spd="slow">
    <p:fade/>
  </p:transition>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008000"/>
        </a:solidFill>
      </p:bgPr>
    </p:bg>
    <p:spTree>
      <p:nvGrpSpPr>
        <p:cNvPr id="1027" name="Shape 1027"/>
        <p:cNvGrpSpPr/>
        <p:nvPr/>
      </p:nvGrpSpPr>
      <p:grpSpPr>
        <a:xfrm>
          <a:off x="0" y="0"/>
          <a:ext cx="0" cy="0"/>
          <a:chOff x="0" y="0"/>
          <a:chExt cx="0" cy="0"/>
        </a:xfrm>
      </p:grpSpPr>
      <p:grpSp>
        <p:nvGrpSpPr>
          <p:cNvPr id="1028" name="Shape 1028"/>
          <p:cNvGrpSpPr/>
          <p:nvPr/>
        </p:nvGrpSpPr>
        <p:grpSpPr>
          <a:xfrm>
            <a:off x="258762" y="246062"/>
            <a:ext cx="12485685" cy="9259887"/>
            <a:chOff x="0" y="0"/>
            <a:chExt cx="12484099" cy="9258300"/>
          </a:xfrm>
        </p:grpSpPr>
        <p:pic>
          <p:nvPicPr>
            <p:cNvPr id="1029" name="Shape 1029"/>
            <p:cNvPicPr preferRelativeResize="0"/>
            <p:nvPr/>
          </p:nvPicPr>
          <p:blipFill rotWithShape="1">
            <a:blip r:embed="rId3">
              <a:alphaModFix/>
            </a:blip>
            <a:srcRect b="0" l="0" r="0" t="0"/>
            <a:stretch/>
          </p:blipFill>
          <p:spPr>
            <a:xfrm>
              <a:off x="0" y="0"/>
              <a:ext cx="12484099" cy="9258300"/>
            </a:xfrm>
            <a:prstGeom prst="rect">
              <a:avLst/>
            </a:prstGeom>
            <a:noFill/>
            <a:ln>
              <a:noFill/>
            </a:ln>
            <a:effectLst>
              <a:outerShdw blurRad="63500" rotWithShape="0" algn="ctr">
                <a:schemeClr val="lt2">
                  <a:alpha val="39607"/>
                </a:schemeClr>
              </a:outerShdw>
            </a:effectLst>
          </p:spPr>
        </p:pic>
        <p:grpSp>
          <p:nvGrpSpPr>
            <p:cNvPr id="1030" name="Shape 1030"/>
            <p:cNvGrpSpPr/>
            <p:nvPr/>
          </p:nvGrpSpPr>
          <p:grpSpPr>
            <a:xfrm>
              <a:off x="103186" y="90486"/>
              <a:ext cx="12280899" cy="9051924"/>
              <a:chOff x="0" y="0"/>
              <a:chExt cx="12280899" cy="9050336"/>
            </a:xfrm>
          </p:grpSpPr>
          <p:sp>
            <p:nvSpPr>
              <p:cNvPr id="1031" name="Shape 1031"/>
              <p:cNvSpPr txBox="1"/>
              <p:nvPr/>
            </p:nvSpPr>
            <p:spPr>
              <a:xfrm>
                <a:off x="0" y="0"/>
                <a:ext cx="12280899" cy="9050336"/>
              </a:xfrm>
              <a:prstGeom prst="rect">
                <a:avLst/>
              </a:prstGeom>
              <a:noFill/>
              <a:ln cap="flat" cmpd="sng" w="12700">
                <a:solidFill>
                  <a:srgbClr val="BEBCB1"/>
                </a:solidFill>
                <a:prstDash val="solid"/>
                <a:round/>
                <a:headEnd len="med" w="med" type="none"/>
                <a:tailEnd len="med" w="med" type="none"/>
              </a:ln>
            </p:spPr>
            <p:txBody>
              <a:bodyPr anchorCtr="0" anchor="t" bIns="0" lIns="0" rIns="0" tIns="0">
                <a:noAutofit/>
              </a:bodyPr>
              <a:lstStyle/>
              <a:p>
                <a:pPr indent="0" lvl="0" marL="0" marR="0" rtl="0" algn="ctr">
                  <a:lnSpc>
                    <a:spcPct val="155000"/>
                  </a:lnSpc>
                  <a:spcBef>
                    <a:spcPts val="0"/>
                  </a:spcBef>
                  <a:spcAft>
                    <a:spcPts val="0"/>
                  </a:spcAft>
                  <a:buNone/>
                </a:pPr>
                <a:r>
                  <a:t/>
                </a:r>
                <a:endParaRPr b="0" i="0" sz="3200" u="none">
                  <a:solidFill>
                    <a:srgbClr val="3D4A2F"/>
                  </a:solidFill>
                  <a:latin typeface="Georgia"/>
                  <a:ea typeface="Georgia"/>
                  <a:cs typeface="Georgia"/>
                  <a:sym typeface="Georgia"/>
                </a:endParaRPr>
              </a:p>
            </p:txBody>
          </p:sp>
          <p:cxnSp>
            <p:nvCxnSpPr>
              <p:cNvPr id="1032" name="Shape 1032"/>
              <p:cNvCxnSpPr/>
              <p:nvPr/>
            </p:nvCxnSpPr>
            <p:spPr>
              <a:xfrm>
                <a:off x="0" y="8734425"/>
                <a:ext cx="12263437" cy="1587"/>
              </a:xfrm>
              <a:prstGeom prst="straightConnector1">
                <a:avLst/>
              </a:prstGeom>
              <a:noFill/>
              <a:ln cap="flat" cmpd="sng" w="12700">
                <a:solidFill>
                  <a:srgbClr val="BEBCB1"/>
                </a:solidFill>
                <a:prstDash val="solid"/>
                <a:miter/>
                <a:headEnd len="med" w="med" type="none"/>
                <a:tailEnd len="med" w="med" type="none"/>
              </a:ln>
            </p:spPr>
          </p:cxnSp>
        </p:grpSp>
      </p:grpSp>
      <p:sp>
        <p:nvSpPr>
          <p:cNvPr id="1033" name="Shape 1033"/>
          <p:cNvSpPr txBox="1"/>
          <p:nvPr/>
        </p:nvSpPr>
        <p:spPr>
          <a:xfrm>
            <a:off x="6353175" y="9109075"/>
            <a:ext cx="296861" cy="317500"/>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B0BBC0"/>
              </a:buClr>
              <a:buSzPct val="25000"/>
              <a:buFont typeface="Lustria"/>
              <a:buNone/>
            </a:pPr>
            <a:fld id="{00000000-1234-1234-1234-123412341234}" type="slidenum">
              <a:rPr b="0" i="0" lang="en-US" sz="1600" u="none">
                <a:solidFill>
                  <a:srgbClr val="B0BBC0"/>
                </a:solidFill>
                <a:latin typeface="Lustria"/>
                <a:ea typeface="Lustria"/>
                <a:cs typeface="Lustria"/>
                <a:sym typeface="Lustria"/>
              </a:rPr>
              <a:t>‹#›</a:t>
            </a:fld>
          </a:p>
        </p:txBody>
      </p:sp>
      <p:pic>
        <p:nvPicPr>
          <p:cNvPr id="1034" name="Shape 1034"/>
          <p:cNvPicPr preferRelativeResize="0"/>
          <p:nvPr/>
        </p:nvPicPr>
        <p:blipFill rotWithShape="1">
          <a:blip r:embed="rId4">
            <a:alphaModFix/>
          </a:blip>
          <a:srcRect b="0" l="0" r="0" t="0"/>
          <a:stretch/>
        </p:blipFill>
        <p:spPr>
          <a:xfrm>
            <a:off x="5937250" y="4905375"/>
            <a:ext cx="6675436" cy="4449761"/>
          </a:xfrm>
          <a:prstGeom prst="rect">
            <a:avLst/>
          </a:prstGeom>
          <a:noFill/>
          <a:ln>
            <a:noFill/>
          </a:ln>
        </p:spPr>
      </p:pic>
      <p:pic>
        <p:nvPicPr>
          <p:cNvPr id="1035" name="Shape 1035"/>
          <p:cNvPicPr preferRelativeResize="0"/>
          <p:nvPr/>
        </p:nvPicPr>
        <p:blipFill rotWithShape="1">
          <a:blip r:embed="rId5">
            <a:alphaModFix/>
          </a:blip>
          <a:srcRect b="0" l="0" r="0" t="0"/>
          <a:stretch/>
        </p:blipFill>
        <p:spPr>
          <a:xfrm>
            <a:off x="323850" y="4432300"/>
            <a:ext cx="4349750" cy="4922837"/>
          </a:xfrm>
          <a:prstGeom prst="rect">
            <a:avLst/>
          </a:prstGeom>
          <a:noFill/>
          <a:ln>
            <a:noFill/>
          </a:ln>
        </p:spPr>
      </p:pic>
      <p:pic>
        <p:nvPicPr>
          <p:cNvPr id="1036" name="Shape 1036"/>
          <p:cNvPicPr preferRelativeResize="0"/>
          <p:nvPr/>
        </p:nvPicPr>
        <p:blipFill rotWithShape="1">
          <a:blip r:embed="rId6">
            <a:alphaModFix/>
          </a:blip>
          <a:srcRect b="0" l="0" r="0" t="0"/>
          <a:stretch/>
        </p:blipFill>
        <p:spPr>
          <a:xfrm>
            <a:off x="4505325" y="4905375"/>
            <a:ext cx="3187699" cy="4102100"/>
          </a:xfrm>
          <a:prstGeom prst="rect">
            <a:avLst/>
          </a:prstGeom>
          <a:noFill/>
          <a:ln>
            <a:noFill/>
          </a:ln>
        </p:spPr>
      </p:pic>
      <p:pic>
        <p:nvPicPr>
          <p:cNvPr id="1037" name="Shape 1037"/>
          <p:cNvPicPr preferRelativeResize="0"/>
          <p:nvPr/>
        </p:nvPicPr>
        <p:blipFill rotWithShape="1">
          <a:blip r:embed="rId7">
            <a:alphaModFix/>
          </a:blip>
          <a:srcRect b="0" l="0" r="0" t="0"/>
          <a:stretch/>
        </p:blipFill>
        <p:spPr>
          <a:xfrm>
            <a:off x="323850" y="568325"/>
            <a:ext cx="4337050" cy="4337050"/>
          </a:xfrm>
          <a:prstGeom prst="rect">
            <a:avLst/>
          </a:prstGeom>
          <a:noFill/>
          <a:ln>
            <a:noFill/>
          </a:ln>
        </p:spPr>
      </p:pic>
      <p:pic>
        <p:nvPicPr>
          <p:cNvPr id="1038" name="Shape 1038"/>
          <p:cNvPicPr preferRelativeResize="0"/>
          <p:nvPr/>
        </p:nvPicPr>
        <p:blipFill rotWithShape="1">
          <a:blip r:embed="rId8">
            <a:alphaModFix/>
          </a:blip>
          <a:srcRect b="0" l="0" r="0" t="0"/>
          <a:stretch/>
        </p:blipFill>
        <p:spPr>
          <a:xfrm>
            <a:off x="4840287" y="568325"/>
            <a:ext cx="2635249" cy="3983037"/>
          </a:xfrm>
          <a:prstGeom prst="rect">
            <a:avLst/>
          </a:prstGeom>
          <a:noFill/>
          <a:ln>
            <a:noFill/>
          </a:ln>
        </p:spPr>
      </p:pic>
      <p:pic>
        <p:nvPicPr>
          <p:cNvPr id="1039" name="Shape 1039"/>
          <p:cNvPicPr preferRelativeResize="0"/>
          <p:nvPr/>
        </p:nvPicPr>
        <p:blipFill rotWithShape="1">
          <a:blip r:embed="rId9">
            <a:alphaModFix/>
          </a:blip>
          <a:srcRect b="0" l="0" r="0" t="0"/>
          <a:stretch/>
        </p:blipFill>
        <p:spPr>
          <a:xfrm>
            <a:off x="8299450" y="568325"/>
            <a:ext cx="3951286" cy="4203699"/>
          </a:xfrm>
          <a:prstGeom prst="rect">
            <a:avLst/>
          </a:prstGeom>
          <a:noFill/>
          <a:ln>
            <a:noFill/>
          </a:ln>
        </p:spPr>
      </p:pic>
    </p:spTree>
  </p:cSld>
  <p:clrMapOvr>
    <a:masterClrMapping/>
  </p:clrMapOvr>
  <p:transition spd="slow">
    <p:fade/>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87" name="Shape 487"/>
        <p:cNvGrpSpPr/>
        <p:nvPr/>
      </p:nvGrpSpPr>
      <p:grpSpPr>
        <a:xfrm>
          <a:off x="0" y="0"/>
          <a:ext cx="0" cy="0"/>
          <a:chOff x="0" y="0"/>
          <a:chExt cx="0" cy="0"/>
        </a:xfrm>
      </p:grpSpPr>
      <p:sp>
        <p:nvSpPr>
          <p:cNvPr id="488" name="Shape 488"/>
          <p:cNvSpPr txBox="1"/>
          <p:nvPr/>
        </p:nvSpPr>
        <p:spPr>
          <a:xfrm>
            <a:off x="6353175" y="9109075"/>
            <a:ext cx="296861" cy="317500"/>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B0BBC0"/>
              </a:buClr>
              <a:buSzPct val="25000"/>
              <a:buFont typeface="Lustria"/>
              <a:buNone/>
            </a:pPr>
            <a:fld id="{00000000-1234-1234-1234-123412341234}" type="slidenum">
              <a:rPr b="0" i="0" lang="en-US" sz="1600" u="none">
                <a:solidFill>
                  <a:srgbClr val="B0BBC0"/>
                </a:solidFill>
                <a:latin typeface="Lustria"/>
                <a:ea typeface="Lustria"/>
                <a:cs typeface="Lustria"/>
                <a:sym typeface="Lustria"/>
              </a:rPr>
              <a:t>‹#›</a:t>
            </a:fld>
          </a:p>
        </p:txBody>
      </p:sp>
      <p:grpSp>
        <p:nvGrpSpPr>
          <p:cNvPr id="489" name="Shape 489"/>
          <p:cNvGrpSpPr/>
          <p:nvPr/>
        </p:nvGrpSpPr>
        <p:grpSpPr>
          <a:xfrm>
            <a:off x="258762" y="246062"/>
            <a:ext cx="12485685" cy="9259887"/>
            <a:chOff x="0" y="0"/>
            <a:chExt cx="12484099" cy="9258300"/>
          </a:xfrm>
        </p:grpSpPr>
        <p:grpSp>
          <p:nvGrpSpPr>
            <p:cNvPr id="490" name="Shape 490"/>
            <p:cNvGrpSpPr/>
            <p:nvPr/>
          </p:nvGrpSpPr>
          <p:grpSpPr>
            <a:xfrm>
              <a:off x="0" y="0"/>
              <a:ext cx="12484099" cy="9258300"/>
              <a:chOff x="0" y="0"/>
              <a:chExt cx="12484099" cy="9258300"/>
            </a:xfrm>
          </p:grpSpPr>
          <p:pic>
            <p:nvPicPr>
              <p:cNvPr id="491" name="Shape 491"/>
              <p:cNvPicPr preferRelativeResize="0"/>
              <p:nvPr/>
            </p:nvPicPr>
            <p:blipFill rotWithShape="1">
              <a:blip r:embed="rId3">
                <a:alphaModFix/>
              </a:blip>
              <a:srcRect b="0" l="0" r="0" t="0"/>
              <a:stretch/>
            </p:blipFill>
            <p:spPr>
              <a:xfrm>
                <a:off x="0" y="0"/>
                <a:ext cx="12484099" cy="9258300"/>
              </a:xfrm>
              <a:prstGeom prst="rect">
                <a:avLst/>
              </a:prstGeom>
              <a:noFill/>
              <a:ln>
                <a:noFill/>
              </a:ln>
              <a:effectLst>
                <a:outerShdw blurRad="63500" rotWithShape="0" algn="ctr">
                  <a:schemeClr val="lt2">
                    <a:alpha val="39607"/>
                  </a:schemeClr>
                </a:outerShdw>
              </a:effectLst>
            </p:spPr>
          </p:pic>
          <p:grpSp>
            <p:nvGrpSpPr>
              <p:cNvPr id="492" name="Shape 492"/>
              <p:cNvGrpSpPr/>
              <p:nvPr/>
            </p:nvGrpSpPr>
            <p:grpSpPr>
              <a:xfrm>
                <a:off x="103186" y="90486"/>
                <a:ext cx="12280899" cy="9051924"/>
                <a:chOff x="0" y="0"/>
                <a:chExt cx="12280899" cy="9050336"/>
              </a:xfrm>
            </p:grpSpPr>
            <p:sp>
              <p:nvSpPr>
                <p:cNvPr id="493" name="Shape 493"/>
                <p:cNvSpPr txBox="1"/>
                <p:nvPr/>
              </p:nvSpPr>
              <p:spPr>
                <a:xfrm>
                  <a:off x="0" y="0"/>
                  <a:ext cx="12280899" cy="9050336"/>
                </a:xfrm>
                <a:prstGeom prst="rect">
                  <a:avLst/>
                </a:prstGeom>
                <a:noFill/>
                <a:ln cap="flat" cmpd="sng" w="12700">
                  <a:solidFill>
                    <a:srgbClr val="BEBCB1"/>
                  </a:solidFill>
                  <a:prstDash val="solid"/>
                  <a:round/>
                  <a:headEnd len="med" w="med" type="none"/>
                  <a:tailEnd len="med" w="med" type="none"/>
                </a:ln>
              </p:spPr>
              <p:txBody>
                <a:bodyPr anchorCtr="0" anchor="t" bIns="0" lIns="0" rIns="0" tIns="0">
                  <a:noAutofit/>
                </a:bodyPr>
                <a:lstStyle/>
                <a:p>
                  <a:pPr indent="0" lvl="0" marL="0" marR="0" rtl="0" algn="ctr">
                    <a:lnSpc>
                      <a:spcPct val="155000"/>
                    </a:lnSpc>
                    <a:spcBef>
                      <a:spcPts val="0"/>
                    </a:spcBef>
                    <a:spcAft>
                      <a:spcPts val="0"/>
                    </a:spcAft>
                    <a:buNone/>
                  </a:pPr>
                  <a:r>
                    <a:t/>
                  </a:r>
                  <a:endParaRPr b="0" i="0" sz="3200" u="none">
                    <a:solidFill>
                      <a:srgbClr val="3D4A2F"/>
                    </a:solidFill>
                    <a:latin typeface="Georgia"/>
                    <a:ea typeface="Georgia"/>
                    <a:cs typeface="Georgia"/>
                    <a:sym typeface="Georgia"/>
                  </a:endParaRPr>
                </a:p>
              </p:txBody>
            </p:sp>
            <p:cxnSp>
              <p:nvCxnSpPr>
                <p:cNvPr id="494" name="Shape 494"/>
                <p:cNvCxnSpPr/>
                <p:nvPr/>
              </p:nvCxnSpPr>
              <p:spPr>
                <a:xfrm>
                  <a:off x="0" y="8734425"/>
                  <a:ext cx="12263437" cy="1587"/>
                </a:xfrm>
                <a:prstGeom prst="straightConnector1">
                  <a:avLst/>
                </a:prstGeom>
                <a:noFill/>
                <a:ln cap="flat" cmpd="sng" w="12700">
                  <a:solidFill>
                    <a:srgbClr val="BEBCB1"/>
                  </a:solidFill>
                  <a:prstDash val="solid"/>
                  <a:miter/>
                  <a:headEnd len="med" w="med" type="none"/>
                  <a:tailEnd len="med" w="med" type="none"/>
                </a:ln>
              </p:spPr>
            </p:cxnSp>
          </p:grpSp>
        </p:grpSp>
        <p:sp>
          <p:nvSpPr>
            <p:cNvPr id="495" name="Shape 495"/>
            <p:cNvSpPr txBox="1"/>
            <p:nvPr/>
          </p:nvSpPr>
          <p:spPr>
            <a:xfrm rot="5400000">
              <a:off x="869156" y="4417217"/>
              <a:ext cx="8743949" cy="90486"/>
            </a:xfrm>
            <a:prstGeom prst="rect">
              <a:avLst/>
            </a:prstGeom>
            <a:solidFill>
              <a:schemeClr val="accent1"/>
            </a:solidFill>
            <a:ln cap="flat" cmpd="sng" w="9525">
              <a:solidFill>
                <a:srgbClr val="D1D0C8"/>
              </a:solidFill>
              <a:prstDash val="solid"/>
              <a:round/>
              <a:headEnd len="med" w="med" type="none"/>
              <a:tailEnd len="med" w="med" type="none"/>
            </a:ln>
          </p:spPr>
          <p:txBody>
            <a:bodyPr anchorCtr="0" anchor="t" bIns="0" lIns="0" rIns="0" tIns="0">
              <a:noAutofit/>
            </a:bodyPr>
            <a:lstStyle/>
            <a:p>
              <a:pPr indent="0" lvl="0" marL="0" marR="0" rtl="0" algn="ctr">
                <a:lnSpc>
                  <a:spcPct val="155000"/>
                </a:lnSpc>
                <a:spcBef>
                  <a:spcPts val="0"/>
                </a:spcBef>
                <a:spcAft>
                  <a:spcPts val="0"/>
                </a:spcAft>
                <a:buNone/>
              </a:pPr>
              <a:r>
                <a:t/>
              </a:r>
              <a:endParaRPr b="0" i="0" sz="3200" u="none">
                <a:solidFill>
                  <a:srgbClr val="3D4A2F"/>
                </a:solidFill>
                <a:latin typeface="Georgia"/>
                <a:ea typeface="Georgia"/>
                <a:cs typeface="Georgia"/>
                <a:sym typeface="Georgia"/>
              </a:endParaRPr>
            </a:p>
          </p:txBody>
        </p:sp>
      </p:grpSp>
      <p:sp>
        <p:nvSpPr>
          <p:cNvPr id="496" name="Shape 496"/>
          <p:cNvSpPr txBox="1"/>
          <p:nvPr/>
        </p:nvSpPr>
        <p:spPr>
          <a:xfrm>
            <a:off x="6353175" y="9109075"/>
            <a:ext cx="296861" cy="317500"/>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B0BBC0"/>
              </a:buClr>
              <a:buSzPct val="25000"/>
              <a:buFont typeface="Lustria"/>
              <a:buNone/>
            </a:pPr>
            <a:fld id="{00000000-1234-1234-1234-123412341234}" type="slidenum">
              <a:rPr b="0" i="0" lang="en-US" sz="1600" u="none">
                <a:solidFill>
                  <a:srgbClr val="B0BBC0"/>
                </a:solidFill>
                <a:latin typeface="Lustria"/>
                <a:ea typeface="Lustria"/>
                <a:cs typeface="Lustria"/>
                <a:sym typeface="Lustria"/>
              </a:rPr>
              <a:t>‹#›</a:t>
            </a:fld>
          </a:p>
        </p:txBody>
      </p:sp>
      <p:pic>
        <p:nvPicPr>
          <p:cNvPr id="497" name="Shape 497"/>
          <p:cNvPicPr preferRelativeResize="0"/>
          <p:nvPr/>
        </p:nvPicPr>
        <p:blipFill rotWithShape="1">
          <a:blip r:embed="rId4">
            <a:alphaModFix/>
          </a:blip>
          <a:srcRect b="0" l="0" r="0" t="0"/>
          <a:stretch/>
        </p:blipFill>
        <p:spPr>
          <a:xfrm>
            <a:off x="219075" y="-117475"/>
            <a:ext cx="12572999" cy="10102849"/>
          </a:xfrm>
          <a:prstGeom prst="rect">
            <a:avLst/>
          </a:prstGeom>
          <a:noFill/>
          <a:ln>
            <a:noFill/>
          </a:ln>
        </p:spPr>
      </p:pic>
    </p:spTree>
  </p:cSld>
  <p:clrMapOvr>
    <a:masterClrMapping/>
  </p:clrMapOvr>
  <p:transition spd="slow">
    <p:fade/>
  </p:transition>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0000FF"/>
        </a:solidFill>
      </p:bgPr>
    </p:bg>
    <p:spTree>
      <p:nvGrpSpPr>
        <p:cNvPr id="1043" name="Shape 1043"/>
        <p:cNvGrpSpPr/>
        <p:nvPr/>
      </p:nvGrpSpPr>
      <p:grpSpPr>
        <a:xfrm>
          <a:off x="0" y="0"/>
          <a:ext cx="0" cy="0"/>
          <a:chOff x="0" y="0"/>
          <a:chExt cx="0" cy="0"/>
        </a:xfrm>
      </p:grpSpPr>
      <p:grpSp>
        <p:nvGrpSpPr>
          <p:cNvPr id="1044" name="Shape 1044"/>
          <p:cNvGrpSpPr/>
          <p:nvPr/>
        </p:nvGrpSpPr>
        <p:grpSpPr>
          <a:xfrm>
            <a:off x="258762" y="246062"/>
            <a:ext cx="12485685" cy="9259887"/>
            <a:chOff x="0" y="0"/>
            <a:chExt cx="12484099" cy="9258300"/>
          </a:xfrm>
        </p:grpSpPr>
        <p:pic>
          <p:nvPicPr>
            <p:cNvPr id="1045" name="Shape 1045"/>
            <p:cNvPicPr preferRelativeResize="0"/>
            <p:nvPr/>
          </p:nvPicPr>
          <p:blipFill rotWithShape="1">
            <a:blip r:embed="rId3">
              <a:alphaModFix/>
            </a:blip>
            <a:srcRect b="0" l="0" r="0" t="0"/>
            <a:stretch/>
          </p:blipFill>
          <p:spPr>
            <a:xfrm>
              <a:off x="0" y="0"/>
              <a:ext cx="12484099" cy="9258300"/>
            </a:xfrm>
            <a:prstGeom prst="rect">
              <a:avLst/>
            </a:prstGeom>
            <a:noFill/>
            <a:ln>
              <a:noFill/>
            </a:ln>
            <a:effectLst>
              <a:outerShdw blurRad="63500" rotWithShape="0" algn="ctr">
                <a:schemeClr val="lt2">
                  <a:alpha val="39607"/>
                </a:schemeClr>
              </a:outerShdw>
            </a:effectLst>
          </p:spPr>
        </p:pic>
        <p:grpSp>
          <p:nvGrpSpPr>
            <p:cNvPr id="1046" name="Shape 1046"/>
            <p:cNvGrpSpPr/>
            <p:nvPr/>
          </p:nvGrpSpPr>
          <p:grpSpPr>
            <a:xfrm>
              <a:off x="103186" y="90486"/>
              <a:ext cx="12280899" cy="9051924"/>
              <a:chOff x="0" y="0"/>
              <a:chExt cx="12280899" cy="9050336"/>
            </a:xfrm>
          </p:grpSpPr>
          <p:sp>
            <p:nvSpPr>
              <p:cNvPr id="1047" name="Shape 1047"/>
              <p:cNvSpPr txBox="1"/>
              <p:nvPr/>
            </p:nvSpPr>
            <p:spPr>
              <a:xfrm>
                <a:off x="0" y="0"/>
                <a:ext cx="12280899" cy="9050336"/>
              </a:xfrm>
              <a:prstGeom prst="rect">
                <a:avLst/>
              </a:prstGeom>
              <a:noFill/>
              <a:ln cap="flat" cmpd="sng" w="12700">
                <a:solidFill>
                  <a:srgbClr val="BEBCB1"/>
                </a:solidFill>
                <a:prstDash val="solid"/>
                <a:round/>
                <a:headEnd len="med" w="med" type="none"/>
                <a:tailEnd len="med" w="med" type="none"/>
              </a:ln>
            </p:spPr>
            <p:txBody>
              <a:bodyPr anchorCtr="0" anchor="t" bIns="0" lIns="0" rIns="0" tIns="0">
                <a:noAutofit/>
              </a:bodyPr>
              <a:lstStyle/>
              <a:p>
                <a:pPr indent="0" lvl="0" marL="0" marR="0" rtl="0" algn="ctr">
                  <a:lnSpc>
                    <a:spcPct val="155000"/>
                  </a:lnSpc>
                  <a:spcBef>
                    <a:spcPts val="0"/>
                  </a:spcBef>
                  <a:spcAft>
                    <a:spcPts val="0"/>
                  </a:spcAft>
                  <a:buNone/>
                </a:pPr>
                <a:r>
                  <a:t/>
                </a:r>
                <a:endParaRPr b="0" i="0" sz="3200" u="none">
                  <a:solidFill>
                    <a:srgbClr val="3D4A2F"/>
                  </a:solidFill>
                  <a:latin typeface="Georgia"/>
                  <a:ea typeface="Georgia"/>
                  <a:cs typeface="Georgia"/>
                  <a:sym typeface="Georgia"/>
                </a:endParaRPr>
              </a:p>
            </p:txBody>
          </p:sp>
          <p:cxnSp>
            <p:nvCxnSpPr>
              <p:cNvPr id="1048" name="Shape 1048"/>
              <p:cNvCxnSpPr/>
              <p:nvPr/>
            </p:nvCxnSpPr>
            <p:spPr>
              <a:xfrm>
                <a:off x="0" y="8734425"/>
                <a:ext cx="12263437" cy="1587"/>
              </a:xfrm>
              <a:prstGeom prst="straightConnector1">
                <a:avLst/>
              </a:prstGeom>
              <a:noFill/>
              <a:ln cap="flat" cmpd="sng" w="12700">
                <a:solidFill>
                  <a:srgbClr val="BEBCB1"/>
                </a:solidFill>
                <a:prstDash val="solid"/>
                <a:miter/>
                <a:headEnd len="med" w="med" type="none"/>
                <a:tailEnd len="med" w="med" type="none"/>
              </a:ln>
            </p:spPr>
          </p:cxnSp>
        </p:grpSp>
      </p:grpSp>
      <p:sp>
        <p:nvSpPr>
          <p:cNvPr id="1049" name="Shape 1049"/>
          <p:cNvSpPr txBox="1"/>
          <p:nvPr/>
        </p:nvSpPr>
        <p:spPr>
          <a:xfrm>
            <a:off x="6353175" y="9109075"/>
            <a:ext cx="296861" cy="317500"/>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B0BBC0"/>
              </a:buClr>
              <a:buSzPct val="25000"/>
              <a:buFont typeface="Lustria"/>
              <a:buNone/>
            </a:pPr>
            <a:fld id="{00000000-1234-1234-1234-123412341234}" type="slidenum">
              <a:rPr b="0" i="0" lang="en-US" sz="1600" u="none">
                <a:solidFill>
                  <a:srgbClr val="B0BBC0"/>
                </a:solidFill>
                <a:latin typeface="Lustria"/>
                <a:ea typeface="Lustria"/>
                <a:cs typeface="Lustria"/>
                <a:sym typeface="Lustria"/>
              </a:rPr>
              <a:t>‹#›</a:t>
            </a:fld>
          </a:p>
        </p:txBody>
      </p:sp>
      <p:pic>
        <p:nvPicPr>
          <p:cNvPr id="1050" name="Shape 1050"/>
          <p:cNvPicPr preferRelativeResize="0"/>
          <p:nvPr/>
        </p:nvPicPr>
        <p:blipFill rotWithShape="1">
          <a:blip r:embed="rId4">
            <a:alphaModFix/>
          </a:blip>
          <a:srcRect b="0" l="0" r="0" t="0"/>
          <a:stretch/>
        </p:blipFill>
        <p:spPr>
          <a:xfrm>
            <a:off x="346075" y="352425"/>
            <a:ext cx="5354636" cy="4016374"/>
          </a:xfrm>
          <a:prstGeom prst="rect">
            <a:avLst/>
          </a:prstGeom>
          <a:noFill/>
          <a:ln>
            <a:noFill/>
          </a:ln>
        </p:spPr>
      </p:pic>
      <p:pic>
        <p:nvPicPr>
          <p:cNvPr id="1051" name="Shape 1051"/>
          <p:cNvPicPr preferRelativeResize="0"/>
          <p:nvPr/>
        </p:nvPicPr>
        <p:blipFill rotWithShape="1">
          <a:blip r:embed="rId5">
            <a:alphaModFix/>
          </a:blip>
          <a:srcRect b="0" l="0" r="0" t="0"/>
          <a:stretch/>
        </p:blipFill>
        <p:spPr>
          <a:xfrm>
            <a:off x="7277100" y="352425"/>
            <a:ext cx="5354636" cy="4016374"/>
          </a:xfrm>
          <a:prstGeom prst="rect">
            <a:avLst/>
          </a:prstGeom>
          <a:noFill/>
          <a:ln>
            <a:noFill/>
          </a:ln>
        </p:spPr>
      </p:pic>
      <p:pic>
        <p:nvPicPr>
          <p:cNvPr id="1052" name="Shape 1052"/>
          <p:cNvPicPr preferRelativeResize="0"/>
          <p:nvPr/>
        </p:nvPicPr>
        <p:blipFill rotWithShape="1">
          <a:blip r:embed="rId6">
            <a:alphaModFix/>
          </a:blip>
          <a:srcRect b="0" l="0" r="0" t="0"/>
          <a:stretch/>
        </p:blipFill>
        <p:spPr>
          <a:xfrm>
            <a:off x="5314950" y="452437"/>
            <a:ext cx="2555875" cy="4248149"/>
          </a:xfrm>
          <a:prstGeom prst="rect">
            <a:avLst/>
          </a:prstGeom>
          <a:noFill/>
          <a:ln>
            <a:noFill/>
          </a:ln>
        </p:spPr>
      </p:pic>
      <p:pic>
        <p:nvPicPr>
          <p:cNvPr id="1053" name="Shape 1053"/>
          <p:cNvPicPr preferRelativeResize="0"/>
          <p:nvPr/>
        </p:nvPicPr>
        <p:blipFill rotWithShape="1">
          <a:blip r:embed="rId7">
            <a:alphaModFix/>
          </a:blip>
          <a:srcRect b="0" l="0" r="0" t="0"/>
          <a:stretch/>
        </p:blipFill>
        <p:spPr>
          <a:xfrm>
            <a:off x="3798887" y="4705350"/>
            <a:ext cx="4673600" cy="4654549"/>
          </a:xfrm>
          <a:prstGeom prst="rect">
            <a:avLst/>
          </a:prstGeom>
          <a:noFill/>
          <a:ln>
            <a:noFill/>
          </a:ln>
        </p:spPr>
      </p:pic>
      <p:pic>
        <p:nvPicPr>
          <p:cNvPr id="1054" name="Shape 1054"/>
          <p:cNvPicPr preferRelativeResize="0"/>
          <p:nvPr/>
        </p:nvPicPr>
        <p:blipFill rotWithShape="1">
          <a:blip r:embed="rId8">
            <a:alphaModFix/>
          </a:blip>
          <a:srcRect b="0" l="0" r="0" t="0"/>
          <a:stretch/>
        </p:blipFill>
        <p:spPr>
          <a:xfrm>
            <a:off x="8505825" y="5019675"/>
            <a:ext cx="4189411" cy="3351212"/>
          </a:xfrm>
          <a:prstGeom prst="rect">
            <a:avLst/>
          </a:prstGeom>
          <a:noFill/>
          <a:ln>
            <a:noFill/>
          </a:ln>
        </p:spPr>
      </p:pic>
      <p:pic>
        <p:nvPicPr>
          <p:cNvPr id="1055" name="Shape 1055"/>
          <p:cNvPicPr preferRelativeResize="0"/>
          <p:nvPr/>
        </p:nvPicPr>
        <p:blipFill rotWithShape="1">
          <a:blip r:embed="rId9">
            <a:alphaModFix/>
          </a:blip>
          <a:srcRect b="0" l="0" r="0" t="0"/>
          <a:stretch/>
        </p:blipFill>
        <p:spPr>
          <a:xfrm>
            <a:off x="261937" y="5156200"/>
            <a:ext cx="3662361" cy="3662361"/>
          </a:xfrm>
          <a:prstGeom prst="rect">
            <a:avLst/>
          </a:prstGeom>
          <a:noFill/>
          <a:ln>
            <a:noFill/>
          </a:ln>
        </p:spPr>
      </p:pic>
    </p:spTree>
  </p:cSld>
  <p:clrMapOvr>
    <a:masterClrMapping/>
  </p:clrMapOvr>
  <p:transition spd="slow">
    <p:fade/>
  </p:transition>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650065"/>
        </a:solidFill>
      </p:bgPr>
    </p:bg>
    <p:spTree>
      <p:nvGrpSpPr>
        <p:cNvPr id="1059" name="Shape 1059"/>
        <p:cNvGrpSpPr/>
        <p:nvPr/>
      </p:nvGrpSpPr>
      <p:grpSpPr>
        <a:xfrm>
          <a:off x="0" y="0"/>
          <a:ext cx="0" cy="0"/>
          <a:chOff x="0" y="0"/>
          <a:chExt cx="0" cy="0"/>
        </a:xfrm>
      </p:grpSpPr>
      <p:grpSp>
        <p:nvGrpSpPr>
          <p:cNvPr id="1060" name="Shape 1060"/>
          <p:cNvGrpSpPr/>
          <p:nvPr/>
        </p:nvGrpSpPr>
        <p:grpSpPr>
          <a:xfrm>
            <a:off x="258762" y="246062"/>
            <a:ext cx="12485685" cy="9259887"/>
            <a:chOff x="0" y="0"/>
            <a:chExt cx="12484099" cy="9258300"/>
          </a:xfrm>
        </p:grpSpPr>
        <p:pic>
          <p:nvPicPr>
            <p:cNvPr id="1061" name="Shape 1061"/>
            <p:cNvPicPr preferRelativeResize="0"/>
            <p:nvPr/>
          </p:nvPicPr>
          <p:blipFill rotWithShape="1">
            <a:blip r:embed="rId3">
              <a:alphaModFix/>
            </a:blip>
            <a:srcRect b="0" l="0" r="0" t="0"/>
            <a:stretch/>
          </p:blipFill>
          <p:spPr>
            <a:xfrm>
              <a:off x="0" y="0"/>
              <a:ext cx="12484099" cy="9258300"/>
            </a:xfrm>
            <a:prstGeom prst="rect">
              <a:avLst/>
            </a:prstGeom>
            <a:noFill/>
            <a:ln>
              <a:noFill/>
            </a:ln>
            <a:effectLst>
              <a:outerShdw blurRad="63500" rotWithShape="0" algn="ctr">
                <a:schemeClr val="lt2">
                  <a:alpha val="39607"/>
                </a:schemeClr>
              </a:outerShdw>
            </a:effectLst>
          </p:spPr>
        </p:pic>
        <p:grpSp>
          <p:nvGrpSpPr>
            <p:cNvPr id="1062" name="Shape 1062"/>
            <p:cNvGrpSpPr/>
            <p:nvPr/>
          </p:nvGrpSpPr>
          <p:grpSpPr>
            <a:xfrm>
              <a:off x="103186" y="90486"/>
              <a:ext cx="12280899" cy="9051924"/>
              <a:chOff x="0" y="0"/>
              <a:chExt cx="12280899" cy="9050336"/>
            </a:xfrm>
          </p:grpSpPr>
          <p:sp>
            <p:nvSpPr>
              <p:cNvPr id="1063" name="Shape 1063"/>
              <p:cNvSpPr txBox="1"/>
              <p:nvPr/>
            </p:nvSpPr>
            <p:spPr>
              <a:xfrm>
                <a:off x="0" y="0"/>
                <a:ext cx="12280899" cy="9050336"/>
              </a:xfrm>
              <a:prstGeom prst="rect">
                <a:avLst/>
              </a:prstGeom>
              <a:noFill/>
              <a:ln cap="flat" cmpd="sng" w="12700">
                <a:solidFill>
                  <a:srgbClr val="BEBCB1"/>
                </a:solidFill>
                <a:prstDash val="solid"/>
                <a:round/>
                <a:headEnd len="med" w="med" type="none"/>
                <a:tailEnd len="med" w="med" type="none"/>
              </a:ln>
            </p:spPr>
            <p:txBody>
              <a:bodyPr anchorCtr="0" anchor="t" bIns="0" lIns="0" rIns="0" tIns="0">
                <a:noAutofit/>
              </a:bodyPr>
              <a:lstStyle/>
              <a:p>
                <a:pPr indent="0" lvl="0" marL="0" marR="0" rtl="0" algn="ctr">
                  <a:lnSpc>
                    <a:spcPct val="155000"/>
                  </a:lnSpc>
                  <a:spcBef>
                    <a:spcPts val="0"/>
                  </a:spcBef>
                  <a:spcAft>
                    <a:spcPts val="0"/>
                  </a:spcAft>
                  <a:buNone/>
                </a:pPr>
                <a:r>
                  <a:t/>
                </a:r>
                <a:endParaRPr b="0" i="0" sz="3200" u="none">
                  <a:solidFill>
                    <a:srgbClr val="3D4A2F"/>
                  </a:solidFill>
                  <a:latin typeface="Georgia"/>
                  <a:ea typeface="Georgia"/>
                  <a:cs typeface="Georgia"/>
                  <a:sym typeface="Georgia"/>
                </a:endParaRPr>
              </a:p>
            </p:txBody>
          </p:sp>
          <p:cxnSp>
            <p:nvCxnSpPr>
              <p:cNvPr id="1064" name="Shape 1064"/>
              <p:cNvCxnSpPr/>
              <p:nvPr/>
            </p:nvCxnSpPr>
            <p:spPr>
              <a:xfrm>
                <a:off x="0" y="8734425"/>
                <a:ext cx="12263437" cy="1587"/>
              </a:xfrm>
              <a:prstGeom prst="straightConnector1">
                <a:avLst/>
              </a:prstGeom>
              <a:noFill/>
              <a:ln cap="flat" cmpd="sng" w="12700">
                <a:solidFill>
                  <a:srgbClr val="BEBCB1"/>
                </a:solidFill>
                <a:prstDash val="solid"/>
                <a:miter/>
                <a:headEnd len="med" w="med" type="none"/>
                <a:tailEnd len="med" w="med" type="none"/>
              </a:ln>
            </p:spPr>
          </p:cxnSp>
        </p:grpSp>
      </p:grpSp>
      <p:sp>
        <p:nvSpPr>
          <p:cNvPr id="1065" name="Shape 1065"/>
          <p:cNvSpPr txBox="1"/>
          <p:nvPr/>
        </p:nvSpPr>
        <p:spPr>
          <a:xfrm>
            <a:off x="6353175" y="9109075"/>
            <a:ext cx="296861" cy="317500"/>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B0BBC0"/>
              </a:buClr>
              <a:buSzPct val="25000"/>
              <a:buFont typeface="Lustria"/>
              <a:buNone/>
            </a:pPr>
            <a:fld id="{00000000-1234-1234-1234-123412341234}" type="slidenum">
              <a:rPr b="0" i="0" lang="en-US" sz="1600" u="none">
                <a:solidFill>
                  <a:srgbClr val="B0BBC0"/>
                </a:solidFill>
                <a:latin typeface="Lustria"/>
                <a:ea typeface="Lustria"/>
                <a:cs typeface="Lustria"/>
                <a:sym typeface="Lustria"/>
              </a:rPr>
              <a:t>‹#›</a:t>
            </a:fld>
          </a:p>
        </p:txBody>
      </p:sp>
      <p:pic>
        <p:nvPicPr>
          <p:cNvPr id="1066" name="Shape 1066"/>
          <p:cNvPicPr preferRelativeResize="0"/>
          <p:nvPr/>
        </p:nvPicPr>
        <p:blipFill rotWithShape="1">
          <a:blip r:embed="rId4">
            <a:alphaModFix/>
          </a:blip>
          <a:srcRect b="0" l="0" r="0" t="0"/>
          <a:stretch/>
        </p:blipFill>
        <p:spPr>
          <a:xfrm>
            <a:off x="512762" y="474662"/>
            <a:ext cx="4467224" cy="4397375"/>
          </a:xfrm>
          <a:prstGeom prst="rect">
            <a:avLst/>
          </a:prstGeom>
          <a:noFill/>
          <a:ln>
            <a:noFill/>
          </a:ln>
        </p:spPr>
      </p:pic>
      <p:pic>
        <p:nvPicPr>
          <p:cNvPr id="1067" name="Shape 1067"/>
          <p:cNvPicPr preferRelativeResize="0"/>
          <p:nvPr/>
        </p:nvPicPr>
        <p:blipFill rotWithShape="1">
          <a:blip r:embed="rId5">
            <a:alphaModFix/>
          </a:blip>
          <a:srcRect b="0" l="0" r="0" t="0"/>
          <a:stretch/>
        </p:blipFill>
        <p:spPr>
          <a:xfrm>
            <a:off x="7685086" y="412750"/>
            <a:ext cx="4957761" cy="4956175"/>
          </a:xfrm>
          <a:prstGeom prst="rect">
            <a:avLst/>
          </a:prstGeom>
          <a:noFill/>
          <a:ln>
            <a:noFill/>
          </a:ln>
        </p:spPr>
      </p:pic>
      <p:pic>
        <p:nvPicPr>
          <p:cNvPr id="1068" name="Shape 1068"/>
          <p:cNvPicPr preferRelativeResize="0"/>
          <p:nvPr/>
        </p:nvPicPr>
        <p:blipFill rotWithShape="1">
          <a:blip r:embed="rId6">
            <a:alphaModFix/>
          </a:blip>
          <a:srcRect b="0" l="0" r="0" t="0"/>
          <a:stretch/>
        </p:blipFill>
        <p:spPr>
          <a:xfrm>
            <a:off x="5084762" y="496887"/>
            <a:ext cx="3092450" cy="4375149"/>
          </a:xfrm>
          <a:prstGeom prst="rect">
            <a:avLst/>
          </a:prstGeom>
          <a:noFill/>
          <a:ln>
            <a:noFill/>
          </a:ln>
        </p:spPr>
      </p:pic>
      <p:pic>
        <p:nvPicPr>
          <p:cNvPr id="1069" name="Shape 1069"/>
          <p:cNvPicPr preferRelativeResize="0"/>
          <p:nvPr/>
        </p:nvPicPr>
        <p:blipFill rotWithShape="1">
          <a:blip r:embed="rId7">
            <a:alphaModFix/>
          </a:blip>
          <a:srcRect b="0" l="0" r="0" t="0"/>
          <a:stretch/>
        </p:blipFill>
        <p:spPr>
          <a:xfrm>
            <a:off x="9158286" y="5378450"/>
            <a:ext cx="2347912" cy="3519487"/>
          </a:xfrm>
          <a:prstGeom prst="rect">
            <a:avLst/>
          </a:prstGeom>
          <a:noFill/>
          <a:ln>
            <a:noFill/>
          </a:ln>
        </p:spPr>
      </p:pic>
      <p:pic>
        <p:nvPicPr>
          <p:cNvPr id="1070" name="Shape 1070"/>
          <p:cNvPicPr preferRelativeResize="0"/>
          <p:nvPr/>
        </p:nvPicPr>
        <p:blipFill rotWithShape="1">
          <a:blip r:embed="rId8">
            <a:alphaModFix/>
          </a:blip>
          <a:srcRect b="0" l="0" r="0" t="0"/>
          <a:stretch/>
        </p:blipFill>
        <p:spPr>
          <a:xfrm>
            <a:off x="723900" y="4872037"/>
            <a:ext cx="4025899" cy="4025899"/>
          </a:xfrm>
          <a:prstGeom prst="rect">
            <a:avLst/>
          </a:prstGeom>
          <a:noFill/>
          <a:ln>
            <a:noFill/>
          </a:ln>
        </p:spPr>
      </p:pic>
      <p:pic>
        <p:nvPicPr>
          <p:cNvPr id="1071" name="Shape 1071"/>
          <p:cNvPicPr preferRelativeResize="0"/>
          <p:nvPr/>
        </p:nvPicPr>
        <p:blipFill rotWithShape="1">
          <a:blip r:embed="rId9">
            <a:alphaModFix/>
          </a:blip>
          <a:srcRect b="0" l="0" r="0" t="0"/>
          <a:stretch/>
        </p:blipFill>
        <p:spPr>
          <a:xfrm>
            <a:off x="5064125" y="4979987"/>
            <a:ext cx="3508375" cy="4051300"/>
          </a:xfrm>
          <a:prstGeom prst="rect">
            <a:avLst/>
          </a:prstGeom>
          <a:noFill/>
          <a:ln>
            <a:noFill/>
          </a:ln>
        </p:spPr>
      </p:pic>
    </p:spTree>
  </p:cSld>
  <p:clrMapOvr>
    <a:masterClrMapping/>
  </p:clrMapOvr>
  <p:transition spd="slow">
    <p:fade/>
  </p:transition>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6B5B30"/>
        </a:solidFill>
      </p:bgPr>
    </p:bg>
    <p:spTree>
      <p:nvGrpSpPr>
        <p:cNvPr id="1075" name="Shape 1075"/>
        <p:cNvGrpSpPr/>
        <p:nvPr/>
      </p:nvGrpSpPr>
      <p:grpSpPr>
        <a:xfrm>
          <a:off x="0" y="0"/>
          <a:ext cx="0" cy="0"/>
          <a:chOff x="0" y="0"/>
          <a:chExt cx="0" cy="0"/>
        </a:xfrm>
      </p:grpSpPr>
      <p:grpSp>
        <p:nvGrpSpPr>
          <p:cNvPr id="1076" name="Shape 1076"/>
          <p:cNvGrpSpPr/>
          <p:nvPr/>
        </p:nvGrpSpPr>
        <p:grpSpPr>
          <a:xfrm>
            <a:off x="258762" y="246062"/>
            <a:ext cx="12485685" cy="9259887"/>
            <a:chOff x="0" y="0"/>
            <a:chExt cx="12484099" cy="9258300"/>
          </a:xfrm>
        </p:grpSpPr>
        <p:pic>
          <p:nvPicPr>
            <p:cNvPr id="1077" name="Shape 1077"/>
            <p:cNvPicPr preferRelativeResize="0"/>
            <p:nvPr/>
          </p:nvPicPr>
          <p:blipFill rotWithShape="1">
            <a:blip r:embed="rId3">
              <a:alphaModFix/>
            </a:blip>
            <a:srcRect b="0" l="0" r="0" t="0"/>
            <a:stretch/>
          </p:blipFill>
          <p:spPr>
            <a:xfrm>
              <a:off x="0" y="0"/>
              <a:ext cx="12484099" cy="9258300"/>
            </a:xfrm>
            <a:prstGeom prst="rect">
              <a:avLst/>
            </a:prstGeom>
            <a:noFill/>
            <a:ln>
              <a:noFill/>
            </a:ln>
            <a:effectLst>
              <a:outerShdw blurRad="63500" rotWithShape="0" algn="ctr">
                <a:schemeClr val="lt2">
                  <a:alpha val="39607"/>
                </a:schemeClr>
              </a:outerShdw>
            </a:effectLst>
          </p:spPr>
        </p:pic>
        <p:grpSp>
          <p:nvGrpSpPr>
            <p:cNvPr id="1078" name="Shape 1078"/>
            <p:cNvGrpSpPr/>
            <p:nvPr/>
          </p:nvGrpSpPr>
          <p:grpSpPr>
            <a:xfrm>
              <a:off x="103186" y="90486"/>
              <a:ext cx="12280899" cy="9051924"/>
              <a:chOff x="0" y="0"/>
              <a:chExt cx="12280899" cy="9050336"/>
            </a:xfrm>
          </p:grpSpPr>
          <p:sp>
            <p:nvSpPr>
              <p:cNvPr id="1079" name="Shape 1079"/>
              <p:cNvSpPr txBox="1"/>
              <p:nvPr/>
            </p:nvSpPr>
            <p:spPr>
              <a:xfrm>
                <a:off x="0" y="0"/>
                <a:ext cx="12280899" cy="9050336"/>
              </a:xfrm>
              <a:prstGeom prst="rect">
                <a:avLst/>
              </a:prstGeom>
              <a:noFill/>
              <a:ln cap="flat" cmpd="sng" w="12700">
                <a:solidFill>
                  <a:srgbClr val="BEBCB1"/>
                </a:solidFill>
                <a:prstDash val="solid"/>
                <a:round/>
                <a:headEnd len="med" w="med" type="none"/>
                <a:tailEnd len="med" w="med" type="none"/>
              </a:ln>
            </p:spPr>
            <p:txBody>
              <a:bodyPr anchorCtr="0" anchor="t" bIns="0" lIns="0" rIns="0" tIns="0">
                <a:noAutofit/>
              </a:bodyPr>
              <a:lstStyle/>
              <a:p>
                <a:pPr indent="0" lvl="0" marL="0" marR="0" rtl="0" algn="ctr">
                  <a:lnSpc>
                    <a:spcPct val="155000"/>
                  </a:lnSpc>
                  <a:spcBef>
                    <a:spcPts val="0"/>
                  </a:spcBef>
                  <a:spcAft>
                    <a:spcPts val="0"/>
                  </a:spcAft>
                  <a:buNone/>
                </a:pPr>
                <a:r>
                  <a:t/>
                </a:r>
                <a:endParaRPr b="0" i="0" sz="3200" u="none">
                  <a:solidFill>
                    <a:srgbClr val="3D4A2F"/>
                  </a:solidFill>
                  <a:latin typeface="Georgia"/>
                  <a:ea typeface="Georgia"/>
                  <a:cs typeface="Georgia"/>
                  <a:sym typeface="Georgia"/>
                </a:endParaRPr>
              </a:p>
            </p:txBody>
          </p:sp>
          <p:cxnSp>
            <p:nvCxnSpPr>
              <p:cNvPr id="1080" name="Shape 1080"/>
              <p:cNvCxnSpPr/>
              <p:nvPr/>
            </p:nvCxnSpPr>
            <p:spPr>
              <a:xfrm>
                <a:off x="0" y="8734425"/>
                <a:ext cx="12263437" cy="1587"/>
              </a:xfrm>
              <a:prstGeom prst="straightConnector1">
                <a:avLst/>
              </a:prstGeom>
              <a:noFill/>
              <a:ln cap="flat" cmpd="sng" w="12700">
                <a:solidFill>
                  <a:srgbClr val="BEBCB1"/>
                </a:solidFill>
                <a:prstDash val="solid"/>
                <a:miter/>
                <a:headEnd len="med" w="med" type="none"/>
                <a:tailEnd len="med" w="med" type="none"/>
              </a:ln>
            </p:spPr>
          </p:cxnSp>
        </p:grpSp>
      </p:grpSp>
      <p:sp>
        <p:nvSpPr>
          <p:cNvPr id="1081" name="Shape 1081"/>
          <p:cNvSpPr txBox="1"/>
          <p:nvPr/>
        </p:nvSpPr>
        <p:spPr>
          <a:xfrm>
            <a:off x="6353175" y="9109075"/>
            <a:ext cx="296861" cy="317500"/>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B0BBC0"/>
              </a:buClr>
              <a:buSzPct val="25000"/>
              <a:buFont typeface="Lustria"/>
              <a:buNone/>
            </a:pPr>
            <a:fld id="{00000000-1234-1234-1234-123412341234}" type="slidenum">
              <a:rPr b="0" i="0" lang="en-US" sz="1600" u="none">
                <a:solidFill>
                  <a:srgbClr val="B0BBC0"/>
                </a:solidFill>
                <a:latin typeface="Lustria"/>
                <a:ea typeface="Lustria"/>
                <a:cs typeface="Lustria"/>
                <a:sym typeface="Lustria"/>
              </a:rPr>
              <a:t>‹#›</a:t>
            </a:fld>
          </a:p>
        </p:txBody>
      </p:sp>
      <p:pic>
        <p:nvPicPr>
          <p:cNvPr id="1082" name="Shape 1082"/>
          <p:cNvPicPr preferRelativeResize="0"/>
          <p:nvPr/>
        </p:nvPicPr>
        <p:blipFill rotWithShape="1">
          <a:blip r:embed="rId4">
            <a:alphaModFix/>
          </a:blip>
          <a:srcRect b="0" l="0" r="0" t="0"/>
          <a:stretch/>
        </p:blipFill>
        <p:spPr>
          <a:xfrm>
            <a:off x="382587" y="314325"/>
            <a:ext cx="5819774" cy="3822700"/>
          </a:xfrm>
          <a:prstGeom prst="rect">
            <a:avLst/>
          </a:prstGeom>
          <a:noFill/>
          <a:ln>
            <a:noFill/>
          </a:ln>
        </p:spPr>
      </p:pic>
      <p:pic>
        <p:nvPicPr>
          <p:cNvPr id="1083" name="Shape 1083"/>
          <p:cNvPicPr preferRelativeResize="0"/>
          <p:nvPr/>
        </p:nvPicPr>
        <p:blipFill rotWithShape="1">
          <a:blip r:embed="rId5">
            <a:alphaModFix/>
          </a:blip>
          <a:srcRect b="0" l="0" r="0" t="0"/>
          <a:stretch/>
        </p:blipFill>
        <p:spPr>
          <a:xfrm>
            <a:off x="6981825" y="314325"/>
            <a:ext cx="5588000" cy="3822700"/>
          </a:xfrm>
          <a:prstGeom prst="rect">
            <a:avLst/>
          </a:prstGeom>
          <a:noFill/>
          <a:ln>
            <a:noFill/>
          </a:ln>
        </p:spPr>
      </p:pic>
      <p:pic>
        <p:nvPicPr>
          <p:cNvPr id="1084" name="Shape 1084"/>
          <p:cNvPicPr preferRelativeResize="0"/>
          <p:nvPr/>
        </p:nvPicPr>
        <p:blipFill rotWithShape="1">
          <a:blip r:embed="rId6">
            <a:alphaModFix/>
          </a:blip>
          <a:srcRect b="0" l="0" r="0" t="0"/>
          <a:stretch/>
        </p:blipFill>
        <p:spPr>
          <a:xfrm>
            <a:off x="382587" y="5221287"/>
            <a:ext cx="6072187" cy="4122736"/>
          </a:xfrm>
          <a:prstGeom prst="rect">
            <a:avLst/>
          </a:prstGeom>
          <a:noFill/>
          <a:ln>
            <a:noFill/>
          </a:ln>
        </p:spPr>
      </p:pic>
      <p:pic>
        <p:nvPicPr>
          <p:cNvPr id="1085" name="Shape 1085"/>
          <p:cNvPicPr preferRelativeResize="0"/>
          <p:nvPr/>
        </p:nvPicPr>
        <p:blipFill rotWithShape="1">
          <a:blip r:embed="rId7">
            <a:alphaModFix/>
          </a:blip>
          <a:srcRect b="0" l="0" r="0" t="0"/>
          <a:stretch/>
        </p:blipFill>
        <p:spPr>
          <a:xfrm>
            <a:off x="7188200" y="5156200"/>
            <a:ext cx="5384799" cy="4190999"/>
          </a:xfrm>
          <a:prstGeom prst="rect">
            <a:avLst/>
          </a:prstGeom>
          <a:noFill/>
          <a:ln>
            <a:noFill/>
          </a:ln>
        </p:spPr>
      </p:pic>
      <p:pic>
        <p:nvPicPr>
          <p:cNvPr id="1086" name="Shape 1086"/>
          <p:cNvPicPr preferRelativeResize="0"/>
          <p:nvPr/>
        </p:nvPicPr>
        <p:blipFill rotWithShape="1">
          <a:blip r:embed="rId8">
            <a:alphaModFix/>
          </a:blip>
          <a:srcRect b="0" l="0" r="0" t="0"/>
          <a:stretch/>
        </p:blipFill>
        <p:spPr>
          <a:xfrm>
            <a:off x="4803775" y="3714750"/>
            <a:ext cx="3301999" cy="3965574"/>
          </a:xfrm>
          <a:prstGeom prst="rect">
            <a:avLst/>
          </a:prstGeom>
          <a:noFill/>
          <a:ln>
            <a:noFill/>
          </a:ln>
        </p:spPr>
      </p:pic>
    </p:spTree>
  </p:cSld>
  <p:clrMapOvr>
    <a:masterClrMapping/>
  </p:clrMapOvr>
  <p:transition spd="slow">
    <p:fade/>
  </p:transition>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000000"/>
        </a:solidFill>
      </p:bgPr>
    </p:bg>
    <p:spTree>
      <p:nvGrpSpPr>
        <p:cNvPr id="1090" name="Shape 1090"/>
        <p:cNvGrpSpPr/>
        <p:nvPr/>
      </p:nvGrpSpPr>
      <p:grpSpPr>
        <a:xfrm>
          <a:off x="0" y="0"/>
          <a:ext cx="0" cy="0"/>
          <a:chOff x="0" y="0"/>
          <a:chExt cx="0" cy="0"/>
        </a:xfrm>
      </p:grpSpPr>
      <p:grpSp>
        <p:nvGrpSpPr>
          <p:cNvPr id="1091" name="Shape 1091"/>
          <p:cNvGrpSpPr/>
          <p:nvPr/>
        </p:nvGrpSpPr>
        <p:grpSpPr>
          <a:xfrm>
            <a:off x="258762" y="246062"/>
            <a:ext cx="12485685" cy="9259887"/>
            <a:chOff x="0" y="0"/>
            <a:chExt cx="12484099" cy="9258300"/>
          </a:xfrm>
        </p:grpSpPr>
        <p:pic>
          <p:nvPicPr>
            <p:cNvPr id="1092" name="Shape 1092"/>
            <p:cNvPicPr preferRelativeResize="0"/>
            <p:nvPr/>
          </p:nvPicPr>
          <p:blipFill rotWithShape="1">
            <a:blip r:embed="rId3">
              <a:alphaModFix/>
            </a:blip>
            <a:srcRect b="0" l="0" r="0" t="0"/>
            <a:stretch/>
          </p:blipFill>
          <p:spPr>
            <a:xfrm>
              <a:off x="0" y="0"/>
              <a:ext cx="12484099" cy="9258300"/>
            </a:xfrm>
            <a:prstGeom prst="rect">
              <a:avLst/>
            </a:prstGeom>
            <a:noFill/>
            <a:ln>
              <a:noFill/>
            </a:ln>
            <a:effectLst>
              <a:outerShdw blurRad="63500" rotWithShape="0" algn="ctr">
                <a:schemeClr val="lt2">
                  <a:alpha val="39607"/>
                </a:schemeClr>
              </a:outerShdw>
            </a:effectLst>
          </p:spPr>
        </p:pic>
        <p:grpSp>
          <p:nvGrpSpPr>
            <p:cNvPr id="1093" name="Shape 1093"/>
            <p:cNvGrpSpPr/>
            <p:nvPr/>
          </p:nvGrpSpPr>
          <p:grpSpPr>
            <a:xfrm>
              <a:off x="103186" y="90486"/>
              <a:ext cx="12280899" cy="9051924"/>
              <a:chOff x="0" y="0"/>
              <a:chExt cx="12280899" cy="9050336"/>
            </a:xfrm>
          </p:grpSpPr>
          <p:sp>
            <p:nvSpPr>
              <p:cNvPr id="1094" name="Shape 1094"/>
              <p:cNvSpPr txBox="1"/>
              <p:nvPr/>
            </p:nvSpPr>
            <p:spPr>
              <a:xfrm>
                <a:off x="0" y="0"/>
                <a:ext cx="12280899" cy="9050336"/>
              </a:xfrm>
              <a:prstGeom prst="rect">
                <a:avLst/>
              </a:prstGeom>
              <a:noFill/>
              <a:ln cap="flat" cmpd="sng" w="12700">
                <a:solidFill>
                  <a:srgbClr val="BEBCB1"/>
                </a:solidFill>
                <a:prstDash val="solid"/>
                <a:round/>
                <a:headEnd len="med" w="med" type="none"/>
                <a:tailEnd len="med" w="med" type="none"/>
              </a:ln>
            </p:spPr>
            <p:txBody>
              <a:bodyPr anchorCtr="0" anchor="t" bIns="0" lIns="0" rIns="0" tIns="0">
                <a:noAutofit/>
              </a:bodyPr>
              <a:lstStyle/>
              <a:p>
                <a:pPr indent="0" lvl="0" marL="0" marR="0" rtl="0" algn="ctr">
                  <a:lnSpc>
                    <a:spcPct val="155000"/>
                  </a:lnSpc>
                  <a:spcBef>
                    <a:spcPts val="0"/>
                  </a:spcBef>
                  <a:spcAft>
                    <a:spcPts val="0"/>
                  </a:spcAft>
                  <a:buNone/>
                </a:pPr>
                <a:r>
                  <a:t/>
                </a:r>
                <a:endParaRPr b="0" i="0" sz="3200" u="none">
                  <a:solidFill>
                    <a:srgbClr val="3D4A2F"/>
                  </a:solidFill>
                  <a:latin typeface="Georgia"/>
                  <a:ea typeface="Georgia"/>
                  <a:cs typeface="Georgia"/>
                  <a:sym typeface="Georgia"/>
                </a:endParaRPr>
              </a:p>
            </p:txBody>
          </p:sp>
          <p:cxnSp>
            <p:nvCxnSpPr>
              <p:cNvPr id="1095" name="Shape 1095"/>
              <p:cNvCxnSpPr/>
              <p:nvPr/>
            </p:nvCxnSpPr>
            <p:spPr>
              <a:xfrm>
                <a:off x="0" y="8734425"/>
                <a:ext cx="12263437" cy="1587"/>
              </a:xfrm>
              <a:prstGeom prst="straightConnector1">
                <a:avLst/>
              </a:prstGeom>
              <a:noFill/>
              <a:ln cap="flat" cmpd="sng" w="12700">
                <a:solidFill>
                  <a:srgbClr val="BEBCB1"/>
                </a:solidFill>
                <a:prstDash val="solid"/>
                <a:miter/>
                <a:headEnd len="med" w="med" type="none"/>
                <a:tailEnd len="med" w="med" type="none"/>
              </a:ln>
            </p:spPr>
          </p:cxnSp>
        </p:grpSp>
      </p:grpSp>
      <p:sp>
        <p:nvSpPr>
          <p:cNvPr id="1096" name="Shape 1096"/>
          <p:cNvSpPr txBox="1"/>
          <p:nvPr/>
        </p:nvSpPr>
        <p:spPr>
          <a:xfrm>
            <a:off x="6353175" y="9109075"/>
            <a:ext cx="296861" cy="317500"/>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B0BBC0"/>
              </a:buClr>
              <a:buSzPct val="25000"/>
              <a:buFont typeface="Lustria"/>
              <a:buNone/>
            </a:pPr>
            <a:fld id="{00000000-1234-1234-1234-123412341234}" type="slidenum">
              <a:rPr b="0" i="0" lang="en-US" sz="1600" u="none">
                <a:solidFill>
                  <a:srgbClr val="B0BBC0"/>
                </a:solidFill>
                <a:latin typeface="Lustria"/>
                <a:ea typeface="Lustria"/>
                <a:cs typeface="Lustria"/>
                <a:sym typeface="Lustria"/>
              </a:rPr>
              <a:t>‹#›</a:t>
            </a:fld>
          </a:p>
        </p:txBody>
      </p:sp>
      <p:pic>
        <p:nvPicPr>
          <p:cNvPr id="1097" name="Shape 1097"/>
          <p:cNvPicPr preferRelativeResize="0"/>
          <p:nvPr/>
        </p:nvPicPr>
        <p:blipFill rotWithShape="1">
          <a:blip r:embed="rId4">
            <a:alphaModFix/>
          </a:blip>
          <a:srcRect b="0" l="0" r="0" t="0"/>
          <a:stretch/>
        </p:blipFill>
        <p:spPr>
          <a:xfrm>
            <a:off x="6888161" y="347662"/>
            <a:ext cx="5711824" cy="3852862"/>
          </a:xfrm>
          <a:prstGeom prst="rect">
            <a:avLst/>
          </a:prstGeom>
          <a:noFill/>
          <a:ln>
            <a:noFill/>
          </a:ln>
        </p:spPr>
      </p:pic>
      <p:pic>
        <p:nvPicPr>
          <p:cNvPr id="1098" name="Shape 1098"/>
          <p:cNvPicPr preferRelativeResize="0"/>
          <p:nvPr/>
        </p:nvPicPr>
        <p:blipFill rotWithShape="1">
          <a:blip r:embed="rId5">
            <a:alphaModFix/>
          </a:blip>
          <a:srcRect b="0" l="0" r="0" t="0"/>
          <a:stretch/>
        </p:blipFill>
        <p:spPr>
          <a:xfrm>
            <a:off x="382587" y="347662"/>
            <a:ext cx="5980111" cy="3783011"/>
          </a:xfrm>
          <a:prstGeom prst="rect">
            <a:avLst/>
          </a:prstGeom>
          <a:noFill/>
          <a:ln>
            <a:noFill/>
          </a:ln>
        </p:spPr>
      </p:pic>
      <p:pic>
        <p:nvPicPr>
          <p:cNvPr id="1099" name="Shape 1099"/>
          <p:cNvPicPr preferRelativeResize="0"/>
          <p:nvPr/>
        </p:nvPicPr>
        <p:blipFill rotWithShape="1">
          <a:blip r:embed="rId6">
            <a:alphaModFix/>
          </a:blip>
          <a:srcRect b="0" l="0" r="0" t="0"/>
          <a:stretch/>
        </p:blipFill>
        <p:spPr>
          <a:xfrm>
            <a:off x="5584825" y="4791075"/>
            <a:ext cx="7015161" cy="4587874"/>
          </a:xfrm>
          <a:prstGeom prst="rect">
            <a:avLst/>
          </a:prstGeom>
          <a:noFill/>
          <a:ln>
            <a:noFill/>
          </a:ln>
        </p:spPr>
      </p:pic>
      <p:pic>
        <p:nvPicPr>
          <p:cNvPr id="1100" name="Shape 1100"/>
          <p:cNvPicPr preferRelativeResize="0"/>
          <p:nvPr/>
        </p:nvPicPr>
        <p:blipFill rotWithShape="1">
          <a:blip r:embed="rId7">
            <a:alphaModFix/>
          </a:blip>
          <a:srcRect b="0" l="0" r="0" t="0"/>
          <a:stretch/>
        </p:blipFill>
        <p:spPr>
          <a:xfrm>
            <a:off x="457200" y="4702175"/>
            <a:ext cx="3922712" cy="4740275"/>
          </a:xfrm>
          <a:prstGeom prst="rect">
            <a:avLst/>
          </a:prstGeom>
          <a:noFill/>
          <a:ln>
            <a:noFill/>
          </a:ln>
        </p:spPr>
      </p:pic>
      <p:pic>
        <p:nvPicPr>
          <p:cNvPr id="1101" name="Shape 1101"/>
          <p:cNvPicPr preferRelativeResize="0"/>
          <p:nvPr/>
        </p:nvPicPr>
        <p:blipFill rotWithShape="1">
          <a:blip r:embed="rId8">
            <a:alphaModFix/>
          </a:blip>
          <a:srcRect b="0" l="0" r="0" t="0"/>
          <a:stretch/>
        </p:blipFill>
        <p:spPr>
          <a:xfrm>
            <a:off x="4094162" y="4200525"/>
            <a:ext cx="2268536" cy="2266949"/>
          </a:xfrm>
          <a:prstGeom prst="rect">
            <a:avLst/>
          </a:prstGeom>
          <a:noFill/>
          <a:ln>
            <a:noFill/>
          </a:ln>
        </p:spPr>
      </p:pic>
    </p:spTree>
  </p:cSld>
  <p:clrMapOvr>
    <a:masterClrMapping/>
  </p:clrMapOvr>
  <p:transition spd="slow">
    <p:fade/>
  </p:transition>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05" name="Shape 1105"/>
        <p:cNvGrpSpPr/>
        <p:nvPr/>
      </p:nvGrpSpPr>
      <p:grpSpPr>
        <a:xfrm>
          <a:off x="0" y="0"/>
          <a:ext cx="0" cy="0"/>
          <a:chOff x="0" y="0"/>
          <a:chExt cx="0" cy="0"/>
        </a:xfrm>
      </p:grpSpPr>
      <p:grpSp>
        <p:nvGrpSpPr>
          <p:cNvPr id="1106" name="Shape 1106"/>
          <p:cNvGrpSpPr/>
          <p:nvPr/>
        </p:nvGrpSpPr>
        <p:grpSpPr>
          <a:xfrm>
            <a:off x="258762" y="246062"/>
            <a:ext cx="12485685" cy="9259887"/>
            <a:chOff x="0" y="0"/>
            <a:chExt cx="12484099" cy="9258300"/>
          </a:xfrm>
        </p:grpSpPr>
        <p:grpSp>
          <p:nvGrpSpPr>
            <p:cNvPr id="1107" name="Shape 1107"/>
            <p:cNvGrpSpPr/>
            <p:nvPr/>
          </p:nvGrpSpPr>
          <p:grpSpPr>
            <a:xfrm>
              <a:off x="0" y="0"/>
              <a:ext cx="12484099" cy="9258300"/>
              <a:chOff x="0" y="0"/>
              <a:chExt cx="12484099" cy="9258300"/>
            </a:xfrm>
          </p:grpSpPr>
          <p:pic>
            <p:nvPicPr>
              <p:cNvPr id="1108" name="Shape 1108"/>
              <p:cNvPicPr preferRelativeResize="0"/>
              <p:nvPr/>
            </p:nvPicPr>
            <p:blipFill rotWithShape="1">
              <a:blip r:embed="rId3">
                <a:alphaModFix/>
              </a:blip>
              <a:srcRect b="0" l="0" r="0" t="0"/>
              <a:stretch/>
            </p:blipFill>
            <p:spPr>
              <a:xfrm>
                <a:off x="0" y="0"/>
                <a:ext cx="12484099" cy="9258300"/>
              </a:xfrm>
              <a:prstGeom prst="rect">
                <a:avLst/>
              </a:prstGeom>
              <a:noFill/>
              <a:ln>
                <a:noFill/>
              </a:ln>
              <a:effectLst>
                <a:outerShdw blurRad="63500" rotWithShape="0" algn="ctr">
                  <a:schemeClr val="lt2">
                    <a:alpha val="39607"/>
                  </a:schemeClr>
                </a:outerShdw>
              </a:effectLst>
            </p:spPr>
          </p:pic>
          <p:grpSp>
            <p:nvGrpSpPr>
              <p:cNvPr id="1109" name="Shape 1109"/>
              <p:cNvGrpSpPr/>
              <p:nvPr/>
            </p:nvGrpSpPr>
            <p:grpSpPr>
              <a:xfrm>
                <a:off x="103186" y="90486"/>
                <a:ext cx="12280899" cy="9051924"/>
                <a:chOff x="0" y="0"/>
                <a:chExt cx="12280899" cy="9050336"/>
              </a:xfrm>
            </p:grpSpPr>
            <p:sp>
              <p:nvSpPr>
                <p:cNvPr id="1110" name="Shape 1110"/>
                <p:cNvSpPr txBox="1"/>
                <p:nvPr/>
              </p:nvSpPr>
              <p:spPr>
                <a:xfrm>
                  <a:off x="0" y="0"/>
                  <a:ext cx="12280899" cy="9050336"/>
                </a:xfrm>
                <a:prstGeom prst="rect">
                  <a:avLst/>
                </a:prstGeom>
                <a:noFill/>
                <a:ln cap="flat" cmpd="sng" w="12700">
                  <a:solidFill>
                    <a:srgbClr val="BEBCB1"/>
                  </a:solidFill>
                  <a:prstDash val="solid"/>
                  <a:round/>
                  <a:headEnd len="med" w="med" type="none"/>
                  <a:tailEnd len="med" w="med" type="none"/>
                </a:ln>
              </p:spPr>
              <p:txBody>
                <a:bodyPr anchorCtr="0" anchor="t" bIns="0" lIns="0" rIns="0" tIns="0">
                  <a:noAutofit/>
                </a:bodyPr>
                <a:lstStyle/>
                <a:p>
                  <a:pPr indent="0" lvl="0" marL="0" marR="0" rtl="0" algn="ctr">
                    <a:lnSpc>
                      <a:spcPct val="155000"/>
                    </a:lnSpc>
                    <a:spcBef>
                      <a:spcPts val="0"/>
                    </a:spcBef>
                    <a:spcAft>
                      <a:spcPts val="0"/>
                    </a:spcAft>
                    <a:buNone/>
                  </a:pPr>
                  <a:r>
                    <a:t/>
                  </a:r>
                  <a:endParaRPr b="0" i="0" sz="3200" u="none">
                    <a:solidFill>
                      <a:srgbClr val="3D4A2F"/>
                    </a:solidFill>
                    <a:latin typeface="Georgia"/>
                    <a:ea typeface="Georgia"/>
                    <a:cs typeface="Georgia"/>
                    <a:sym typeface="Georgia"/>
                  </a:endParaRPr>
                </a:p>
              </p:txBody>
            </p:sp>
            <p:cxnSp>
              <p:nvCxnSpPr>
                <p:cNvPr id="1111" name="Shape 1111"/>
                <p:cNvCxnSpPr/>
                <p:nvPr/>
              </p:nvCxnSpPr>
              <p:spPr>
                <a:xfrm>
                  <a:off x="0" y="8734425"/>
                  <a:ext cx="12263437" cy="1587"/>
                </a:xfrm>
                <a:prstGeom prst="straightConnector1">
                  <a:avLst/>
                </a:prstGeom>
                <a:noFill/>
                <a:ln cap="flat" cmpd="sng" w="12700">
                  <a:solidFill>
                    <a:srgbClr val="BEBCB1"/>
                  </a:solidFill>
                  <a:prstDash val="solid"/>
                  <a:miter/>
                  <a:headEnd len="med" w="med" type="none"/>
                  <a:tailEnd len="med" w="med" type="none"/>
                </a:ln>
              </p:spPr>
            </p:cxnSp>
          </p:grpSp>
        </p:grpSp>
        <p:sp>
          <p:nvSpPr>
            <p:cNvPr id="1112" name="Shape 1112"/>
            <p:cNvSpPr txBox="1"/>
            <p:nvPr/>
          </p:nvSpPr>
          <p:spPr>
            <a:xfrm rot="5400000">
              <a:off x="869156" y="4417217"/>
              <a:ext cx="8743949" cy="90486"/>
            </a:xfrm>
            <a:prstGeom prst="rect">
              <a:avLst/>
            </a:prstGeom>
            <a:solidFill>
              <a:schemeClr val="accent1"/>
            </a:solidFill>
            <a:ln cap="flat" cmpd="sng" w="9525">
              <a:solidFill>
                <a:srgbClr val="D1D0C8"/>
              </a:solidFill>
              <a:prstDash val="solid"/>
              <a:round/>
              <a:headEnd len="med" w="med" type="none"/>
              <a:tailEnd len="med" w="med" type="none"/>
            </a:ln>
          </p:spPr>
          <p:txBody>
            <a:bodyPr anchorCtr="0" anchor="t" bIns="0" lIns="0" rIns="0" tIns="0">
              <a:noAutofit/>
            </a:bodyPr>
            <a:lstStyle/>
            <a:p>
              <a:pPr indent="0" lvl="0" marL="0" marR="0" rtl="0" algn="ctr">
                <a:lnSpc>
                  <a:spcPct val="155000"/>
                </a:lnSpc>
                <a:spcBef>
                  <a:spcPts val="0"/>
                </a:spcBef>
                <a:spcAft>
                  <a:spcPts val="0"/>
                </a:spcAft>
                <a:buNone/>
              </a:pPr>
              <a:r>
                <a:t/>
              </a:r>
              <a:endParaRPr b="0" i="0" sz="3200" u="none">
                <a:solidFill>
                  <a:srgbClr val="3D4A2F"/>
                </a:solidFill>
                <a:latin typeface="Georgia"/>
                <a:ea typeface="Georgia"/>
                <a:cs typeface="Georgia"/>
                <a:sym typeface="Georgia"/>
              </a:endParaRPr>
            </a:p>
          </p:txBody>
        </p:sp>
      </p:grpSp>
      <p:sp>
        <p:nvSpPr>
          <p:cNvPr id="1113" name="Shape 1113"/>
          <p:cNvSpPr txBox="1"/>
          <p:nvPr/>
        </p:nvSpPr>
        <p:spPr>
          <a:xfrm>
            <a:off x="6353175" y="9109075"/>
            <a:ext cx="296861" cy="317500"/>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B0BBC0"/>
              </a:buClr>
              <a:buSzPct val="25000"/>
              <a:buFont typeface="Lustria"/>
              <a:buNone/>
            </a:pPr>
            <a:fld id="{00000000-1234-1234-1234-123412341234}" type="slidenum">
              <a:rPr b="0" i="0" lang="en-US" sz="1600" u="none">
                <a:solidFill>
                  <a:srgbClr val="B0BBC0"/>
                </a:solidFill>
                <a:latin typeface="Lustria"/>
                <a:ea typeface="Lustria"/>
                <a:cs typeface="Lustria"/>
                <a:sym typeface="Lustria"/>
              </a:rPr>
              <a:t>‹#›</a:t>
            </a:fld>
          </a:p>
        </p:txBody>
      </p:sp>
      <p:sp>
        <p:nvSpPr>
          <p:cNvPr id="1114" name="Shape 1114"/>
          <p:cNvSpPr txBox="1"/>
          <p:nvPr>
            <p:ph type="title"/>
          </p:nvPr>
        </p:nvSpPr>
        <p:spPr>
          <a:xfrm>
            <a:off x="482600" y="889000"/>
            <a:ext cx="4864099" cy="1536699"/>
          </a:xfrm>
          <a:prstGeom prst="rect">
            <a:avLst/>
          </a:prstGeom>
          <a:noFill/>
          <a:ln>
            <a:noFill/>
          </a:ln>
        </p:spPr>
        <p:txBody>
          <a:bodyPr anchorCtr="0" anchor="b" bIns="38100" lIns="38100" rIns="38100" tIns="38100">
            <a:noAutofit/>
          </a:bodyPr>
          <a:lstStyle/>
          <a:p>
            <a:pPr indent="0" lvl="0" marL="0" marR="0" rtl="0" algn="l">
              <a:lnSpc>
                <a:spcPct val="100000"/>
              </a:lnSpc>
              <a:spcBef>
                <a:spcPts val="0"/>
              </a:spcBef>
              <a:spcAft>
                <a:spcPts val="0"/>
              </a:spcAft>
              <a:buClr>
                <a:srgbClr val="3F3F3F"/>
              </a:buClr>
              <a:buSzPct val="25000"/>
              <a:buFont typeface="Lustria"/>
              <a:buNone/>
            </a:pPr>
            <a:r>
              <a:rPr b="1" i="0" lang="en-US" sz="4400" u="sng" cap="none" strike="noStrike">
                <a:solidFill>
                  <a:srgbClr val="3F3F3F"/>
                </a:solidFill>
                <a:latin typeface="Lustria"/>
                <a:ea typeface="Lustria"/>
                <a:cs typeface="Lustria"/>
                <a:sym typeface="Lustria"/>
              </a:rPr>
              <a:t>Color Combinations</a:t>
            </a:r>
          </a:p>
        </p:txBody>
      </p:sp>
      <p:sp>
        <p:nvSpPr>
          <p:cNvPr id="1115" name="Shape 1115"/>
          <p:cNvSpPr txBox="1"/>
          <p:nvPr>
            <p:ph idx="1" type="body"/>
          </p:nvPr>
        </p:nvSpPr>
        <p:spPr>
          <a:xfrm>
            <a:off x="614362" y="3257550"/>
            <a:ext cx="4610100" cy="4638674"/>
          </a:xfrm>
          <a:prstGeom prst="rect">
            <a:avLst/>
          </a:prstGeom>
          <a:noFill/>
          <a:ln>
            <a:noFill/>
          </a:ln>
        </p:spPr>
        <p:txBody>
          <a:bodyPr anchorCtr="0" anchor="t" bIns="38100" lIns="38100" rIns="38100" tIns="38100">
            <a:noAutofit/>
          </a:bodyPr>
          <a:lstStyle/>
          <a:p>
            <a:pPr indent="0" lvl="0" marL="0" marR="0" rtl="0" algn="l">
              <a:lnSpc>
                <a:spcPct val="120000"/>
              </a:lnSpc>
              <a:spcBef>
                <a:spcPts val="0"/>
              </a:spcBef>
              <a:spcAft>
                <a:spcPts val="0"/>
              </a:spcAft>
              <a:buClr>
                <a:srgbClr val="3F3F3F"/>
              </a:buClr>
              <a:buSzPct val="25000"/>
              <a:buFont typeface="Lustria"/>
              <a:buNone/>
            </a:pPr>
            <a:r>
              <a:rPr b="1" i="0" lang="en-US" sz="2800" u="none" cap="none" strike="noStrike">
                <a:solidFill>
                  <a:srgbClr val="3F3F3F"/>
                </a:solidFill>
                <a:latin typeface="Lustria"/>
                <a:ea typeface="Lustria"/>
                <a:cs typeface="Lustria"/>
                <a:sym typeface="Lustria"/>
              </a:rPr>
              <a:t>Combining colors to tell story. For example...</a:t>
            </a:r>
          </a:p>
          <a:p>
            <a:pPr indent="0" lvl="0" marL="0" marR="0" rtl="0" algn="l">
              <a:lnSpc>
                <a:spcPct val="120000"/>
              </a:lnSpc>
              <a:spcBef>
                <a:spcPts val="2800"/>
              </a:spcBef>
              <a:spcAft>
                <a:spcPts val="0"/>
              </a:spcAft>
              <a:buClr>
                <a:srgbClr val="3F3F3F"/>
              </a:buClr>
              <a:buSzPct val="25000"/>
              <a:buFont typeface="Lustria"/>
              <a:buNone/>
            </a:pPr>
            <a:r>
              <a:rPr b="0" i="0" lang="en-US" sz="2800" u="none" cap="none" strike="noStrike">
                <a:solidFill>
                  <a:srgbClr val="3F3F3F"/>
                </a:solidFill>
                <a:latin typeface="Lustria"/>
                <a:ea typeface="Lustria"/>
                <a:cs typeface="Lustria"/>
                <a:sym typeface="Lustria"/>
              </a:rPr>
              <a:t>Nationality</a:t>
            </a:r>
          </a:p>
          <a:p>
            <a:pPr indent="0" lvl="0" marL="0" marR="0" rtl="0" algn="l">
              <a:lnSpc>
                <a:spcPct val="120000"/>
              </a:lnSpc>
              <a:spcBef>
                <a:spcPts val="2800"/>
              </a:spcBef>
              <a:spcAft>
                <a:spcPts val="0"/>
              </a:spcAft>
              <a:buClr>
                <a:srgbClr val="3F3F3F"/>
              </a:buClr>
              <a:buSzPct val="25000"/>
              <a:buFont typeface="Lustria"/>
              <a:buNone/>
            </a:pPr>
            <a:r>
              <a:rPr b="0" i="0" lang="en-US" sz="2800" u="none" cap="none" strike="noStrike">
                <a:solidFill>
                  <a:srgbClr val="3F3F3F"/>
                </a:solidFill>
                <a:latin typeface="Lustria"/>
                <a:ea typeface="Lustria"/>
                <a:cs typeface="Lustria"/>
                <a:sym typeface="Lustria"/>
              </a:rPr>
              <a:t>Gender</a:t>
            </a:r>
          </a:p>
          <a:p>
            <a:pPr indent="0" lvl="0" marL="0" marR="0" rtl="0" algn="l">
              <a:lnSpc>
                <a:spcPct val="120000"/>
              </a:lnSpc>
              <a:spcBef>
                <a:spcPts val="2800"/>
              </a:spcBef>
              <a:spcAft>
                <a:spcPts val="0"/>
              </a:spcAft>
              <a:buClr>
                <a:srgbClr val="3F3F3F"/>
              </a:buClr>
              <a:buSzPct val="25000"/>
              <a:buFont typeface="Lustria"/>
              <a:buNone/>
            </a:pPr>
            <a:r>
              <a:rPr b="0" i="0" lang="en-US" sz="2800" u="none" cap="none" strike="noStrike">
                <a:solidFill>
                  <a:srgbClr val="3F3F3F"/>
                </a:solidFill>
                <a:latin typeface="Lustria"/>
                <a:ea typeface="Lustria"/>
                <a:cs typeface="Lustria"/>
                <a:sym typeface="Lustria"/>
              </a:rPr>
              <a:t>Disputes</a:t>
            </a:r>
          </a:p>
          <a:p>
            <a:pPr indent="0" lvl="0" marL="0" marR="0" rtl="0" algn="l">
              <a:lnSpc>
                <a:spcPct val="120000"/>
              </a:lnSpc>
              <a:spcBef>
                <a:spcPts val="2800"/>
              </a:spcBef>
              <a:spcAft>
                <a:spcPts val="0"/>
              </a:spcAft>
              <a:buClr>
                <a:srgbClr val="3F3F3F"/>
              </a:buClr>
              <a:buSzPct val="25000"/>
              <a:buFont typeface="Lustria"/>
              <a:buNone/>
            </a:pPr>
            <a:r>
              <a:rPr b="0" i="0" lang="en-US" sz="2800" u="none" cap="none" strike="noStrike">
                <a:solidFill>
                  <a:srgbClr val="3F3F3F"/>
                </a:solidFill>
                <a:latin typeface="Lustria"/>
                <a:ea typeface="Lustria"/>
                <a:cs typeface="Lustria"/>
                <a:sym typeface="Lustria"/>
              </a:rPr>
              <a:t>Environment</a:t>
            </a:r>
          </a:p>
        </p:txBody>
      </p:sp>
      <p:pic>
        <p:nvPicPr>
          <p:cNvPr id="1116" name="Shape 1116"/>
          <p:cNvPicPr preferRelativeResize="0"/>
          <p:nvPr/>
        </p:nvPicPr>
        <p:blipFill rotWithShape="1">
          <a:blip r:embed="rId4">
            <a:alphaModFix/>
          </a:blip>
          <a:srcRect b="0" l="0" r="0" t="0"/>
          <a:stretch/>
        </p:blipFill>
        <p:spPr>
          <a:xfrm>
            <a:off x="5676900" y="865187"/>
            <a:ext cx="6845299" cy="7743824"/>
          </a:xfrm>
          <a:prstGeom prst="rect">
            <a:avLst/>
          </a:prstGeom>
          <a:noFill/>
          <a:ln>
            <a:noFill/>
          </a:ln>
        </p:spPr>
      </p:pic>
    </p:spTree>
  </p:cSld>
  <p:clrMapOvr>
    <a:masterClrMapping/>
  </p:clrMapOvr>
  <p:transition spd="slow">
    <p:fade/>
  </p:transition>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20" name="Shape 1120"/>
        <p:cNvGrpSpPr/>
        <p:nvPr/>
      </p:nvGrpSpPr>
      <p:grpSpPr>
        <a:xfrm>
          <a:off x="0" y="0"/>
          <a:ext cx="0" cy="0"/>
          <a:chOff x="0" y="0"/>
          <a:chExt cx="0" cy="0"/>
        </a:xfrm>
      </p:grpSpPr>
      <p:grpSp>
        <p:nvGrpSpPr>
          <p:cNvPr id="1121" name="Shape 1121"/>
          <p:cNvGrpSpPr/>
          <p:nvPr/>
        </p:nvGrpSpPr>
        <p:grpSpPr>
          <a:xfrm>
            <a:off x="258762" y="246062"/>
            <a:ext cx="12485685" cy="9259887"/>
            <a:chOff x="0" y="0"/>
            <a:chExt cx="12484099" cy="9258300"/>
          </a:xfrm>
        </p:grpSpPr>
        <p:pic>
          <p:nvPicPr>
            <p:cNvPr id="1122" name="Shape 1122"/>
            <p:cNvPicPr preferRelativeResize="0"/>
            <p:nvPr/>
          </p:nvPicPr>
          <p:blipFill rotWithShape="1">
            <a:blip r:embed="rId3">
              <a:alphaModFix/>
            </a:blip>
            <a:srcRect b="0" l="0" r="0" t="0"/>
            <a:stretch/>
          </p:blipFill>
          <p:spPr>
            <a:xfrm>
              <a:off x="0" y="0"/>
              <a:ext cx="12484099" cy="9258300"/>
            </a:xfrm>
            <a:prstGeom prst="rect">
              <a:avLst/>
            </a:prstGeom>
            <a:noFill/>
            <a:ln>
              <a:noFill/>
            </a:ln>
            <a:effectLst>
              <a:outerShdw blurRad="63500" rotWithShape="0" algn="ctr">
                <a:schemeClr val="lt2">
                  <a:alpha val="39607"/>
                </a:schemeClr>
              </a:outerShdw>
            </a:effectLst>
          </p:spPr>
        </p:pic>
        <p:grpSp>
          <p:nvGrpSpPr>
            <p:cNvPr id="1123" name="Shape 1123"/>
            <p:cNvGrpSpPr/>
            <p:nvPr/>
          </p:nvGrpSpPr>
          <p:grpSpPr>
            <a:xfrm>
              <a:off x="103186" y="90486"/>
              <a:ext cx="12280899" cy="9051924"/>
              <a:chOff x="0" y="0"/>
              <a:chExt cx="12280899" cy="9050336"/>
            </a:xfrm>
          </p:grpSpPr>
          <p:sp>
            <p:nvSpPr>
              <p:cNvPr id="1124" name="Shape 1124"/>
              <p:cNvSpPr txBox="1"/>
              <p:nvPr/>
            </p:nvSpPr>
            <p:spPr>
              <a:xfrm>
                <a:off x="0" y="0"/>
                <a:ext cx="12280899" cy="9050336"/>
              </a:xfrm>
              <a:prstGeom prst="rect">
                <a:avLst/>
              </a:prstGeom>
              <a:noFill/>
              <a:ln cap="flat" cmpd="sng" w="12700">
                <a:solidFill>
                  <a:srgbClr val="BEBCB1"/>
                </a:solidFill>
                <a:prstDash val="solid"/>
                <a:round/>
                <a:headEnd len="med" w="med" type="none"/>
                <a:tailEnd len="med" w="med" type="none"/>
              </a:ln>
            </p:spPr>
            <p:txBody>
              <a:bodyPr anchorCtr="0" anchor="t" bIns="0" lIns="0" rIns="0" tIns="0">
                <a:noAutofit/>
              </a:bodyPr>
              <a:lstStyle/>
              <a:p>
                <a:pPr indent="0" lvl="0" marL="0" marR="0" rtl="0" algn="ctr">
                  <a:lnSpc>
                    <a:spcPct val="155000"/>
                  </a:lnSpc>
                  <a:spcBef>
                    <a:spcPts val="0"/>
                  </a:spcBef>
                  <a:spcAft>
                    <a:spcPts val="0"/>
                  </a:spcAft>
                  <a:buNone/>
                </a:pPr>
                <a:r>
                  <a:t/>
                </a:r>
                <a:endParaRPr b="0" i="0" sz="3200" u="none">
                  <a:solidFill>
                    <a:srgbClr val="3D4A2F"/>
                  </a:solidFill>
                  <a:latin typeface="Georgia"/>
                  <a:ea typeface="Georgia"/>
                  <a:cs typeface="Georgia"/>
                  <a:sym typeface="Georgia"/>
                </a:endParaRPr>
              </a:p>
            </p:txBody>
          </p:sp>
          <p:cxnSp>
            <p:nvCxnSpPr>
              <p:cNvPr id="1125" name="Shape 1125"/>
              <p:cNvCxnSpPr/>
              <p:nvPr/>
            </p:nvCxnSpPr>
            <p:spPr>
              <a:xfrm>
                <a:off x="0" y="8734425"/>
                <a:ext cx="12263437" cy="1587"/>
              </a:xfrm>
              <a:prstGeom prst="straightConnector1">
                <a:avLst/>
              </a:prstGeom>
              <a:noFill/>
              <a:ln cap="flat" cmpd="sng" w="12700">
                <a:solidFill>
                  <a:srgbClr val="BEBCB1"/>
                </a:solidFill>
                <a:prstDash val="solid"/>
                <a:miter/>
                <a:headEnd len="med" w="med" type="none"/>
                <a:tailEnd len="med" w="med" type="none"/>
              </a:ln>
            </p:spPr>
          </p:cxnSp>
        </p:grpSp>
      </p:grpSp>
      <p:sp>
        <p:nvSpPr>
          <p:cNvPr id="1126" name="Shape 1126"/>
          <p:cNvSpPr txBox="1"/>
          <p:nvPr/>
        </p:nvSpPr>
        <p:spPr>
          <a:xfrm>
            <a:off x="6353175" y="9109075"/>
            <a:ext cx="296861" cy="317500"/>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B0BBC0"/>
              </a:buClr>
              <a:buSzPct val="25000"/>
              <a:buFont typeface="Lustria"/>
              <a:buNone/>
            </a:pPr>
            <a:fld id="{00000000-1234-1234-1234-123412341234}" type="slidenum">
              <a:rPr b="0" i="0" lang="en-US" sz="1600" u="none">
                <a:solidFill>
                  <a:srgbClr val="B0BBC0"/>
                </a:solidFill>
                <a:latin typeface="Lustria"/>
                <a:ea typeface="Lustria"/>
                <a:cs typeface="Lustria"/>
                <a:sym typeface="Lustria"/>
              </a:rPr>
              <a:t>‹#›</a:t>
            </a:fld>
          </a:p>
        </p:txBody>
      </p:sp>
      <p:pic>
        <p:nvPicPr>
          <p:cNvPr id="1127" name="Shape 1127"/>
          <p:cNvPicPr preferRelativeResize="0"/>
          <p:nvPr/>
        </p:nvPicPr>
        <p:blipFill rotWithShape="1">
          <a:blip r:embed="rId4">
            <a:alphaModFix/>
          </a:blip>
          <a:srcRect b="0" l="0" r="0" t="0"/>
          <a:stretch/>
        </p:blipFill>
        <p:spPr>
          <a:xfrm>
            <a:off x="358775" y="671512"/>
            <a:ext cx="12285661" cy="8170861"/>
          </a:xfrm>
          <a:prstGeom prst="rect">
            <a:avLst/>
          </a:prstGeom>
          <a:noFill/>
          <a:ln>
            <a:noFill/>
          </a:ln>
        </p:spPr>
      </p:pic>
    </p:spTree>
  </p:cSld>
  <p:clrMapOvr>
    <a:masterClrMapping/>
  </p:clrMapOvr>
  <p:transition spd="slow">
    <p:fade/>
  </p:transition>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31" name="Shape 1131"/>
        <p:cNvGrpSpPr/>
        <p:nvPr/>
      </p:nvGrpSpPr>
      <p:grpSpPr>
        <a:xfrm>
          <a:off x="0" y="0"/>
          <a:ext cx="0" cy="0"/>
          <a:chOff x="0" y="0"/>
          <a:chExt cx="0" cy="0"/>
        </a:xfrm>
      </p:grpSpPr>
      <p:grpSp>
        <p:nvGrpSpPr>
          <p:cNvPr id="1132" name="Shape 1132"/>
          <p:cNvGrpSpPr/>
          <p:nvPr/>
        </p:nvGrpSpPr>
        <p:grpSpPr>
          <a:xfrm>
            <a:off x="258762" y="246062"/>
            <a:ext cx="12485685" cy="9259887"/>
            <a:chOff x="0" y="0"/>
            <a:chExt cx="12484099" cy="9258300"/>
          </a:xfrm>
        </p:grpSpPr>
        <p:pic>
          <p:nvPicPr>
            <p:cNvPr id="1133" name="Shape 1133"/>
            <p:cNvPicPr preferRelativeResize="0"/>
            <p:nvPr/>
          </p:nvPicPr>
          <p:blipFill rotWithShape="1">
            <a:blip r:embed="rId3">
              <a:alphaModFix/>
            </a:blip>
            <a:srcRect b="0" l="0" r="0" t="0"/>
            <a:stretch/>
          </p:blipFill>
          <p:spPr>
            <a:xfrm>
              <a:off x="0" y="0"/>
              <a:ext cx="12484099" cy="9258300"/>
            </a:xfrm>
            <a:prstGeom prst="rect">
              <a:avLst/>
            </a:prstGeom>
            <a:noFill/>
            <a:ln>
              <a:noFill/>
            </a:ln>
            <a:effectLst>
              <a:outerShdw blurRad="63500" rotWithShape="0" algn="ctr">
                <a:schemeClr val="lt2">
                  <a:alpha val="39607"/>
                </a:schemeClr>
              </a:outerShdw>
            </a:effectLst>
          </p:spPr>
        </p:pic>
        <p:grpSp>
          <p:nvGrpSpPr>
            <p:cNvPr id="1134" name="Shape 1134"/>
            <p:cNvGrpSpPr/>
            <p:nvPr/>
          </p:nvGrpSpPr>
          <p:grpSpPr>
            <a:xfrm>
              <a:off x="103186" y="90486"/>
              <a:ext cx="12280899" cy="9051924"/>
              <a:chOff x="0" y="0"/>
              <a:chExt cx="12280899" cy="9050336"/>
            </a:xfrm>
          </p:grpSpPr>
          <p:sp>
            <p:nvSpPr>
              <p:cNvPr id="1135" name="Shape 1135"/>
              <p:cNvSpPr txBox="1"/>
              <p:nvPr/>
            </p:nvSpPr>
            <p:spPr>
              <a:xfrm>
                <a:off x="0" y="0"/>
                <a:ext cx="12280899" cy="9050336"/>
              </a:xfrm>
              <a:prstGeom prst="rect">
                <a:avLst/>
              </a:prstGeom>
              <a:noFill/>
              <a:ln cap="flat" cmpd="sng" w="12700">
                <a:solidFill>
                  <a:srgbClr val="BEBCB1"/>
                </a:solidFill>
                <a:prstDash val="solid"/>
                <a:round/>
                <a:headEnd len="med" w="med" type="none"/>
                <a:tailEnd len="med" w="med" type="none"/>
              </a:ln>
            </p:spPr>
            <p:txBody>
              <a:bodyPr anchorCtr="0" anchor="t" bIns="0" lIns="0" rIns="0" tIns="0">
                <a:noAutofit/>
              </a:bodyPr>
              <a:lstStyle/>
              <a:p>
                <a:pPr indent="0" lvl="0" marL="0" marR="0" rtl="0" algn="ctr">
                  <a:lnSpc>
                    <a:spcPct val="155000"/>
                  </a:lnSpc>
                  <a:spcBef>
                    <a:spcPts val="0"/>
                  </a:spcBef>
                  <a:spcAft>
                    <a:spcPts val="0"/>
                  </a:spcAft>
                  <a:buNone/>
                </a:pPr>
                <a:r>
                  <a:t/>
                </a:r>
                <a:endParaRPr b="0" i="0" sz="3200" u="none">
                  <a:solidFill>
                    <a:srgbClr val="3D4A2F"/>
                  </a:solidFill>
                  <a:latin typeface="Georgia"/>
                  <a:ea typeface="Georgia"/>
                  <a:cs typeface="Georgia"/>
                  <a:sym typeface="Georgia"/>
                </a:endParaRPr>
              </a:p>
            </p:txBody>
          </p:sp>
          <p:cxnSp>
            <p:nvCxnSpPr>
              <p:cNvPr id="1136" name="Shape 1136"/>
              <p:cNvCxnSpPr/>
              <p:nvPr/>
            </p:nvCxnSpPr>
            <p:spPr>
              <a:xfrm>
                <a:off x="0" y="8734425"/>
                <a:ext cx="12263437" cy="1587"/>
              </a:xfrm>
              <a:prstGeom prst="straightConnector1">
                <a:avLst/>
              </a:prstGeom>
              <a:noFill/>
              <a:ln cap="flat" cmpd="sng" w="12700">
                <a:solidFill>
                  <a:srgbClr val="BEBCB1"/>
                </a:solidFill>
                <a:prstDash val="solid"/>
                <a:miter/>
                <a:headEnd len="med" w="med" type="none"/>
                <a:tailEnd len="med" w="med" type="none"/>
              </a:ln>
            </p:spPr>
          </p:cxnSp>
        </p:grpSp>
      </p:grpSp>
      <p:sp>
        <p:nvSpPr>
          <p:cNvPr id="1137" name="Shape 1137"/>
          <p:cNvSpPr txBox="1"/>
          <p:nvPr/>
        </p:nvSpPr>
        <p:spPr>
          <a:xfrm>
            <a:off x="6353175" y="9109075"/>
            <a:ext cx="296861" cy="317500"/>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B0BBC0"/>
              </a:buClr>
              <a:buSzPct val="25000"/>
              <a:buFont typeface="Lustria"/>
              <a:buNone/>
            </a:pPr>
            <a:fld id="{00000000-1234-1234-1234-123412341234}" type="slidenum">
              <a:rPr b="0" i="0" lang="en-US" sz="1600" u="none">
                <a:solidFill>
                  <a:srgbClr val="B0BBC0"/>
                </a:solidFill>
                <a:latin typeface="Lustria"/>
                <a:ea typeface="Lustria"/>
                <a:cs typeface="Lustria"/>
                <a:sym typeface="Lustria"/>
              </a:rPr>
              <a:t>‹#›</a:t>
            </a:fld>
          </a:p>
        </p:txBody>
      </p:sp>
      <p:pic>
        <p:nvPicPr>
          <p:cNvPr id="1138" name="Shape 1138"/>
          <p:cNvPicPr preferRelativeResize="0"/>
          <p:nvPr/>
        </p:nvPicPr>
        <p:blipFill rotWithShape="1">
          <a:blip r:embed="rId4">
            <a:alphaModFix/>
          </a:blip>
          <a:srcRect b="0" l="0" r="0" t="0"/>
          <a:stretch/>
        </p:blipFill>
        <p:spPr>
          <a:xfrm>
            <a:off x="549275" y="404812"/>
            <a:ext cx="11903074" cy="8926511"/>
          </a:xfrm>
          <a:prstGeom prst="rect">
            <a:avLst/>
          </a:prstGeom>
          <a:noFill/>
          <a:ln>
            <a:noFill/>
          </a:ln>
        </p:spPr>
      </p:pic>
    </p:spTree>
  </p:cSld>
  <p:clrMapOvr>
    <a:masterClrMapping/>
  </p:clrMapOvr>
  <p:transition spd="slow">
    <p:fade/>
  </p:transition>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42" name="Shape 1142"/>
        <p:cNvGrpSpPr/>
        <p:nvPr/>
      </p:nvGrpSpPr>
      <p:grpSpPr>
        <a:xfrm>
          <a:off x="0" y="0"/>
          <a:ext cx="0" cy="0"/>
          <a:chOff x="0" y="0"/>
          <a:chExt cx="0" cy="0"/>
        </a:xfrm>
      </p:grpSpPr>
      <p:grpSp>
        <p:nvGrpSpPr>
          <p:cNvPr id="1143" name="Shape 1143"/>
          <p:cNvGrpSpPr/>
          <p:nvPr/>
        </p:nvGrpSpPr>
        <p:grpSpPr>
          <a:xfrm>
            <a:off x="258762" y="246062"/>
            <a:ext cx="12485685" cy="9259887"/>
            <a:chOff x="0" y="0"/>
            <a:chExt cx="12484099" cy="9258300"/>
          </a:xfrm>
        </p:grpSpPr>
        <p:pic>
          <p:nvPicPr>
            <p:cNvPr id="1144" name="Shape 1144"/>
            <p:cNvPicPr preferRelativeResize="0"/>
            <p:nvPr/>
          </p:nvPicPr>
          <p:blipFill rotWithShape="1">
            <a:blip r:embed="rId3">
              <a:alphaModFix/>
            </a:blip>
            <a:srcRect b="0" l="0" r="0" t="0"/>
            <a:stretch/>
          </p:blipFill>
          <p:spPr>
            <a:xfrm>
              <a:off x="0" y="0"/>
              <a:ext cx="12484099" cy="9258300"/>
            </a:xfrm>
            <a:prstGeom prst="rect">
              <a:avLst/>
            </a:prstGeom>
            <a:noFill/>
            <a:ln>
              <a:noFill/>
            </a:ln>
            <a:effectLst>
              <a:outerShdw blurRad="63500" rotWithShape="0" algn="ctr">
                <a:schemeClr val="lt2">
                  <a:alpha val="39607"/>
                </a:schemeClr>
              </a:outerShdw>
            </a:effectLst>
          </p:spPr>
        </p:pic>
        <p:grpSp>
          <p:nvGrpSpPr>
            <p:cNvPr id="1145" name="Shape 1145"/>
            <p:cNvGrpSpPr/>
            <p:nvPr/>
          </p:nvGrpSpPr>
          <p:grpSpPr>
            <a:xfrm>
              <a:off x="103186" y="90486"/>
              <a:ext cx="12280899" cy="9051924"/>
              <a:chOff x="0" y="0"/>
              <a:chExt cx="12280899" cy="9050336"/>
            </a:xfrm>
          </p:grpSpPr>
          <p:sp>
            <p:nvSpPr>
              <p:cNvPr id="1146" name="Shape 1146"/>
              <p:cNvSpPr txBox="1"/>
              <p:nvPr/>
            </p:nvSpPr>
            <p:spPr>
              <a:xfrm>
                <a:off x="0" y="0"/>
                <a:ext cx="12280899" cy="9050336"/>
              </a:xfrm>
              <a:prstGeom prst="rect">
                <a:avLst/>
              </a:prstGeom>
              <a:noFill/>
              <a:ln cap="flat" cmpd="sng" w="12700">
                <a:solidFill>
                  <a:srgbClr val="BEBCB1"/>
                </a:solidFill>
                <a:prstDash val="solid"/>
                <a:round/>
                <a:headEnd len="med" w="med" type="none"/>
                <a:tailEnd len="med" w="med" type="none"/>
              </a:ln>
            </p:spPr>
            <p:txBody>
              <a:bodyPr anchorCtr="0" anchor="t" bIns="0" lIns="0" rIns="0" tIns="0">
                <a:noAutofit/>
              </a:bodyPr>
              <a:lstStyle/>
              <a:p>
                <a:pPr indent="0" lvl="0" marL="0" marR="0" rtl="0" algn="ctr">
                  <a:lnSpc>
                    <a:spcPct val="155000"/>
                  </a:lnSpc>
                  <a:spcBef>
                    <a:spcPts val="0"/>
                  </a:spcBef>
                  <a:spcAft>
                    <a:spcPts val="0"/>
                  </a:spcAft>
                  <a:buNone/>
                </a:pPr>
                <a:r>
                  <a:t/>
                </a:r>
                <a:endParaRPr b="0" i="0" sz="3200" u="none">
                  <a:solidFill>
                    <a:srgbClr val="3D4A2F"/>
                  </a:solidFill>
                  <a:latin typeface="Georgia"/>
                  <a:ea typeface="Georgia"/>
                  <a:cs typeface="Georgia"/>
                  <a:sym typeface="Georgia"/>
                </a:endParaRPr>
              </a:p>
            </p:txBody>
          </p:sp>
          <p:cxnSp>
            <p:nvCxnSpPr>
              <p:cNvPr id="1147" name="Shape 1147"/>
              <p:cNvCxnSpPr/>
              <p:nvPr/>
            </p:nvCxnSpPr>
            <p:spPr>
              <a:xfrm>
                <a:off x="0" y="8734425"/>
                <a:ext cx="12263437" cy="1587"/>
              </a:xfrm>
              <a:prstGeom prst="straightConnector1">
                <a:avLst/>
              </a:prstGeom>
              <a:noFill/>
              <a:ln cap="flat" cmpd="sng" w="12700">
                <a:solidFill>
                  <a:srgbClr val="BEBCB1"/>
                </a:solidFill>
                <a:prstDash val="solid"/>
                <a:miter/>
                <a:headEnd len="med" w="med" type="none"/>
                <a:tailEnd len="med" w="med" type="none"/>
              </a:ln>
            </p:spPr>
          </p:cxnSp>
        </p:grpSp>
      </p:grpSp>
      <p:sp>
        <p:nvSpPr>
          <p:cNvPr id="1148" name="Shape 1148"/>
          <p:cNvSpPr txBox="1"/>
          <p:nvPr/>
        </p:nvSpPr>
        <p:spPr>
          <a:xfrm>
            <a:off x="6353175" y="9109075"/>
            <a:ext cx="296861" cy="317500"/>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B0BBC0"/>
              </a:buClr>
              <a:buSzPct val="25000"/>
              <a:buFont typeface="Lustria"/>
              <a:buNone/>
            </a:pPr>
            <a:fld id="{00000000-1234-1234-1234-123412341234}" type="slidenum">
              <a:rPr b="0" i="0" lang="en-US" sz="1600" u="none">
                <a:solidFill>
                  <a:srgbClr val="B0BBC0"/>
                </a:solidFill>
                <a:latin typeface="Lustria"/>
                <a:ea typeface="Lustria"/>
                <a:cs typeface="Lustria"/>
                <a:sym typeface="Lustria"/>
              </a:rPr>
              <a:t>‹#›</a:t>
            </a:fld>
          </a:p>
        </p:txBody>
      </p:sp>
      <p:pic>
        <p:nvPicPr>
          <p:cNvPr id="1149" name="Shape 1149"/>
          <p:cNvPicPr preferRelativeResize="0"/>
          <p:nvPr/>
        </p:nvPicPr>
        <p:blipFill rotWithShape="1">
          <a:blip r:embed="rId4">
            <a:alphaModFix/>
          </a:blip>
          <a:srcRect b="0" l="0" r="0" t="0"/>
          <a:stretch/>
        </p:blipFill>
        <p:spPr>
          <a:xfrm>
            <a:off x="490537" y="352425"/>
            <a:ext cx="12018961" cy="9013825"/>
          </a:xfrm>
          <a:prstGeom prst="rect">
            <a:avLst/>
          </a:prstGeom>
          <a:noFill/>
          <a:ln>
            <a:noFill/>
          </a:ln>
        </p:spPr>
      </p:pic>
    </p:spTree>
  </p:cSld>
  <p:clrMapOvr>
    <a:masterClrMapping/>
  </p:clrMapOvr>
  <p:transition spd="slow">
    <p:fade/>
  </p:transition>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53" name="Shape 1153"/>
        <p:cNvGrpSpPr/>
        <p:nvPr/>
      </p:nvGrpSpPr>
      <p:grpSpPr>
        <a:xfrm>
          <a:off x="0" y="0"/>
          <a:ext cx="0" cy="0"/>
          <a:chOff x="0" y="0"/>
          <a:chExt cx="0" cy="0"/>
        </a:xfrm>
      </p:grpSpPr>
      <p:grpSp>
        <p:nvGrpSpPr>
          <p:cNvPr id="1154" name="Shape 1154"/>
          <p:cNvGrpSpPr/>
          <p:nvPr/>
        </p:nvGrpSpPr>
        <p:grpSpPr>
          <a:xfrm>
            <a:off x="258762" y="246062"/>
            <a:ext cx="12485685" cy="9259887"/>
            <a:chOff x="0" y="0"/>
            <a:chExt cx="12484099" cy="9258300"/>
          </a:xfrm>
        </p:grpSpPr>
        <p:pic>
          <p:nvPicPr>
            <p:cNvPr id="1155" name="Shape 1155"/>
            <p:cNvPicPr preferRelativeResize="0"/>
            <p:nvPr/>
          </p:nvPicPr>
          <p:blipFill rotWithShape="1">
            <a:blip r:embed="rId3">
              <a:alphaModFix/>
            </a:blip>
            <a:srcRect b="0" l="0" r="0" t="0"/>
            <a:stretch/>
          </p:blipFill>
          <p:spPr>
            <a:xfrm>
              <a:off x="0" y="0"/>
              <a:ext cx="12484099" cy="9258300"/>
            </a:xfrm>
            <a:prstGeom prst="rect">
              <a:avLst/>
            </a:prstGeom>
            <a:noFill/>
            <a:ln>
              <a:noFill/>
            </a:ln>
            <a:effectLst>
              <a:outerShdw blurRad="63500" rotWithShape="0" algn="ctr">
                <a:schemeClr val="lt2">
                  <a:alpha val="39607"/>
                </a:schemeClr>
              </a:outerShdw>
            </a:effectLst>
          </p:spPr>
        </p:pic>
        <p:grpSp>
          <p:nvGrpSpPr>
            <p:cNvPr id="1156" name="Shape 1156"/>
            <p:cNvGrpSpPr/>
            <p:nvPr/>
          </p:nvGrpSpPr>
          <p:grpSpPr>
            <a:xfrm>
              <a:off x="103186" y="90486"/>
              <a:ext cx="12280899" cy="9051924"/>
              <a:chOff x="0" y="0"/>
              <a:chExt cx="12280899" cy="9050336"/>
            </a:xfrm>
          </p:grpSpPr>
          <p:sp>
            <p:nvSpPr>
              <p:cNvPr id="1157" name="Shape 1157"/>
              <p:cNvSpPr txBox="1"/>
              <p:nvPr/>
            </p:nvSpPr>
            <p:spPr>
              <a:xfrm>
                <a:off x="0" y="0"/>
                <a:ext cx="12280899" cy="9050336"/>
              </a:xfrm>
              <a:prstGeom prst="rect">
                <a:avLst/>
              </a:prstGeom>
              <a:noFill/>
              <a:ln cap="flat" cmpd="sng" w="12700">
                <a:solidFill>
                  <a:srgbClr val="BEBCB1"/>
                </a:solidFill>
                <a:prstDash val="solid"/>
                <a:round/>
                <a:headEnd len="med" w="med" type="none"/>
                <a:tailEnd len="med" w="med" type="none"/>
              </a:ln>
            </p:spPr>
            <p:txBody>
              <a:bodyPr anchorCtr="0" anchor="t" bIns="0" lIns="0" rIns="0" tIns="0">
                <a:noAutofit/>
              </a:bodyPr>
              <a:lstStyle/>
              <a:p>
                <a:pPr indent="0" lvl="0" marL="0" marR="0" rtl="0" algn="ctr">
                  <a:lnSpc>
                    <a:spcPct val="155000"/>
                  </a:lnSpc>
                  <a:spcBef>
                    <a:spcPts val="0"/>
                  </a:spcBef>
                  <a:spcAft>
                    <a:spcPts val="0"/>
                  </a:spcAft>
                  <a:buNone/>
                </a:pPr>
                <a:r>
                  <a:t/>
                </a:r>
                <a:endParaRPr b="0" i="0" sz="3200" u="none">
                  <a:solidFill>
                    <a:srgbClr val="3D4A2F"/>
                  </a:solidFill>
                  <a:latin typeface="Georgia"/>
                  <a:ea typeface="Georgia"/>
                  <a:cs typeface="Georgia"/>
                  <a:sym typeface="Georgia"/>
                </a:endParaRPr>
              </a:p>
            </p:txBody>
          </p:sp>
          <p:cxnSp>
            <p:nvCxnSpPr>
              <p:cNvPr id="1158" name="Shape 1158"/>
              <p:cNvCxnSpPr/>
              <p:nvPr/>
            </p:nvCxnSpPr>
            <p:spPr>
              <a:xfrm>
                <a:off x="0" y="8734425"/>
                <a:ext cx="12263437" cy="1587"/>
              </a:xfrm>
              <a:prstGeom prst="straightConnector1">
                <a:avLst/>
              </a:prstGeom>
              <a:noFill/>
              <a:ln cap="flat" cmpd="sng" w="12700">
                <a:solidFill>
                  <a:srgbClr val="BEBCB1"/>
                </a:solidFill>
                <a:prstDash val="solid"/>
                <a:miter/>
                <a:headEnd len="med" w="med" type="none"/>
                <a:tailEnd len="med" w="med" type="none"/>
              </a:ln>
            </p:spPr>
          </p:cxnSp>
        </p:grpSp>
      </p:grpSp>
      <p:sp>
        <p:nvSpPr>
          <p:cNvPr id="1159" name="Shape 1159"/>
          <p:cNvSpPr txBox="1"/>
          <p:nvPr/>
        </p:nvSpPr>
        <p:spPr>
          <a:xfrm>
            <a:off x="6353175" y="9109075"/>
            <a:ext cx="296861" cy="317500"/>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B0BBC0"/>
              </a:buClr>
              <a:buSzPct val="25000"/>
              <a:buFont typeface="Lustria"/>
              <a:buNone/>
            </a:pPr>
            <a:fld id="{00000000-1234-1234-1234-123412341234}" type="slidenum">
              <a:rPr b="0" i="0" lang="en-US" sz="1600" u="none">
                <a:solidFill>
                  <a:srgbClr val="B0BBC0"/>
                </a:solidFill>
                <a:latin typeface="Lustria"/>
                <a:ea typeface="Lustria"/>
                <a:cs typeface="Lustria"/>
                <a:sym typeface="Lustria"/>
              </a:rPr>
              <a:t>‹#›</a:t>
            </a:fld>
          </a:p>
        </p:txBody>
      </p:sp>
      <p:pic>
        <p:nvPicPr>
          <p:cNvPr id="1160" name="Shape 1160"/>
          <p:cNvPicPr preferRelativeResize="0"/>
          <p:nvPr/>
        </p:nvPicPr>
        <p:blipFill rotWithShape="1">
          <a:blip r:embed="rId4">
            <a:alphaModFix/>
          </a:blip>
          <a:srcRect b="0" l="0" r="0" t="0"/>
          <a:stretch/>
        </p:blipFill>
        <p:spPr>
          <a:xfrm>
            <a:off x="515937" y="376237"/>
            <a:ext cx="11958636" cy="8969374"/>
          </a:xfrm>
          <a:prstGeom prst="rect">
            <a:avLst/>
          </a:prstGeom>
          <a:noFill/>
          <a:ln>
            <a:noFill/>
          </a:ln>
        </p:spPr>
      </p:pic>
    </p:spTree>
  </p:cSld>
  <p:clrMapOvr>
    <a:masterClrMapping/>
  </p:clrMapOvr>
  <p:transition spd="slow">
    <p:fade/>
  </p:transition>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64" name="Shape 1164"/>
        <p:cNvGrpSpPr/>
        <p:nvPr/>
      </p:nvGrpSpPr>
      <p:grpSpPr>
        <a:xfrm>
          <a:off x="0" y="0"/>
          <a:ext cx="0" cy="0"/>
          <a:chOff x="0" y="0"/>
          <a:chExt cx="0" cy="0"/>
        </a:xfrm>
      </p:grpSpPr>
      <p:grpSp>
        <p:nvGrpSpPr>
          <p:cNvPr id="1165" name="Shape 1165"/>
          <p:cNvGrpSpPr/>
          <p:nvPr/>
        </p:nvGrpSpPr>
        <p:grpSpPr>
          <a:xfrm>
            <a:off x="258762" y="246062"/>
            <a:ext cx="12485685" cy="9259887"/>
            <a:chOff x="0" y="0"/>
            <a:chExt cx="12484099" cy="9258300"/>
          </a:xfrm>
        </p:grpSpPr>
        <p:pic>
          <p:nvPicPr>
            <p:cNvPr id="1166" name="Shape 1166"/>
            <p:cNvPicPr preferRelativeResize="0"/>
            <p:nvPr/>
          </p:nvPicPr>
          <p:blipFill rotWithShape="1">
            <a:blip r:embed="rId3">
              <a:alphaModFix/>
            </a:blip>
            <a:srcRect b="0" l="0" r="0" t="0"/>
            <a:stretch/>
          </p:blipFill>
          <p:spPr>
            <a:xfrm>
              <a:off x="0" y="0"/>
              <a:ext cx="12484099" cy="9258300"/>
            </a:xfrm>
            <a:prstGeom prst="rect">
              <a:avLst/>
            </a:prstGeom>
            <a:noFill/>
            <a:ln>
              <a:noFill/>
            </a:ln>
            <a:effectLst>
              <a:outerShdw blurRad="63500" rotWithShape="0" algn="ctr">
                <a:schemeClr val="lt2">
                  <a:alpha val="39607"/>
                </a:schemeClr>
              </a:outerShdw>
            </a:effectLst>
          </p:spPr>
        </p:pic>
        <p:grpSp>
          <p:nvGrpSpPr>
            <p:cNvPr id="1167" name="Shape 1167"/>
            <p:cNvGrpSpPr/>
            <p:nvPr/>
          </p:nvGrpSpPr>
          <p:grpSpPr>
            <a:xfrm>
              <a:off x="103186" y="90486"/>
              <a:ext cx="12280899" cy="9051924"/>
              <a:chOff x="0" y="0"/>
              <a:chExt cx="12280899" cy="9050336"/>
            </a:xfrm>
          </p:grpSpPr>
          <p:sp>
            <p:nvSpPr>
              <p:cNvPr id="1168" name="Shape 1168"/>
              <p:cNvSpPr txBox="1"/>
              <p:nvPr/>
            </p:nvSpPr>
            <p:spPr>
              <a:xfrm>
                <a:off x="0" y="0"/>
                <a:ext cx="12280899" cy="9050336"/>
              </a:xfrm>
              <a:prstGeom prst="rect">
                <a:avLst/>
              </a:prstGeom>
              <a:noFill/>
              <a:ln cap="flat" cmpd="sng" w="12700">
                <a:solidFill>
                  <a:srgbClr val="BEBCB1"/>
                </a:solidFill>
                <a:prstDash val="solid"/>
                <a:round/>
                <a:headEnd len="med" w="med" type="none"/>
                <a:tailEnd len="med" w="med" type="none"/>
              </a:ln>
            </p:spPr>
            <p:txBody>
              <a:bodyPr anchorCtr="0" anchor="t" bIns="0" lIns="0" rIns="0" tIns="0">
                <a:noAutofit/>
              </a:bodyPr>
              <a:lstStyle/>
              <a:p>
                <a:pPr indent="0" lvl="0" marL="0" marR="0" rtl="0" algn="ctr">
                  <a:lnSpc>
                    <a:spcPct val="155000"/>
                  </a:lnSpc>
                  <a:spcBef>
                    <a:spcPts val="0"/>
                  </a:spcBef>
                  <a:spcAft>
                    <a:spcPts val="0"/>
                  </a:spcAft>
                  <a:buNone/>
                </a:pPr>
                <a:r>
                  <a:t/>
                </a:r>
                <a:endParaRPr b="0" i="0" sz="3200" u="none">
                  <a:solidFill>
                    <a:srgbClr val="3D4A2F"/>
                  </a:solidFill>
                  <a:latin typeface="Georgia"/>
                  <a:ea typeface="Georgia"/>
                  <a:cs typeface="Georgia"/>
                  <a:sym typeface="Georgia"/>
                </a:endParaRPr>
              </a:p>
            </p:txBody>
          </p:sp>
          <p:cxnSp>
            <p:nvCxnSpPr>
              <p:cNvPr id="1169" name="Shape 1169"/>
              <p:cNvCxnSpPr/>
              <p:nvPr/>
            </p:nvCxnSpPr>
            <p:spPr>
              <a:xfrm>
                <a:off x="0" y="8734425"/>
                <a:ext cx="12263437" cy="1587"/>
              </a:xfrm>
              <a:prstGeom prst="straightConnector1">
                <a:avLst/>
              </a:prstGeom>
              <a:noFill/>
              <a:ln cap="flat" cmpd="sng" w="12700">
                <a:solidFill>
                  <a:srgbClr val="BEBCB1"/>
                </a:solidFill>
                <a:prstDash val="solid"/>
                <a:miter/>
                <a:headEnd len="med" w="med" type="none"/>
                <a:tailEnd len="med" w="med" type="none"/>
              </a:ln>
            </p:spPr>
          </p:cxnSp>
        </p:grpSp>
      </p:grpSp>
      <p:sp>
        <p:nvSpPr>
          <p:cNvPr id="1170" name="Shape 1170"/>
          <p:cNvSpPr txBox="1"/>
          <p:nvPr/>
        </p:nvSpPr>
        <p:spPr>
          <a:xfrm>
            <a:off x="6353175" y="9109075"/>
            <a:ext cx="296861" cy="317500"/>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B0BBC0"/>
              </a:buClr>
              <a:buSzPct val="25000"/>
              <a:buFont typeface="Lustria"/>
              <a:buNone/>
            </a:pPr>
            <a:fld id="{00000000-1234-1234-1234-123412341234}" type="slidenum">
              <a:rPr b="0" i="0" lang="en-US" sz="1600" u="none">
                <a:solidFill>
                  <a:srgbClr val="B0BBC0"/>
                </a:solidFill>
                <a:latin typeface="Lustria"/>
                <a:ea typeface="Lustria"/>
                <a:cs typeface="Lustria"/>
                <a:sym typeface="Lustria"/>
              </a:rPr>
              <a:t>‹#›</a:t>
            </a:fld>
          </a:p>
        </p:txBody>
      </p:sp>
      <p:pic>
        <p:nvPicPr>
          <p:cNvPr id="1171" name="Shape 1171"/>
          <p:cNvPicPr preferRelativeResize="0"/>
          <p:nvPr/>
        </p:nvPicPr>
        <p:blipFill rotWithShape="1">
          <a:blip r:embed="rId4">
            <a:alphaModFix/>
          </a:blip>
          <a:srcRect b="0" l="0" r="0" t="0"/>
          <a:stretch/>
        </p:blipFill>
        <p:spPr>
          <a:xfrm>
            <a:off x="1344612" y="376237"/>
            <a:ext cx="10001250" cy="8928100"/>
          </a:xfrm>
          <a:prstGeom prst="rect">
            <a:avLst/>
          </a:prstGeom>
          <a:noFill/>
          <a:ln>
            <a:noFill/>
          </a:ln>
        </p:spPr>
      </p:pic>
    </p:spTree>
  </p:cSld>
  <p:clrMapOvr>
    <a:masterClrMapping/>
  </p:clrMapOvr>
  <p:transition spd="slow">
    <p:fade/>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01" name="Shape 501"/>
        <p:cNvGrpSpPr/>
        <p:nvPr/>
      </p:nvGrpSpPr>
      <p:grpSpPr>
        <a:xfrm>
          <a:off x="0" y="0"/>
          <a:ext cx="0" cy="0"/>
          <a:chOff x="0" y="0"/>
          <a:chExt cx="0" cy="0"/>
        </a:xfrm>
      </p:grpSpPr>
      <p:grpSp>
        <p:nvGrpSpPr>
          <p:cNvPr id="502" name="Shape 502"/>
          <p:cNvGrpSpPr/>
          <p:nvPr/>
        </p:nvGrpSpPr>
        <p:grpSpPr>
          <a:xfrm>
            <a:off x="258762" y="246062"/>
            <a:ext cx="12485685" cy="9259887"/>
            <a:chOff x="0" y="0"/>
            <a:chExt cx="12484099" cy="9258300"/>
          </a:xfrm>
        </p:grpSpPr>
        <p:grpSp>
          <p:nvGrpSpPr>
            <p:cNvPr id="503" name="Shape 503"/>
            <p:cNvGrpSpPr/>
            <p:nvPr/>
          </p:nvGrpSpPr>
          <p:grpSpPr>
            <a:xfrm>
              <a:off x="0" y="0"/>
              <a:ext cx="12484099" cy="9258300"/>
              <a:chOff x="0" y="0"/>
              <a:chExt cx="12484099" cy="9258300"/>
            </a:xfrm>
          </p:grpSpPr>
          <p:pic>
            <p:nvPicPr>
              <p:cNvPr id="504" name="Shape 504"/>
              <p:cNvPicPr preferRelativeResize="0"/>
              <p:nvPr/>
            </p:nvPicPr>
            <p:blipFill rotWithShape="1">
              <a:blip r:embed="rId3">
                <a:alphaModFix/>
              </a:blip>
              <a:srcRect b="0" l="0" r="0" t="0"/>
              <a:stretch/>
            </p:blipFill>
            <p:spPr>
              <a:xfrm>
                <a:off x="0" y="0"/>
                <a:ext cx="12484099" cy="9258300"/>
              </a:xfrm>
              <a:prstGeom prst="rect">
                <a:avLst/>
              </a:prstGeom>
              <a:noFill/>
              <a:ln>
                <a:noFill/>
              </a:ln>
              <a:effectLst>
                <a:outerShdw blurRad="63500" rotWithShape="0" algn="ctr">
                  <a:schemeClr val="lt2">
                    <a:alpha val="39607"/>
                  </a:schemeClr>
                </a:outerShdw>
              </a:effectLst>
            </p:spPr>
          </p:pic>
          <p:grpSp>
            <p:nvGrpSpPr>
              <p:cNvPr id="505" name="Shape 505"/>
              <p:cNvGrpSpPr/>
              <p:nvPr/>
            </p:nvGrpSpPr>
            <p:grpSpPr>
              <a:xfrm>
                <a:off x="103186" y="90486"/>
                <a:ext cx="12280899" cy="9051924"/>
                <a:chOff x="0" y="0"/>
                <a:chExt cx="12280899" cy="9050336"/>
              </a:xfrm>
            </p:grpSpPr>
            <p:sp>
              <p:nvSpPr>
                <p:cNvPr id="506" name="Shape 506"/>
                <p:cNvSpPr txBox="1"/>
                <p:nvPr/>
              </p:nvSpPr>
              <p:spPr>
                <a:xfrm>
                  <a:off x="0" y="0"/>
                  <a:ext cx="12280899" cy="9050336"/>
                </a:xfrm>
                <a:prstGeom prst="rect">
                  <a:avLst/>
                </a:prstGeom>
                <a:noFill/>
                <a:ln cap="flat" cmpd="sng" w="12700">
                  <a:solidFill>
                    <a:srgbClr val="BEBCB1"/>
                  </a:solidFill>
                  <a:prstDash val="solid"/>
                  <a:round/>
                  <a:headEnd len="med" w="med" type="none"/>
                  <a:tailEnd len="med" w="med" type="none"/>
                </a:ln>
              </p:spPr>
              <p:txBody>
                <a:bodyPr anchorCtr="0" anchor="t" bIns="0" lIns="0" rIns="0" tIns="0">
                  <a:noAutofit/>
                </a:bodyPr>
                <a:lstStyle/>
                <a:p>
                  <a:pPr indent="0" lvl="0" marL="0" marR="0" rtl="0" algn="ctr">
                    <a:lnSpc>
                      <a:spcPct val="155000"/>
                    </a:lnSpc>
                    <a:spcBef>
                      <a:spcPts val="0"/>
                    </a:spcBef>
                    <a:spcAft>
                      <a:spcPts val="0"/>
                    </a:spcAft>
                    <a:buNone/>
                  </a:pPr>
                  <a:r>
                    <a:t/>
                  </a:r>
                  <a:endParaRPr b="0" i="0" sz="3200" u="none">
                    <a:solidFill>
                      <a:srgbClr val="3D4A2F"/>
                    </a:solidFill>
                    <a:latin typeface="Georgia"/>
                    <a:ea typeface="Georgia"/>
                    <a:cs typeface="Georgia"/>
                    <a:sym typeface="Georgia"/>
                  </a:endParaRPr>
                </a:p>
              </p:txBody>
            </p:sp>
            <p:cxnSp>
              <p:nvCxnSpPr>
                <p:cNvPr id="507" name="Shape 507"/>
                <p:cNvCxnSpPr/>
                <p:nvPr/>
              </p:nvCxnSpPr>
              <p:spPr>
                <a:xfrm>
                  <a:off x="0" y="8734425"/>
                  <a:ext cx="12263437" cy="1587"/>
                </a:xfrm>
                <a:prstGeom prst="straightConnector1">
                  <a:avLst/>
                </a:prstGeom>
                <a:noFill/>
                <a:ln cap="flat" cmpd="sng" w="12700">
                  <a:solidFill>
                    <a:srgbClr val="BEBCB1"/>
                  </a:solidFill>
                  <a:prstDash val="solid"/>
                  <a:miter/>
                  <a:headEnd len="med" w="med" type="none"/>
                  <a:tailEnd len="med" w="med" type="none"/>
                </a:ln>
              </p:spPr>
            </p:cxnSp>
          </p:grpSp>
        </p:grpSp>
        <p:sp>
          <p:nvSpPr>
            <p:cNvPr id="508" name="Shape 508"/>
            <p:cNvSpPr txBox="1"/>
            <p:nvPr/>
          </p:nvSpPr>
          <p:spPr>
            <a:xfrm rot="5400000">
              <a:off x="869156" y="4417217"/>
              <a:ext cx="8743949" cy="90486"/>
            </a:xfrm>
            <a:prstGeom prst="rect">
              <a:avLst/>
            </a:prstGeom>
            <a:solidFill>
              <a:schemeClr val="accent1"/>
            </a:solidFill>
            <a:ln cap="flat" cmpd="sng" w="9525">
              <a:solidFill>
                <a:srgbClr val="D1D0C8"/>
              </a:solidFill>
              <a:prstDash val="solid"/>
              <a:round/>
              <a:headEnd len="med" w="med" type="none"/>
              <a:tailEnd len="med" w="med" type="none"/>
            </a:ln>
          </p:spPr>
          <p:txBody>
            <a:bodyPr anchorCtr="0" anchor="t" bIns="0" lIns="0" rIns="0" tIns="0">
              <a:noAutofit/>
            </a:bodyPr>
            <a:lstStyle/>
            <a:p>
              <a:pPr indent="0" lvl="0" marL="0" marR="0" rtl="0" algn="ctr">
                <a:lnSpc>
                  <a:spcPct val="155000"/>
                </a:lnSpc>
                <a:spcBef>
                  <a:spcPts val="0"/>
                </a:spcBef>
                <a:spcAft>
                  <a:spcPts val="0"/>
                </a:spcAft>
                <a:buNone/>
              </a:pPr>
              <a:r>
                <a:t/>
              </a:r>
              <a:endParaRPr b="0" i="0" sz="3200" u="none">
                <a:solidFill>
                  <a:srgbClr val="3D4A2F"/>
                </a:solidFill>
                <a:latin typeface="Georgia"/>
                <a:ea typeface="Georgia"/>
                <a:cs typeface="Georgia"/>
                <a:sym typeface="Georgia"/>
              </a:endParaRPr>
            </a:p>
          </p:txBody>
        </p:sp>
      </p:grpSp>
      <p:sp>
        <p:nvSpPr>
          <p:cNvPr id="509" name="Shape 509"/>
          <p:cNvSpPr txBox="1"/>
          <p:nvPr/>
        </p:nvSpPr>
        <p:spPr>
          <a:xfrm>
            <a:off x="6353175" y="9109075"/>
            <a:ext cx="296861" cy="317500"/>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B0BBC0"/>
              </a:buClr>
              <a:buSzPct val="25000"/>
              <a:buFont typeface="Lustria"/>
              <a:buNone/>
            </a:pPr>
            <a:fld id="{00000000-1234-1234-1234-123412341234}" type="slidenum">
              <a:rPr b="0" i="0" lang="en-US" sz="1600" u="none">
                <a:solidFill>
                  <a:srgbClr val="B0BBC0"/>
                </a:solidFill>
                <a:latin typeface="Lustria"/>
                <a:ea typeface="Lustria"/>
                <a:cs typeface="Lustria"/>
                <a:sym typeface="Lustria"/>
              </a:rPr>
              <a:t>‹#›</a:t>
            </a:fld>
          </a:p>
        </p:txBody>
      </p:sp>
      <p:sp>
        <p:nvSpPr>
          <p:cNvPr id="510" name="Shape 510"/>
          <p:cNvSpPr txBox="1"/>
          <p:nvPr>
            <p:ph type="title"/>
          </p:nvPr>
        </p:nvSpPr>
        <p:spPr>
          <a:xfrm>
            <a:off x="754062" y="1181100"/>
            <a:ext cx="4278311" cy="1295400"/>
          </a:xfrm>
          <a:prstGeom prst="rect">
            <a:avLst/>
          </a:prstGeom>
          <a:noFill/>
          <a:ln>
            <a:noFill/>
          </a:ln>
        </p:spPr>
        <p:txBody>
          <a:bodyPr anchorCtr="0" anchor="b" bIns="38100" lIns="38100" rIns="38100" tIns="38100">
            <a:noAutofit/>
          </a:bodyPr>
          <a:lstStyle/>
          <a:p>
            <a:pPr indent="0" lvl="0" marL="0" marR="0" rtl="0" algn="l">
              <a:lnSpc>
                <a:spcPct val="100000"/>
              </a:lnSpc>
              <a:spcBef>
                <a:spcPts val="0"/>
              </a:spcBef>
              <a:spcAft>
                <a:spcPts val="0"/>
              </a:spcAft>
              <a:buClr>
                <a:srgbClr val="3F3F3F"/>
              </a:buClr>
              <a:buSzPct val="25000"/>
              <a:buFont typeface="Lustria"/>
              <a:buNone/>
            </a:pPr>
            <a:r>
              <a:rPr b="1" i="0" lang="en-US" sz="4200" u="sng" cap="none" strike="noStrike">
                <a:solidFill>
                  <a:srgbClr val="3F3F3F"/>
                </a:solidFill>
                <a:latin typeface="Lustria"/>
                <a:ea typeface="Lustria"/>
                <a:cs typeface="Lustria"/>
                <a:sym typeface="Lustria"/>
              </a:rPr>
              <a:t>Annotated Bibliography</a:t>
            </a:r>
          </a:p>
        </p:txBody>
      </p:sp>
      <p:pic>
        <p:nvPicPr>
          <p:cNvPr id="511" name="Shape 511"/>
          <p:cNvPicPr preferRelativeResize="0"/>
          <p:nvPr/>
        </p:nvPicPr>
        <p:blipFill rotWithShape="1">
          <a:blip r:embed="rId4">
            <a:alphaModFix/>
          </a:blip>
          <a:srcRect b="0" l="0" r="0" t="0"/>
          <a:stretch/>
        </p:blipFill>
        <p:spPr>
          <a:xfrm>
            <a:off x="5243512" y="98425"/>
            <a:ext cx="7759700" cy="9747249"/>
          </a:xfrm>
          <a:prstGeom prst="rect">
            <a:avLst/>
          </a:prstGeom>
          <a:noFill/>
          <a:ln>
            <a:noFill/>
          </a:ln>
        </p:spPr>
      </p:pic>
      <p:sp>
        <p:nvSpPr>
          <p:cNvPr id="512" name="Shape 512"/>
          <p:cNvSpPr txBox="1"/>
          <p:nvPr>
            <p:ph idx="1" type="body"/>
          </p:nvPr>
        </p:nvSpPr>
        <p:spPr>
          <a:xfrm>
            <a:off x="728662" y="3041650"/>
            <a:ext cx="4343400" cy="5537199"/>
          </a:xfrm>
          <a:prstGeom prst="rect">
            <a:avLst/>
          </a:prstGeom>
          <a:noFill/>
          <a:ln>
            <a:noFill/>
          </a:ln>
        </p:spPr>
        <p:txBody>
          <a:bodyPr anchorCtr="0" anchor="t" bIns="38100" lIns="38100" rIns="38100" tIns="38100">
            <a:noAutofit/>
          </a:bodyPr>
          <a:lstStyle/>
          <a:p>
            <a:pPr indent="-139700" lvl="0" marL="139700" marR="0" rtl="0" algn="l">
              <a:lnSpc>
                <a:spcPct val="120000"/>
              </a:lnSpc>
              <a:spcBef>
                <a:spcPts val="0"/>
              </a:spcBef>
              <a:spcAft>
                <a:spcPts val="0"/>
              </a:spcAft>
              <a:buClr>
                <a:srgbClr val="3F3F3F"/>
              </a:buClr>
              <a:buSzPct val="100000"/>
              <a:buFont typeface="Noto Sans Symbols"/>
              <a:buChar char="▪"/>
            </a:pPr>
            <a:r>
              <a:rPr b="0" i="0" lang="en-US" sz="3100" u="none" cap="none" strike="noStrike">
                <a:solidFill>
                  <a:srgbClr val="3F3F3F"/>
                </a:solidFill>
                <a:latin typeface="Lustria"/>
                <a:ea typeface="Lustria"/>
                <a:cs typeface="Lustria"/>
                <a:sym typeface="Lustria"/>
              </a:rPr>
              <a:t>Separate your sources into </a:t>
            </a:r>
            <a:r>
              <a:rPr b="0" i="0" lang="en-US" sz="3100" u="none" cap="none" strike="noStrike">
                <a:solidFill>
                  <a:srgbClr val="3F3F3F"/>
                </a:solidFill>
                <a:latin typeface="Arial"/>
                <a:ea typeface="Arial"/>
                <a:cs typeface="Arial"/>
                <a:sym typeface="Arial"/>
              </a:rPr>
              <a:t>“</a:t>
            </a:r>
            <a:r>
              <a:rPr b="0" i="0" lang="en-US" sz="3100" u="none" cap="none" strike="noStrike">
                <a:solidFill>
                  <a:srgbClr val="3F3F3F"/>
                </a:solidFill>
                <a:latin typeface="Lustria"/>
                <a:ea typeface="Lustria"/>
                <a:cs typeface="Lustria"/>
                <a:sym typeface="Lustria"/>
              </a:rPr>
              <a:t>Primary Sources</a:t>
            </a:r>
            <a:r>
              <a:rPr b="0" i="0" lang="en-US" sz="3100" u="none" cap="none" strike="noStrike">
                <a:solidFill>
                  <a:srgbClr val="3F3F3F"/>
                </a:solidFill>
                <a:latin typeface="Arial"/>
                <a:ea typeface="Arial"/>
                <a:cs typeface="Arial"/>
                <a:sym typeface="Arial"/>
              </a:rPr>
              <a:t>”</a:t>
            </a:r>
            <a:r>
              <a:rPr b="0" i="0" lang="en-US" sz="3100" u="none" cap="none" strike="noStrike">
                <a:solidFill>
                  <a:srgbClr val="3F3F3F"/>
                </a:solidFill>
                <a:latin typeface="Lustria"/>
                <a:ea typeface="Lustria"/>
                <a:cs typeface="Lustria"/>
                <a:sym typeface="Lustria"/>
              </a:rPr>
              <a:t> and </a:t>
            </a:r>
            <a:r>
              <a:rPr b="0" i="0" lang="en-US" sz="3100" u="none" cap="none" strike="noStrike">
                <a:solidFill>
                  <a:srgbClr val="3F3F3F"/>
                </a:solidFill>
                <a:latin typeface="Arial"/>
                <a:ea typeface="Arial"/>
                <a:cs typeface="Arial"/>
                <a:sym typeface="Arial"/>
              </a:rPr>
              <a:t>“</a:t>
            </a:r>
            <a:r>
              <a:rPr b="0" i="0" lang="en-US" sz="3100" u="none" cap="none" strike="noStrike">
                <a:solidFill>
                  <a:srgbClr val="3F3F3F"/>
                </a:solidFill>
                <a:latin typeface="Lustria"/>
                <a:ea typeface="Lustria"/>
                <a:cs typeface="Lustria"/>
                <a:sym typeface="Lustria"/>
              </a:rPr>
              <a:t>Secondary Sources</a:t>
            </a:r>
            <a:r>
              <a:rPr b="0" i="0" lang="en-US" sz="3100" u="none" cap="none" strike="noStrike">
                <a:solidFill>
                  <a:srgbClr val="3F3F3F"/>
                </a:solidFill>
                <a:latin typeface="Arial"/>
                <a:ea typeface="Arial"/>
                <a:cs typeface="Arial"/>
                <a:sym typeface="Arial"/>
              </a:rPr>
              <a:t>”</a:t>
            </a:r>
            <a:r>
              <a:rPr b="0" i="0" lang="en-US" sz="3100" u="none" cap="none" strike="noStrike">
                <a:solidFill>
                  <a:srgbClr val="3F3F3F"/>
                </a:solidFill>
                <a:latin typeface="Lustria"/>
                <a:ea typeface="Lustria"/>
                <a:cs typeface="Lustria"/>
                <a:sym typeface="Lustria"/>
              </a:rPr>
              <a:t> </a:t>
            </a:r>
          </a:p>
          <a:p>
            <a:pPr indent="-139700" lvl="0" marL="139700" marR="0" rtl="0" algn="l">
              <a:lnSpc>
                <a:spcPct val="120000"/>
              </a:lnSpc>
              <a:spcBef>
                <a:spcPts val="2800"/>
              </a:spcBef>
              <a:spcAft>
                <a:spcPts val="0"/>
              </a:spcAft>
              <a:buClr>
                <a:srgbClr val="3F3F3F"/>
              </a:buClr>
              <a:buSzPct val="100000"/>
              <a:buFont typeface="Noto Sans Symbols"/>
              <a:buChar char="▪"/>
            </a:pPr>
            <a:r>
              <a:rPr b="0" i="0" lang="en-US" sz="3100" u="none" cap="none" strike="noStrike">
                <a:solidFill>
                  <a:srgbClr val="3F3F3F"/>
                </a:solidFill>
                <a:latin typeface="Lustria"/>
                <a:ea typeface="Lustria"/>
                <a:cs typeface="Lustria"/>
                <a:sym typeface="Lustria"/>
              </a:rPr>
              <a:t>Use MLA format </a:t>
            </a:r>
          </a:p>
          <a:p>
            <a:pPr indent="-139700" lvl="0" marL="139700" marR="0" rtl="0" algn="l">
              <a:lnSpc>
                <a:spcPct val="120000"/>
              </a:lnSpc>
              <a:spcBef>
                <a:spcPts val="2800"/>
              </a:spcBef>
              <a:spcAft>
                <a:spcPts val="0"/>
              </a:spcAft>
              <a:buClr>
                <a:srgbClr val="3F3F3F"/>
              </a:buClr>
              <a:buSzPct val="100000"/>
              <a:buFont typeface="Noto Sans Symbols"/>
              <a:buChar char="▪"/>
            </a:pPr>
            <a:r>
              <a:rPr b="0" i="0" lang="en-US" sz="3100" u="none" cap="none" strike="noStrike">
                <a:solidFill>
                  <a:srgbClr val="3F3F3F"/>
                </a:solidFill>
                <a:latin typeface="Lustria"/>
                <a:ea typeface="Lustria"/>
                <a:cs typeface="Lustria"/>
                <a:sym typeface="Lustria"/>
              </a:rPr>
              <a:t>Briefly annotate your source underneath each citation. </a:t>
            </a:r>
          </a:p>
        </p:txBody>
      </p:sp>
    </p:spTree>
  </p:cSld>
  <p:clrMapOvr>
    <a:masterClrMapping/>
  </p:clrMapOvr>
  <p:transition spd="slow">
    <p:fade/>
  </p:transition>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75" name="Shape 1175"/>
        <p:cNvGrpSpPr/>
        <p:nvPr/>
      </p:nvGrpSpPr>
      <p:grpSpPr>
        <a:xfrm>
          <a:off x="0" y="0"/>
          <a:ext cx="0" cy="0"/>
          <a:chOff x="0" y="0"/>
          <a:chExt cx="0" cy="0"/>
        </a:xfrm>
      </p:grpSpPr>
      <p:grpSp>
        <p:nvGrpSpPr>
          <p:cNvPr id="1176" name="Shape 1176"/>
          <p:cNvGrpSpPr/>
          <p:nvPr/>
        </p:nvGrpSpPr>
        <p:grpSpPr>
          <a:xfrm>
            <a:off x="258762" y="246062"/>
            <a:ext cx="12485685" cy="9259887"/>
            <a:chOff x="0" y="0"/>
            <a:chExt cx="12484099" cy="9258300"/>
          </a:xfrm>
        </p:grpSpPr>
        <p:grpSp>
          <p:nvGrpSpPr>
            <p:cNvPr id="1177" name="Shape 1177"/>
            <p:cNvGrpSpPr/>
            <p:nvPr/>
          </p:nvGrpSpPr>
          <p:grpSpPr>
            <a:xfrm>
              <a:off x="0" y="0"/>
              <a:ext cx="12484099" cy="9258300"/>
              <a:chOff x="0" y="0"/>
              <a:chExt cx="12484099" cy="9258300"/>
            </a:xfrm>
          </p:grpSpPr>
          <p:pic>
            <p:nvPicPr>
              <p:cNvPr id="1178" name="Shape 1178"/>
              <p:cNvPicPr preferRelativeResize="0"/>
              <p:nvPr/>
            </p:nvPicPr>
            <p:blipFill rotWithShape="1">
              <a:blip r:embed="rId3">
                <a:alphaModFix/>
              </a:blip>
              <a:srcRect b="0" l="0" r="0" t="0"/>
              <a:stretch/>
            </p:blipFill>
            <p:spPr>
              <a:xfrm>
                <a:off x="0" y="0"/>
                <a:ext cx="12484099" cy="9258300"/>
              </a:xfrm>
              <a:prstGeom prst="rect">
                <a:avLst/>
              </a:prstGeom>
              <a:noFill/>
              <a:ln>
                <a:noFill/>
              </a:ln>
              <a:effectLst>
                <a:outerShdw blurRad="63500" rotWithShape="0" algn="ctr">
                  <a:schemeClr val="lt2">
                    <a:alpha val="39607"/>
                  </a:schemeClr>
                </a:outerShdw>
              </a:effectLst>
            </p:spPr>
          </p:pic>
          <p:grpSp>
            <p:nvGrpSpPr>
              <p:cNvPr id="1179" name="Shape 1179"/>
              <p:cNvGrpSpPr/>
              <p:nvPr/>
            </p:nvGrpSpPr>
            <p:grpSpPr>
              <a:xfrm>
                <a:off x="103186" y="90486"/>
                <a:ext cx="12280899" cy="9051924"/>
                <a:chOff x="0" y="0"/>
                <a:chExt cx="12280899" cy="9050336"/>
              </a:xfrm>
            </p:grpSpPr>
            <p:sp>
              <p:nvSpPr>
                <p:cNvPr id="1180" name="Shape 1180"/>
                <p:cNvSpPr txBox="1"/>
                <p:nvPr/>
              </p:nvSpPr>
              <p:spPr>
                <a:xfrm>
                  <a:off x="0" y="0"/>
                  <a:ext cx="12280899" cy="9050336"/>
                </a:xfrm>
                <a:prstGeom prst="rect">
                  <a:avLst/>
                </a:prstGeom>
                <a:noFill/>
                <a:ln cap="flat" cmpd="sng" w="12700">
                  <a:solidFill>
                    <a:srgbClr val="BEBCB1"/>
                  </a:solidFill>
                  <a:prstDash val="solid"/>
                  <a:round/>
                  <a:headEnd len="med" w="med" type="none"/>
                  <a:tailEnd len="med" w="med" type="none"/>
                </a:ln>
              </p:spPr>
              <p:txBody>
                <a:bodyPr anchorCtr="0" anchor="t" bIns="0" lIns="0" rIns="0" tIns="0">
                  <a:noAutofit/>
                </a:bodyPr>
                <a:lstStyle/>
                <a:p>
                  <a:pPr indent="0" lvl="0" marL="0" marR="0" rtl="0" algn="ctr">
                    <a:lnSpc>
                      <a:spcPct val="155000"/>
                    </a:lnSpc>
                    <a:spcBef>
                      <a:spcPts val="0"/>
                    </a:spcBef>
                    <a:spcAft>
                      <a:spcPts val="0"/>
                    </a:spcAft>
                    <a:buNone/>
                  </a:pPr>
                  <a:r>
                    <a:t/>
                  </a:r>
                  <a:endParaRPr b="0" i="0" sz="3200" u="none">
                    <a:solidFill>
                      <a:srgbClr val="3D4A2F"/>
                    </a:solidFill>
                    <a:latin typeface="Georgia"/>
                    <a:ea typeface="Georgia"/>
                    <a:cs typeface="Georgia"/>
                    <a:sym typeface="Georgia"/>
                  </a:endParaRPr>
                </a:p>
              </p:txBody>
            </p:sp>
            <p:cxnSp>
              <p:nvCxnSpPr>
                <p:cNvPr id="1181" name="Shape 1181"/>
                <p:cNvCxnSpPr/>
                <p:nvPr/>
              </p:nvCxnSpPr>
              <p:spPr>
                <a:xfrm>
                  <a:off x="0" y="8734425"/>
                  <a:ext cx="12263437" cy="1587"/>
                </a:xfrm>
                <a:prstGeom prst="straightConnector1">
                  <a:avLst/>
                </a:prstGeom>
                <a:noFill/>
                <a:ln cap="flat" cmpd="sng" w="12700">
                  <a:solidFill>
                    <a:srgbClr val="BEBCB1"/>
                  </a:solidFill>
                  <a:prstDash val="solid"/>
                  <a:miter/>
                  <a:headEnd len="med" w="med" type="none"/>
                  <a:tailEnd len="med" w="med" type="none"/>
                </a:ln>
              </p:spPr>
            </p:cxnSp>
          </p:grpSp>
        </p:grpSp>
        <p:sp>
          <p:nvSpPr>
            <p:cNvPr id="1182" name="Shape 1182"/>
            <p:cNvSpPr txBox="1"/>
            <p:nvPr/>
          </p:nvSpPr>
          <p:spPr>
            <a:xfrm rot="5400000">
              <a:off x="869156" y="4417217"/>
              <a:ext cx="8743949" cy="90486"/>
            </a:xfrm>
            <a:prstGeom prst="rect">
              <a:avLst/>
            </a:prstGeom>
            <a:solidFill>
              <a:schemeClr val="accent1"/>
            </a:solidFill>
            <a:ln cap="flat" cmpd="sng" w="9525">
              <a:solidFill>
                <a:srgbClr val="D1D0C8"/>
              </a:solidFill>
              <a:prstDash val="solid"/>
              <a:round/>
              <a:headEnd len="med" w="med" type="none"/>
              <a:tailEnd len="med" w="med" type="none"/>
            </a:ln>
          </p:spPr>
          <p:txBody>
            <a:bodyPr anchorCtr="0" anchor="t" bIns="0" lIns="0" rIns="0" tIns="0">
              <a:noAutofit/>
            </a:bodyPr>
            <a:lstStyle/>
            <a:p>
              <a:pPr indent="0" lvl="0" marL="0" marR="0" rtl="0" algn="ctr">
                <a:lnSpc>
                  <a:spcPct val="155000"/>
                </a:lnSpc>
                <a:spcBef>
                  <a:spcPts val="0"/>
                </a:spcBef>
                <a:spcAft>
                  <a:spcPts val="0"/>
                </a:spcAft>
                <a:buNone/>
              </a:pPr>
              <a:r>
                <a:t/>
              </a:r>
              <a:endParaRPr b="0" i="0" sz="3200" u="none">
                <a:solidFill>
                  <a:srgbClr val="3D4A2F"/>
                </a:solidFill>
                <a:latin typeface="Georgia"/>
                <a:ea typeface="Georgia"/>
                <a:cs typeface="Georgia"/>
                <a:sym typeface="Georgia"/>
              </a:endParaRPr>
            </a:p>
          </p:txBody>
        </p:sp>
      </p:grpSp>
      <p:sp>
        <p:nvSpPr>
          <p:cNvPr id="1183" name="Shape 1183"/>
          <p:cNvSpPr txBox="1"/>
          <p:nvPr/>
        </p:nvSpPr>
        <p:spPr>
          <a:xfrm>
            <a:off x="6353175" y="9109075"/>
            <a:ext cx="296861" cy="317500"/>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B0BBC0"/>
              </a:buClr>
              <a:buSzPct val="25000"/>
              <a:buFont typeface="Lustria"/>
              <a:buNone/>
            </a:pPr>
            <a:fld id="{00000000-1234-1234-1234-123412341234}" type="slidenum">
              <a:rPr b="0" i="0" lang="en-US" sz="1600" u="none">
                <a:solidFill>
                  <a:srgbClr val="B0BBC0"/>
                </a:solidFill>
                <a:latin typeface="Lustria"/>
                <a:ea typeface="Lustria"/>
                <a:cs typeface="Lustria"/>
                <a:sym typeface="Lustria"/>
              </a:rPr>
              <a:t>‹#›</a:t>
            </a:fld>
          </a:p>
        </p:txBody>
      </p:sp>
      <p:sp>
        <p:nvSpPr>
          <p:cNvPr id="1184" name="Shape 1184"/>
          <p:cNvSpPr txBox="1"/>
          <p:nvPr>
            <p:ph type="title"/>
          </p:nvPr>
        </p:nvSpPr>
        <p:spPr>
          <a:xfrm>
            <a:off x="754062" y="749300"/>
            <a:ext cx="4278311" cy="1295400"/>
          </a:xfrm>
          <a:prstGeom prst="rect">
            <a:avLst/>
          </a:prstGeom>
          <a:noFill/>
          <a:ln>
            <a:noFill/>
          </a:ln>
        </p:spPr>
        <p:txBody>
          <a:bodyPr anchorCtr="0" anchor="b" bIns="38100" lIns="38100" rIns="38100" tIns="38100">
            <a:noAutofit/>
          </a:bodyPr>
          <a:lstStyle/>
          <a:p>
            <a:pPr indent="0" lvl="0" marL="0" marR="0" rtl="0" algn="l">
              <a:lnSpc>
                <a:spcPct val="100000"/>
              </a:lnSpc>
              <a:spcBef>
                <a:spcPts val="0"/>
              </a:spcBef>
              <a:spcAft>
                <a:spcPts val="0"/>
              </a:spcAft>
              <a:buClr>
                <a:srgbClr val="3F3F3F"/>
              </a:buClr>
              <a:buSzPct val="25000"/>
              <a:buFont typeface="Lustria"/>
              <a:buNone/>
            </a:pPr>
            <a:r>
              <a:rPr b="1" i="0" lang="en-US" sz="3800" u="sng" cap="none" strike="noStrike">
                <a:solidFill>
                  <a:srgbClr val="3F3F3F"/>
                </a:solidFill>
                <a:latin typeface="Lustria"/>
                <a:ea typeface="Lustria"/>
                <a:cs typeface="Lustria"/>
                <a:sym typeface="Lustria"/>
              </a:rPr>
              <a:t>Display Design</a:t>
            </a:r>
          </a:p>
        </p:txBody>
      </p:sp>
      <p:pic>
        <p:nvPicPr>
          <p:cNvPr id="1185" name="Shape 1185"/>
          <p:cNvPicPr preferRelativeResize="0"/>
          <p:nvPr/>
        </p:nvPicPr>
        <p:blipFill rotWithShape="1">
          <a:blip r:embed="rId4">
            <a:alphaModFix/>
          </a:blip>
          <a:srcRect b="242" l="0" r="0" t="0"/>
          <a:stretch/>
        </p:blipFill>
        <p:spPr>
          <a:xfrm rot="5400000">
            <a:off x="4727574" y="1166812"/>
            <a:ext cx="8736011" cy="7053261"/>
          </a:xfrm>
          <a:prstGeom prst="rect">
            <a:avLst/>
          </a:prstGeom>
          <a:noFill/>
          <a:ln>
            <a:noFill/>
          </a:ln>
        </p:spPr>
      </p:pic>
      <p:sp>
        <p:nvSpPr>
          <p:cNvPr id="1186" name="Shape 1186"/>
          <p:cNvSpPr txBox="1"/>
          <p:nvPr>
            <p:ph idx="1" type="body"/>
          </p:nvPr>
        </p:nvSpPr>
        <p:spPr>
          <a:xfrm>
            <a:off x="754062" y="3054350"/>
            <a:ext cx="4278311" cy="4638674"/>
          </a:xfrm>
          <a:prstGeom prst="rect">
            <a:avLst/>
          </a:prstGeom>
          <a:noFill/>
          <a:ln>
            <a:noFill/>
          </a:ln>
        </p:spPr>
        <p:txBody>
          <a:bodyPr anchorCtr="0" anchor="t" bIns="38100" lIns="38100" rIns="38100" tIns="38100">
            <a:noAutofit/>
          </a:bodyPr>
          <a:lstStyle/>
          <a:p>
            <a:pPr indent="0" lvl="0" marL="0" marR="0" rtl="0" algn="l">
              <a:lnSpc>
                <a:spcPct val="120000"/>
              </a:lnSpc>
              <a:spcBef>
                <a:spcPts val="0"/>
              </a:spcBef>
              <a:spcAft>
                <a:spcPts val="0"/>
              </a:spcAft>
              <a:buClr>
                <a:srgbClr val="3F3F3F"/>
              </a:buClr>
              <a:buSzPct val="25000"/>
              <a:buFont typeface="Lustria"/>
              <a:buNone/>
            </a:pPr>
            <a:r>
              <a:rPr b="0" i="0" lang="en-US" sz="4000" u="none" cap="none" strike="noStrike">
                <a:solidFill>
                  <a:srgbClr val="3F3F3F"/>
                </a:solidFill>
                <a:latin typeface="Lustria"/>
                <a:ea typeface="Lustria"/>
                <a:cs typeface="Lustria"/>
                <a:sym typeface="Lustria"/>
              </a:rPr>
              <a:t>Create a design to tell the story from a distances.</a:t>
            </a:r>
          </a:p>
        </p:txBody>
      </p:sp>
    </p:spTree>
  </p:cSld>
  <p:clrMapOvr>
    <a:masterClrMapping/>
  </p:clrMapOvr>
  <p:transition spd="slow">
    <p:fade/>
  </p:transition>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90" name="Shape 1190"/>
        <p:cNvGrpSpPr/>
        <p:nvPr/>
      </p:nvGrpSpPr>
      <p:grpSpPr>
        <a:xfrm>
          <a:off x="0" y="0"/>
          <a:ext cx="0" cy="0"/>
          <a:chOff x="0" y="0"/>
          <a:chExt cx="0" cy="0"/>
        </a:xfrm>
      </p:grpSpPr>
      <p:pic>
        <p:nvPicPr>
          <p:cNvPr id="1191" name="Shape 1191"/>
          <p:cNvPicPr preferRelativeResize="0"/>
          <p:nvPr/>
        </p:nvPicPr>
        <p:blipFill rotWithShape="1">
          <a:blip r:embed="rId3">
            <a:alphaModFix/>
          </a:blip>
          <a:srcRect b="0" l="0" r="2126" t="0"/>
          <a:stretch/>
        </p:blipFill>
        <p:spPr>
          <a:xfrm>
            <a:off x="692150" y="584200"/>
            <a:ext cx="11618911" cy="8583611"/>
          </a:xfrm>
          <a:prstGeom prst="rect">
            <a:avLst/>
          </a:prstGeom>
          <a:noFill/>
          <a:ln>
            <a:noFill/>
          </a:ln>
          <a:effectLst>
            <a:outerShdw blurRad="63500" rotWithShape="0" algn="ctr">
              <a:schemeClr val="lt2">
                <a:alpha val="39607"/>
              </a:schemeClr>
            </a:outerShdw>
          </a:effectLst>
        </p:spPr>
      </p:pic>
      <p:grpSp>
        <p:nvGrpSpPr>
          <p:cNvPr id="1192" name="Shape 1192"/>
          <p:cNvGrpSpPr/>
          <p:nvPr/>
        </p:nvGrpSpPr>
        <p:grpSpPr>
          <a:xfrm>
            <a:off x="800100" y="674687"/>
            <a:ext cx="11371262" cy="8375650"/>
            <a:chOff x="0" y="0"/>
            <a:chExt cx="11369675" cy="8374061"/>
          </a:xfrm>
        </p:grpSpPr>
        <p:sp>
          <p:nvSpPr>
            <p:cNvPr id="1193" name="Shape 1193"/>
            <p:cNvSpPr txBox="1"/>
            <p:nvPr/>
          </p:nvSpPr>
          <p:spPr>
            <a:xfrm>
              <a:off x="0" y="0"/>
              <a:ext cx="11369675" cy="8374061"/>
            </a:xfrm>
            <a:prstGeom prst="rect">
              <a:avLst/>
            </a:prstGeom>
            <a:noFill/>
            <a:ln cap="flat" cmpd="sng" w="12700">
              <a:solidFill>
                <a:srgbClr val="BEBCB1"/>
              </a:solidFill>
              <a:prstDash val="solid"/>
              <a:round/>
              <a:headEnd len="med" w="med" type="none"/>
              <a:tailEnd len="med" w="med" type="none"/>
            </a:ln>
          </p:spPr>
          <p:txBody>
            <a:bodyPr anchorCtr="0" anchor="t" bIns="0" lIns="0" rIns="0" tIns="0">
              <a:noAutofit/>
            </a:bodyPr>
            <a:lstStyle/>
            <a:p>
              <a:pPr indent="0" lvl="0" marL="0" marR="0" rtl="0" algn="ctr">
                <a:lnSpc>
                  <a:spcPct val="155000"/>
                </a:lnSpc>
                <a:spcBef>
                  <a:spcPts val="0"/>
                </a:spcBef>
                <a:spcAft>
                  <a:spcPts val="0"/>
                </a:spcAft>
                <a:buNone/>
              </a:pPr>
              <a:r>
                <a:t/>
              </a:r>
              <a:endParaRPr b="0" i="0" sz="3200" u="none">
                <a:solidFill>
                  <a:srgbClr val="3D4A2F"/>
                </a:solidFill>
                <a:latin typeface="Georgia"/>
                <a:ea typeface="Georgia"/>
                <a:cs typeface="Georgia"/>
                <a:sym typeface="Georgia"/>
              </a:endParaRPr>
            </a:p>
          </p:txBody>
        </p:sp>
        <p:cxnSp>
          <p:nvCxnSpPr>
            <p:cNvPr id="1194" name="Shape 1194"/>
            <p:cNvCxnSpPr/>
            <p:nvPr/>
          </p:nvCxnSpPr>
          <p:spPr>
            <a:xfrm>
              <a:off x="0" y="8047036"/>
              <a:ext cx="11352212" cy="1587"/>
            </a:xfrm>
            <a:prstGeom prst="straightConnector1">
              <a:avLst/>
            </a:prstGeom>
            <a:noFill/>
            <a:ln cap="flat" cmpd="sng" w="12700">
              <a:solidFill>
                <a:srgbClr val="BEBCB1"/>
              </a:solidFill>
              <a:prstDash val="solid"/>
              <a:miter/>
              <a:headEnd len="med" w="med" type="none"/>
              <a:tailEnd len="med" w="med" type="none"/>
            </a:ln>
          </p:spPr>
        </p:cxnSp>
        <p:cxnSp>
          <p:nvCxnSpPr>
            <p:cNvPr id="1195" name="Shape 1195"/>
            <p:cNvCxnSpPr/>
            <p:nvPr/>
          </p:nvCxnSpPr>
          <p:spPr>
            <a:xfrm>
              <a:off x="0" y="4197350"/>
              <a:ext cx="11352212" cy="3174"/>
            </a:xfrm>
            <a:prstGeom prst="straightConnector1">
              <a:avLst/>
            </a:prstGeom>
            <a:noFill/>
            <a:ln cap="flat" cmpd="sng" w="12700">
              <a:solidFill>
                <a:srgbClr val="BEBCB1"/>
              </a:solidFill>
              <a:prstDash val="solid"/>
              <a:miter/>
              <a:headEnd len="med" w="med" type="none"/>
              <a:tailEnd len="med" w="med" type="none"/>
            </a:ln>
          </p:spPr>
        </p:cxnSp>
      </p:grpSp>
      <p:sp>
        <p:nvSpPr>
          <p:cNvPr id="1196" name="Shape 1196"/>
          <p:cNvSpPr txBox="1"/>
          <p:nvPr>
            <p:ph type="title"/>
          </p:nvPr>
        </p:nvSpPr>
        <p:spPr>
          <a:xfrm>
            <a:off x="1279525" y="4895850"/>
            <a:ext cx="10447337" cy="2179637"/>
          </a:xfrm>
          <a:prstGeom prst="rect">
            <a:avLst/>
          </a:prstGeom>
          <a:noFill/>
          <a:ln>
            <a:noFill/>
          </a:ln>
        </p:spPr>
        <p:txBody>
          <a:bodyPr anchorCtr="0" anchor="b" bIns="38100" lIns="38100" rIns="38100" tIns="38100">
            <a:noAutofit/>
          </a:bodyPr>
          <a:lstStyle/>
          <a:p>
            <a:pPr indent="0" lvl="0" marL="0" marR="0" rtl="0" algn="ctr">
              <a:lnSpc>
                <a:spcPct val="100000"/>
              </a:lnSpc>
              <a:spcBef>
                <a:spcPts val="0"/>
              </a:spcBef>
              <a:spcAft>
                <a:spcPts val="0"/>
              </a:spcAft>
              <a:buClr>
                <a:srgbClr val="3F3F3F"/>
              </a:buClr>
              <a:buSzPct val="25000"/>
              <a:buFont typeface="Lustria"/>
              <a:buNone/>
            </a:pPr>
            <a:r>
              <a:rPr b="0" i="0" lang="en-US" sz="7600" u="none" cap="none" strike="noStrike">
                <a:solidFill>
                  <a:srgbClr val="3F3F3F"/>
                </a:solidFill>
                <a:latin typeface="Lustria"/>
                <a:ea typeface="Lustria"/>
                <a:cs typeface="Lustria"/>
                <a:sym typeface="Lustria"/>
              </a:rPr>
              <a:t>5. DISPLAY DON</a:t>
            </a:r>
            <a:r>
              <a:rPr b="0" i="0" lang="en-US" sz="7600" u="none" cap="none" strike="noStrike">
                <a:solidFill>
                  <a:srgbClr val="3F3F3F"/>
                </a:solidFill>
                <a:latin typeface="Arial"/>
                <a:ea typeface="Arial"/>
                <a:cs typeface="Arial"/>
                <a:sym typeface="Arial"/>
              </a:rPr>
              <a:t>’</a:t>
            </a:r>
            <a:r>
              <a:rPr b="0" i="0" lang="en-US" sz="7600" u="none" cap="none" strike="noStrike">
                <a:solidFill>
                  <a:srgbClr val="3F3F3F"/>
                </a:solidFill>
                <a:latin typeface="Lustria"/>
                <a:ea typeface="Lustria"/>
                <a:cs typeface="Lustria"/>
                <a:sym typeface="Lustria"/>
              </a:rPr>
              <a:t>TS</a:t>
            </a:r>
          </a:p>
        </p:txBody>
      </p:sp>
      <p:pic>
        <p:nvPicPr>
          <p:cNvPr id="1197" name="Shape 1197"/>
          <p:cNvPicPr preferRelativeResize="0"/>
          <p:nvPr/>
        </p:nvPicPr>
        <p:blipFill rotWithShape="1">
          <a:blip r:embed="rId4">
            <a:alphaModFix/>
          </a:blip>
          <a:srcRect b="0" l="0" r="0" t="0"/>
          <a:stretch/>
        </p:blipFill>
        <p:spPr>
          <a:xfrm>
            <a:off x="3778250" y="817562"/>
            <a:ext cx="3087687" cy="4116386"/>
          </a:xfrm>
          <a:prstGeom prst="rect">
            <a:avLst/>
          </a:prstGeom>
          <a:noFill/>
          <a:ln>
            <a:noFill/>
          </a:ln>
        </p:spPr>
      </p:pic>
      <p:pic>
        <p:nvPicPr>
          <p:cNvPr id="1198" name="Shape 1198"/>
          <p:cNvPicPr preferRelativeResize="0"/>
          <p:nvPr/>
        </p:nvPicPr>
        <p:blipFill rotWithShape="1">
          <a:blip r:embed="rId5">
            <a:alphaModFix/>
          </a:blip>
          <a:srcRect b="0" l="0" r="0" t="0"/>
          <a:stretch/>
        </p:blipFill>
        <p:spPr>
          <a:xfrm>
            <a:off x="828675" y="817562"/>
            <a:ext cx="3086099" cy="4116386"/>
          </a:xfrm>
          <a:prstGeom prst="rect">
            <a:avLst/>
          </a:prstGeom>
          <a:noFill/>
          <a:ln>
            <a:noFill/>
          </a:ln>
        </p:spPr>
      </p:pic>
      <p:pic>
        <p:nvPicPr>
          <p:cNvPr id="1199" name="Shape 1199"/>
          <p:cNvPicPr preferRelativeResize="0"/>
          <p:nvPr/>
        </p:nvPicPr>
        <p:blipFill rotWithShape="1">
          <a:blip r:embed="rId6">
            <a:alphaModFix/>
          </a:blip>
          <a:srcRect b="0" l="0" r="0" t="0"/>
          <a:stretch/>
        </p:blipFill>
        <p:spPr>
          <a:xfrm rot="-5400000">
            <a:off x="5911056" y="1321592"/>
            <a:ext cx="4167186" cy="3124199"/>
          </a:xfrm>
          <a:prstGeom prst="rect">
            <a:avLst/>
          </a:prstGeom>
          <a:noFill/>
          <a:ln>
            <a:noFill/>
          </a:ln>
        </p:spPr>
      </p:pic>
      <p:pic>
        <p:nvPicPr>
          <p:cNvPr id="1200" name="Shape 1200"/>
          <p:cNvPicPr preferRelativeResize="0"/>
          <p:nvPr/>
        </p:nvPicPr>
        <p:blipFill rotWithShape="1">
          <a:blip r:embed="rId7">
            <a:alphaModFix/>
          </a:blip>
          <a:srcRect b="0" l="0" r="0" t="0"/>
          <a:stretch/>
        </p:blipFill>
        <p:spPr>
          <a:xfrm rot="-5400000">
            <a:off x="8494711" y="1314449"/>
            <a:ext cx="4178300" cy="3133724"/>
          </a:xfrm>
          <a:prstGeom prst="rect">
            <a:avLst/>
          </a:prstGeom>
          <a:noFill/>
          <a:ln>
            <a:noFill/>
          </a:ln>
        </p:spPr>
      </p:pic>
    </p:spTree>
  </p:cSld>
  <p:clrMapOvr>
    <a:masterClrMapping/>
  </p:clrMapOvr>
  <p:transition spd="slow">
    <p:fade/>
  </p:transition>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04" name="Shape 1204"/>
        <p:cNvGrpSpPr/>
        <p:nvPr/>
      </p:nvGrpSpPr>
      <p:grpSpPr>
        <a:xfrm>
          <a:off x="0" y="0"/>
          <a:ext cx="0" cy="0"/>
          <a:chOff x="0" y="0"/>
          <a:chExt cx="0" cy="0"/>
        </a:xfrm>
      </p:grpSpPr>
      <p:grpSp>
        <p:nvGrpSpPr>
          <p:cNvPr id="1205" name="Shape 1205"/>
          <p:cNvGrpSpPr/>
          <p:nvPr/>
        </p:nvGrpSpPr>
        <p:grpSpPr>
          <a:xfrm>
            <a:off x="258762" y="246062"/>
            <a:ext cx="12485685" cy="9259887"/>
            <a:chOff x="0" y="0"/>
            <a:chExt cx="12484099" cy="9258300"/>
          </a:xfrm>
        </p:grpSpPr>
        <p:grpSp>
          <p:nvGrpSpPr>
            <p:cNvPr id="1206" name="Shape 1206"/>
            <p:cNvGrpSpPr/>
            <p:nvPr/>
          </p:nvGrpSpPr>
          <p:grpSpPr>
            <a:xfrm>
              <a:off x="0" y="0"/>
              <a:ext cx="12484099" cy="9258300"/>
              <a:chOff x="0" y="0"/>
              <a:chExt cx="12484099" cy="9258300"/>
            </a:xfrm>
          </p:grpSpPr>
          <p:pic>
            <p:nvPicPr>
              <p:cNvPr id="1207" name="Shape 1207"/>
              <p:cNvPicPr preferRelativeResize="0"/>
              <p:nvPr/>
            </p:nvPicPr>
            <p:blipFill rotWithShape="1">
              <a:blip r:embed="rId3">
                <a:alphaModFix/>
              </a:blip>
              <a:srcRect b="0" l="0" r="0" t="0"/>
              <a:stretch/>
            </p:blipFill>
            <p:spPr>
              <a:xfrm>
                <a:off x="0" y="0"/>
                <a:ext cx="12484099" cy="9258300"/>
              </a:xfrm>
              <a:prstGeom prst="rect">
                <a:avLst/>
              </a:prstGeom>
              <a:noFill/>
              <a:ln>
                <a:noFill/>
              </a:ln>
              <a:effectLst>
                <a:outerShdw blurRad="63500" rotWithShape="0" algn="ctr">
                  <a:schemeClr val="lt2">
                    <a:alpha val="39607"/>
                  </a:schemeClr>
                </a:outerShdw>
              </a:effectLst>
            </p:spPr>
          </p:pic>
          <p:grpSp>
            <p:nvGrpSpPr>
              <p:cNvPr id="1208" name="Shape 1208"/>
              <p:cNvGrpSpPr/>
              <p:nvPr/>
            </p:nvGrpSpPr>
            <p:grpSpPr>
              <a:xfrm>
                <a:off x="103186" y="90486"/>
                <a:ext cx="12280899" cy="9051924"/>
                <a:chOff x="0" y="0"/>
                <a:chExt cx="12280899" cy="9050336"/>
              </a:xfrm>
            </p:grpSpPr>
            <p:sp>
              <p:nvSpPr>
                <p:cNvPr id="1209" name="Shape 1209"/>
                <p:cNvSpPr txBox="1"/>
                <p:nvPr/>
              </p:nvSpPr>
              <p:spPr>
                <a:xfrm>
                  <a:off x="0" y="0"/>
                  <a:ext cx="12280899" cy="9050336"/>
                </a:xfrm>
                <a:prstGeom prst="rect">
                  <a:avLst/>
                </a:prstGeom>
                <a:noFill/>
                <a:ln cap="flat" cmpd="sng" w="12700">
                  <a:solidFill>
                    <a:srgbClr val="BEBCB1"/>
                  </a:solidFill>
                  <a:prstDash val="solid"/>
                  <a:round/>
                  <a:headEnd len="med" w="med" type="none"/>
                  <a:tailEnd len="med" w="med" type="none"/>
                </a:ln>
              </p:spPr>
              <p:txBody>
                <a:bodyPr anchorCtr="0" anchor="t" bIns="0" lIns="0" rIns="0" tIns="0">
                  <a:noAutofit/>
                </a:bodyPr>
                <a:lstStyle/>
                <a:p>
                  <a:pPr indent="0" lvl="0" marL="0" marR="0" rtl="0" algn="ctr">
                    <a:lnSpc>
                      <a:spcPct val="155000"/>
                    </a:lnSpc>
                    <a:spcBef>
                      <a:spcPts val="0"/>
                    </a:spcBef>
                    <a:spcAft>
                      <a:spcPts val="0"/>
                    </a:spcAft>
                    <a:buNone/>
                  </a:pPr>
                  <a:r>
                    <a:t/>
                  </a:r>
                  <a:endParaRPr b="0" i="0" sz="3200" u="none">
                    <a:solidFill>
                      <a:srgbClr val="3D4A2F"/>
                    </a:solidFill>
                    <a:latin typeface="Georgia"/>
                    <a:ea typeface="Georgia"/>
                    <a:cs typeface="Georgia"/>
                    <a:sym typeface="Georgia"/>
                  </a:endParaRPr>
                </a:p>
              </p:txBody>
            </p:sp>
            <p:cxnSp>
              <p:nvCxnSpPr>
                <p:cNvPr id="1210" name="Shape 1210"/>
                <p:cNvCxnSpPr/>
                <p:nvPr/>
              </p:nvCxnSpPr>
              <p:spPr>
                <a:xfrm>
                  <a:off x="0" y="8734425"/>
                  <a:ext cx="12263437" cy="1587"/>
                </a:xfrm>
                <a:prstGeom prst="straightConnector1">
                  <a:avLst/>
                </a:prstGeom>
                <a:noFill/>
                <a:ln cap="flat" cmpd="sng" w="12700">
                  <a:solidFill>
                    <a:srgbClr val="BEBCB1"/>
                  </a:solidFill>
                  <a:prstDash val="solid"/>
                  <a:miter/>
                  <a:headEnd len="med" w="med" type="none"/>
                  <a:tailEnd len="med" w="med" type="none"/>
                </a:ln>
              </p:spPr>
            </p:cxnSp>
          </p:grpSp>
        </p:grpSp>
        <p:sp>
          <p:nvSpPr>
            <p:cNvPr id="1211" name="Shape 1211"/>
            <p:cNvSpPr txBox="1"/>
            <p:nvPr/>
          </p:nvSpPr>
          <p:spPr>
            <a:xfrm rot="5400000">
              <a:off x="869156" y="4417217"/>
              <a:ext cx="8743949" cy="90486"/>
            </a:xfrm>
            <a:prstGeom prst="rect">
              <a:avLst/>
            </a:prstGeom>
            <a:solidFill>
              <a:schemeClr val="accent1"/>
            </a:solidFill>
            <a:ln cap="flat" cmpd="sng" w="9525">
              <a:solidFill>
                <a:srgbClr val="D1D0C8"/>
              </a:solidFill>
              <a:prstDash val="solid"/>
              <a:round/>
              <a:headEnd len="med" w="med" type="none"/>
              <a:tailEnd len="med" w="med" type="none"/>
            </a:ln>
          </p:spPr>
          <p:txBody>
            <a:bodyPr anchorCtr="0" anchor="t" bIns="0" lIns="0" rIns="0" tIns="0">
              <a:noAutofit/>
            </a:bodyPr>
            <a:lstStyle/>
            <a:p>
              <a:pPr indent="0" lvl="0" marL="0" marR="0" rtl="0" algn="ctr">
                <a:lnSpc>
                  <a:spcPct val="155000"/>
                </a:lnSpc>
                <a:spcBef>
                  <a:spcPts val="0"/>
                </a:spcBef>
                <a:spcAft>
                  <a:spcPts val="0"/>
                </a:spcAft>
                <a:buNone/>
              </a:pPr>
              <a:r>
                <a:t/>
              </a:r>
              <a:endParaRPr b="0" i="0" sz="3200" u="none">
                <a:solidFill>
                  <a:srgbClr val="3D4A2F"/>
                </a:solidFill>
                <a:latin typeface="Georgia"/>
                <a:ea typeface="Georgia"/>
                <a:cs typeface="Georgia"/>
                <a:sym typeface="Georgia"/>
              </a:endParaRPr>
            </a:p>
          </p:txBody>
        </p:sp>
      </p:grpSp>
      <p:sp>
        <p:nvSpPr>
          <p:cNvPr id="1212" name="Shape 1212"/>
          <p:cNvSpPr txBox="1"/>
          <p:nvPr/>
        </p:nvSpPr>
        <p:spPr>
          <a:xfrm>
            <a:off x="6353175" y="9109075"/>
            <a:ext cx="296861" cy="317500"/>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B0BBC0"/>
              </a:buClr>
              <a:buSzPct val="25000"/>
              <a:buFont typeface="Lustria"/>
              <a:buNone/>
            </a:pPr>
            <a:fld id="{00000000-1234-1234-1234-123412341234}" type="slidenum">
              <a:rPr b="0" i="0" lang="en-US" sz="1600" u="none">
                <a:solidFill>
                  <a:srgbClr val="B0BBC0"/>
                </a:solidFill>
                <a:latin typeface="Lustria"/>
                <a:ea typeface="Lustria"/>
                <a:cs typeface="Lustria"/>
                <a:sym typeface="Lustria"/>
              </a:rPr>
              <a:t>‹#›</a:t>
            </a:fld>
          </a:p>
        </p:txBody>
      </p:sp>
      <p:sp>
        <p:nvSpPr>
          <p:cNvPr id="1213" name="Shape 1213"/>
          <p:cNvSpPr txBox="1"/>
          <p:nvPr>
            <p:ph type="title"/>
          </p:nvPr>
        </p:nvSpPr>
        <p:spPr>
          <a:xfrm>
            <a:off x="754062" y="1092200"/>
            <a:ext cx="4278311" cy="1295400"/>
          </a:xfrm>
          <a:prstGeom prst="rect">
            <a:avLst/>
          </a:prstGeom>
          <a:noFill/>
          <a:ln>
            <a:noFill/>
          </a:ln>
        </p:spPr>
        <p:txBody>
          <a:bodyPr anchorCtr="0" anchor="b" bIns="38100" lIns="38100" rIns="38100" tIns="38100">
            <a:noAutofit/>
          </a:bodyPr>
          <a:lstStyle/>
          <a:p>
            <a:pPr indent="0" lvl="0" marL="0" marR="0" rtl="0" algn="l">
              <a:lnSpc>
                <a:spcPct val="100000"/>
              </a:lnSpc>
              <a:spcBef>
                <a:spcPts val="0"/>
              </a:spcBef>
              <a:spcAft>
                <a:spcPts val="0"/>
              </a:spcAft>
              <a:buClr>
                <a:srgbClr val="3F3F3F"/>
              </a:buClr>
              <a:buSzPct val="25000"/>
              <a:buFont typeface="Lustria"/>
              <a:buNone/>
            </a:pPr>
            <a:r>
              <a:rPr b="1" i="0" lang="en-US" sz="3800" u="sng" cap="none" strike="noStrike">
                <a:solidFill>
                  <a:srgbClr val="3F3F3F"/>
                </a:solidFill>
                <a:latin typeface="Lustria"/>
                <a:ea typeface="Lustria"/>
                <a:cs typeface="Lustria"/>
                <a:sym typeface="Lustria"/>
              </a:rPr>
              <a:t>Clutter Boards</a:t>
            </a:r>
          </a:p>
        </p:txBody>
      </p:sp>
      <p:pic>
        <p:nvPicPr>
          <p:cNvPr id="1214" name="Shape 1214"/>
          <p:cNvPicPr preferRelativeResize="0"/>
          <p:nvPr/>
        </p:nvPicPr>
        <p:blipFill rotWithShape="1">
          <a:blip r:embed="rId4">
            <a:alphaModFix/>
          </a:blip>
          <a:srcRect b="0" l="0" r="0" t="0"/>
          <a:stretch/>
        </p:blipFill>
        <p:spPr>
          <a:xfrm rot="5400000">
            <a:off x="4824861" y="1266136"/>
            <a:ext cx="8750400" cy="7088100"/>
          </a:xfrm>
          <a:prstGeom prst="rect">
            <a:avLst/>
          </a:prstGeom>
          <a:noFill/>
          <a:ln>
            <a:noFill/>
          </a:ln>
        </p:spPr>
      </p:pic>
      <p:sp>
        <p:nvSpPr>
          <p:cNvPr id="1215" name="Shape 1215"/>
          <p:cNvSpPr txBox="1"/>
          <p:nvPr>
            <p:ph idx="1" type="body"/>
          </p:nvPr>
        </p:nvSpPr>
        <p:spPr>
          <a:xfrm>
            <a:off x="754062" y="3613150"/>
            <a:ext cx="4278311" cy="4638674"/>
          </a:xfrm>
          <a:prstGeom prst="rect">
            <a:avLst/>
          </a:prstGeom>
          <a:noFill/>
          <a:ln>
            <a:noFill/>
          </a:ln>
        </p:spPr>
        <p:txBody>
          <a:bodyPr anchorCtr="0" anchor="t" bIns="38100" lIns="38100" rIns="38100" tIns="38100">
            <a:noAutofit/>
          </a:bodyPr>
          <a:lstStyle/>
          <a:p>
            <a:pPr indent="-139700" lvl="0" marL="139700" marR="0" rtl="0" algn="l">
              <a:lnSpc>
                <a:spcPct val="120000"/>
              </a:lnSpc>
              <a:spcBef>
                <a:spcPts val="0"/>
              </a:spcBef>
              <a:spcAft>
                <a:spcPts val="0"/>
              </a:spcAft>
              <a:buClr>
                <a:srgbClr val="3F3F3F"/>
              </a:buClr>
              <a:buSzPct val="100000"/>
              <a:buFont typeface="Noto Sans Symbols"/>
              <a:buChar char="▪"/>
            </a:pPr>
            <a:r>
              <a:rPr b="0" i="0" lang="en-US" sz="2700" u="none" cap="none" strike="noStrike">
                <a:solidFill>
                  <a:srgbClr val="3F3F3F"/>
                </a:solidFill>
                <a:latin typeface="Lustria"/>
                <a:ea typeface="Lustria"/>
                <a:cs typeface="Lustria"/>
                <a:sym typeface="Lustria"/>
              </a:rPr>
              <a:t>Don</a:t>
            </a:r>
            <a:r>
              <a:rPr b="0" i="0" lang="en-US" sz="2700" u="none" cap="none" strike="noStrike">
                <a:solidFill>
                  <a:srgbClr val="3F3F3F"/>
                </a:solidFill>
                <a:latin typeface="Arial"/>
                <a:ea typeface="Arial"/>
                <a:cs typeface="Arial"/>
                <a:sym typeface="Arial"/>
              </a:rPr>
              <a:t>’</a:t>
            </a:r>
            <a:r>
              <a:rPr b="0" i="0" lang="en-US" sz="2700" u="none" cap="none" strike="noStrike">
                <a:solidFill>
                  <a:srgbClr val="3F3F3F"/>
                </a:solidFill>
                <a:latin typeface="Lustria"/>
                <a:ea typeface="Lustria"/>
                <a:cs typeface="Lustria"/>
                <a:sym typeface="Lustria"/>
              </a:rPr>
              <a:t>t put everything on</a:t>
            </a:r>
          </a:p>
          <a:p>
            <a:pPr indent="-139700" lvl="0" marL="139700" marR="0" rtl="0" algn="l">
              <a:lnSpc>
                <a:spcPct val="120000"/>
              </a:lnSpc>
              <a:spcBef>
                <a:spcPts val="2800"/>
              </a:spcBef>
              <a:spcAft>
                <a:spcPts val="0"/>
              </a:spcAft>
              <a:buClr>
                <a:srgbClr val="3F3F3F"/>
              </a:buClr>
              <a:buSzPct val="100000"/>
              <a:buFont typeface="Noto Sans Symbols"/>
              <a:buChar char="▪"/>
            </a:pPr>
            <a:r>
              <a:rPr b="0" i="0" lang="en-US" sz="2700" u="none" cap="none" strike="noStrike">
                <a:solidFill>
                  <a:srgbClr val="3F3F3F"/>
                </a:solidFill>
                <a:latin typeface="Lustria"/>
                <a:ea typeface="Lustria"/>
                <a:cs typeface="Lustria"/>
                <a:sym typeface="Lustria"/>
              </a:rPr>
              <a:t>Edit, edit, edit</a:t>
            </a:r>
          </a:p>
        </p:txBody>
      </p:sp>
    </p:spTree>
  </p:cSld>
  <p:clrMapOvr>
    <a:masterClrMapping/>
  </p:clrMapOvr>
  <p:transition spd="slow">
    <p:fade/>
  </p:transition>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19" name="Shape 1219"/>
        <p:cNvGrpSpPr/>
        <p:nvPr/>
      </p:nvGrpSpPr>
      <p:grpSpPr>
        <a:xfrm>
          <a:off x="0" y="0"/>
          <a:ext cx="0" cy="0"/>
          <a:chOff x="0" y="0"/>
          <a:chExt cx="0" cy="0"/>
        </a:xfrm>
      </p:grpSpPr>
      <p:grpSp>
        <p:nvGrpSpPr>
          <p:cNvPr id="1220" name="Shape 1220"/>
          <p:cNvGrpSpPr/>
          <p:nvPr/>
        </p:nvGrpSpPr>
        <p:grpSpPr>
          <a:xfrm>
            <a:off x="258762" y="246062"/>
            <a:ext cx="12485685" cy="9259887"/>
            <a:chOff x="0" y="0"/>
            <a:chExt cx="12484099" cy="9258300"/>
          </a:xfrm>
        </p:grpSpPr>
        <p:grpSp>
          <p:nvGrpSpPr>
            <p:cNvPr id="1221" name="Shape 1221"/>
            <p:cNvGrpSpPr/>
            <p:nvPr/>
          </p:nvGrpSpPr>
          <p:grpSpPr>
            <a:xfrm>
              <a:off x="0" y="0"/>
              <a:ext cx="12484099" cy="9258300"/>
              <a:chOff x="0" y="0"/>
              <a:chExt cx="12484099" cy="9258300"/>
            </a:xfrm>
          </p:grpSpPr>
          <p:pic>
            <p:nvPicPr>
              <p:cNvPr id="1222" name="Shape 1222"/>
              <p:cNvPicPr preferRelativeResize="0"/>
              <p:nvPr/>
            </p:nvPicPr>
            <p:blipFill rotWithShape="1">
              <a:blip r:embed="rId3">
                <a:alphaModFix/>
              </a:blip>
              <a:srcRect b="0" l="0" r="0" t="0"/>
              <a:stretch/>
            </p:blipFill>
            <p:spPr>
              <a:xfrm>
                <a:off x="0" y="0"/>
                <a:ext cx="12484099" cy="9258300"/>
              </a:xfrm>
              <a:prstGeom prst="rect">
                <a:avLst/>
              </a:prstGeom>
              <a:noFill/>
              <a:ln>
                <a:noFill/>
              </a:ln>
              <a:effectLst>
                <a:outerShdw blurRad="63500" rotWithShape="0" algn="ctr">
                  <a:schemeClr val="lt2">
                    <a:alpha val="39607"/>
                  </a:schemeClr>
                </a:outerShdw>
              </a:effectLst>
            </p:spPr>
          </p:pic>
          <p:grpSp>
            <p:nvGrpSpPr>
              <p:cNvPr id="1223" name="Shape 1223"/>
              <p:cNvGrpSpPr/>
              <p:nvPr/>
            </p:nvGrpSpPr>
            <p:grpSpPr>
              <a:xfrm>
                <a:off x="103186" y="90486"/>
                <a:ext cx="12280899" cy="9051924"/>
                <a:chOff x="0" y="0"/>
                <a:chExt cx="12280899" cy="9050336"/>
              </a:xfrm>
            </p:grpSpPr>
            <p:sp>
              <p:nvSpPr>
                <p:cNvPr id="1224" name="Shape 1224"/>
                <p:cNvSpPr txBox="1"/>
                <p:nvPr/>
              </p:nvSpPr>
              <p:spPr>
                <a:xfrm>
                  <a:off x="0" y="0"/>
                  <a:ext cx="12280899" cy="9050336"/>
                </a:xfrm>
                <a:prstGeom prst="rect">
                  <a:avLst/>
                </a:prstGeom>
                <a:noFill/>
                <a:ln cap="flat" cmpd="sng" w="12700">
                  <a:solidFill>
                    <a:srgbClr val="BEBCB1"/>
                  </a:solidFill>
                  <a:prstDash val="solid"/>
                  <a:round/>
                  <a:headEnd len="med" w="med" type="none"/>
                  <a:tailEnd len="med" w="med" type="none"/>
                </a:ln>
              </p:spPr>
              <p:txBody>
                <a:bodyPr anchorCtr="0" anchor="t" bIns="0" lIns="0" rIns="0" tIns="0">
                  <a:noAutofit/>
                </a:bodyPr>
                <a:lstStyle/>
                <a:p>
                  <a:pPr indent="0" lvl="0" marL="0" marR="0" rtl="0" algn="ctr">
                    <a:lnSpc>
                      <a:spcPct val="155000"/>
                    </a:lnSpc>
                    <a:spcBef>
                      <a:spcPts val="0"/>
                    </a:spcBef>
                    <a:spcAft>
                      <a:spcPts val="0"/>
                    </a:spcAft>
                    <a:buNone/>
                  </a:pPr>
                  <a:r>
                    <a:t/>
                  </a:r>
                  <a:endParaRPr b="0" i="0" sz="3200" u="none">
                    <a:solidFill>
                      <a:srgbClr val="3D4A2F"/>
                    </a:solidFill>
                    <a:latin typeface="Georgia"/>
                    <a:ea typeface="Georgia"/>
                    <a:cs typeface="Georgia"/>
                    <a:sym typeface="Georgia"/>
                  </a:endParaRPr>
                </a:p>
              </p:txBody>
            </p:sp>
            <p:cxnSp>
              <p:nvCxnSpPr>
                <p:cNvPr id="1225" name="Shape 1225"/>
                <p:cNvCxnSpPr/>
                <p:nvPr/>
              </p:nvCxnSpPr>
              <p:spPr>
                <a:xfrm>
                  <a:off x="0" y="8734425"/>
                  <a:ext cx="12263437" cy="1587"/>
                </a:xfrm>
                <a:prstGeom prst="straightConnector1">
                  <a:avLst/>
                </a:prstGeom>
                <a:noFill/>
                <a:ln cap="flat" cmpd="sng" w="12700">
                  <a:solidFill>
                    <a:srgbClr val="BEBCB1"/>
                  </a:solidFill>
                  <a:prstDash val="solid"/>
                  <a:miter/>
                  <a:headEnd len="med" w="med" type="none"/>
                  <a:tailEnd len="med" w="med" type="none"/>
                </a:ln>
              </p:spPr>
            </p:cxnSp>
          </p:grpSp>
        </p:grpSp>
        <p:sp>
          <p:nvSpPr>
            <p:cNvPr id="1226" name="Shape 1226"/>
            <p:cNvSpPr txBox="1"/>
            <p:nvPr/>
          </p:nvSpPr>
          <p:spPr>
            <a:xfrm rot="5400000">
              <a:off x="869156" y="4417217"/>
              <a:ext cx="8743949" cy="90486"/>
            </a:xfrm>
            <a:prstGeom prst="rect">
              <a:avLst/>
            </a:prstGeom>
            <a:solidFill>
              <a:schemeClr val="accent1"/>
            </a:solidFill>
            <a:ln cap="flat" cmpd="sng" w="9525">
              <a:solidFill>
                <a:srgbClr val="D1D0C8"/>
              </a:solidFill>
              <a:prstDash val="solid"/>
              <a:round/>
              <a:headEnd len="med" w="med" type="none"/>
              <a:tailEnd len="med" w="med" type="none"/>
            </a:ln>
          </p:spPr>
          <p:txBody>
            <a:bodyPr anchorCtr="0" anchor="t" bIns="0" lIns="0" rIns="0" tIns="0">
              <a:noAutofit/>
            </a:bodyPr>
            <a:lstStyle/>
            <a:p>
              <a:pPr indent="0" lvl="0" marL="0" marR="0" rtl="0" algn="ctr">
                <a:lnSpc>
                  <a:spcPct val="155000"/>
                </a:lnSpc>
                <a:spcBef>
                  <a:spcPts val="0"/>
                </a:spcBef>
                <a:spcAft>
                  <a:spcPts val="0"/>
                </a:spcAft>
                <a:buNone/>
              </a:pPr>
              <a:r>
                <a:t/>
              </a:r>
              <a:endParaRPr b="0" i="0" sz="3200" u="none">
                <a:solidFill>
                  <a:srgbClr val="3D4A2F"/>
                </a:solidFill>
                <a:latin typeface="Georgia"/>
                <a:ea typeface="Georgia"/>
                <a:cs typeface="Georgia"/>
                <a:sym typeface="Georgia"/>
              </a:endParaRPr>
            </a:p>
          </p:txBody>
        </p:sp>
      </p:grpSp>
      <p:sp>
        <p:nvSpPr>
          <p:cNvPr id="1227" name="Shape 1227"/>
          <p:cNvSpPr txBox="1"/>
          <p:nvPr/>
        </p:nvSpPr>
        <p:spPr>
          <a:xfrm>
            <a:off x="6353175" y="9109075"/>
            <a:ext cx="296861" cy="317500"/>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B0BBC0"/>
              </a:buClr>
              <a:buSzPct val="25000"/>
              <a:buFont typeface="Lustria"/>
              <a:buNone/>
            </a:pPr>
            <a:fld id="{00000000-1234-1234-1234-123412341234}" type="slidenum">
              <a:rPr b="0" i="0" lang="en-US" sz="1600" u="none">
                <a:solidFill>
                  <a:srgbClr val="B0BBC0"/>
                </a:solidFill>
                <a:latin typeface="Lustria"/>
                <a:ea typeface="Lustria"/>
                <a:cs typeface="Lustria"/>
                <a:sym typeface="Lustria"/>
              </a:rPr>
              <a:t>‹#›</a:t>
            </a:fld>
          </a:p>
        </p:txBody>
      </p:sp>
      <p:sp>
        <p:nvSpPr>
          <p:cNvPr id="1228" name="Shape 1228"/>
          <p:cNvSpPr txBox="1"/>
          <p:nvPr>
            <p:ph type="title"/>
          </p:nvPr>
        </p:nvSpPr>
        <p:spPr>
          <a:xfrm>
            <a:off x="754062" y="1143000"/>
            <a:ext cx="4278311" cy="1295400"/>
          </a:xfrm>
          <a:prstGeom prst="rect">
            <a:avLst/>
          </a:prstGeom>
          <a:noFill/>
          <a:ln>
            <a:noFill/>
          </a:ln>
        </p:spPr>
        <p:txBody>
          <a:bodyPr anchorCtr="0" anchor="b" bIns="38100" lIns="38100" rIns="38100" tIns="38100">
            <a:noAutofit/>
          </a:bodyPr>
          <a:lstStyle/>
          <a:p>
            <a:pPr indent="0" lvl="0" marL="0" marR="0" rtl="0" algn="l">
              <a:lnSpc>
                <a:spcPct val="100000"/>
              </a:lnSpc>
              <a:spcBef>
                <a:spcPts val="0"/>
              </a:spcBef>
              <a:spcAft>
                <a:spcPts val="0"/>
              </a:spcAft>
              <a:buClr>
                <a:srgbClr val="3F3F3F"/>
              </a:buClr>
              <a:buSzPct val="25000"/>
              <a:buFont typeface="Lustria"/>
              <a:buNone/>
            </a:pPr>
            <a:r>
              <a:rPr b="1" i="0" lang="en-US" sz="3400" u="sng" cap="none" strike="noStrike">
                <a:solidFill>
                  <a:srgbClr val="3F3F3F"/>
                </a:solidFill>
                <a:latin typeface="Lustria"/>
                <a:ea typeface="Lustria"/>
                <a:cs typeface="Lustria"/>
                <a:sym typeface="Lustria"/>
              </a:rPr>
              <a:t>Detail Background</a:t>
            </a:r>
          </a:p>
        </p:txBody>
      </p:sp>
      <p:pic>
        <p:nvPicPr>
          <p:cNvPr id="1229" name="Shape 1229"/>
          <p:cNvPicPr preferRelativeResize="0"/>
          <p:nvPr/>
        </p:nvPicPr>
        <p:blipFill rotWithShape="1">
          <a:blip r:embed="rId4">
            <a:alphaModFix/>
          </a:blip>
          <a:srcRect b="0" l="0" r="0" t="0"/>
          <a:stretch/>
        </p:blipFill>
        <p:spPr>
          <a:xfrm>
            <a:off x="5575300" y="330200"/>
            <a:ext cx="7061199" cy="8761412"/>
          </a:xfrm>
          <a:prstGeom prst="rect">
            <a:avLst/>
          </a:prstGeom>
          <a:noFill/>
          <a:ln>
            <a:noFill/>
          </a:ln>
        </p:spPr>
      </p:pic>
      <p:sp>
        <p:nvSpPr>
          <p:cNvPr id="1230" name="Shape 1230"/>
          <p:cNvSpPr txBox="1"/>
          <p:nvPr>
            <p:ph idx="1" type="body"/>
          </p:nvPr>
        </p:nvSpPr>
        <p:spPr>
          <a:xfrm>
            <a:off x="754062" y="3054350"/>
            <a:ext cx="4278311" cy="4638674"/>
          </a:xfrm>
          <a:prstGeom prst="rect">
            <a:avLst/>
          </a:prstGeom>
          <a:noFill/>
          <a:ln>
            <a:noFill/>
          </a:ln>
        </p:spPr>
        <p:txBody>
          <a:bodyPr anchorCtr="0" anchor="t" bIns="38100" lIns="38100" rIns="38100" tIns="38100">
            <a:noAutofit/>
          </a:bodyPr>
          <a:lstStyle/>
          <a:p>
            <a:pPr indent="-139700" lvl="0" marL="139700" marR="0" rtl="0" algn="l">
              <a:lnSpc>
                <a:spcPct val="120000"/>
              </a:lnSpc>
              <a:spcBef>
                <a:spcPts val="0"/>
              </a:spcBef>
              <a:spcAft>
                <a:spcPts val="0"/>
              </a:spcAft>
              <a:buClr>
                <a:srgbClr val="3F3F3F"/>
              </a:buClr>
              <a:buSzPct val="100000"/>
              <a:buFont typeface="Noto Sans Symbols"/>
              <a:buChar char="▪"/>
            </a:pPr>
            <a:r>
              <a:rPr b="0" i="0" lang="en-US" sz="2900" u="none" cap="none" strike="noStrike">
                <a:solidFill>
                  <a:srgbClr val="3F3F3F"/>
                </a:solidFill>
                <a:latin typeface="Lustria"/>
                <a:ea typeface="Lustria"/>
                <a:cs typeface="Lustria"/>
                <a:sym typeface="Lustria"/>
              </a:rPr>
              <a:t>If you background is to detailed, you can</a:t>
            </a:r>
            <a:r>
              <a:rPr b="0" i="0" lang="en-US" sz="2900" u="none" cap="none" strike="noStrike">
                <a:solidFill>
                  <a:srgbClr val="3F3F3F"/>
                </a:solidFill>
                <a:latin typeface="Arial"/>
                <a:ea typeface="Arial"/>
                <a:cs typeface="Arial"/>
                <a:sym typeface="Arial"/>
              </a:rPr>
              <a:t>’</a:t>
            </a:r>
            <a:r>
              <a:rPr b="0" i="0" lang="en-US" sz="2900" u="none" cap="none" strike="noStrike">
                <a:solidFill>
                  <a:srgbClr val="3F3F3F"/>
                </a:solidFill>
                <a:latin typeface="Lustria"/>
                <a:ea typeface="Lustria"/>
                <a:cs typeface="Lustria"/>
                <a:sym typeface="Lustria"/>
              </a:rPr>
              <a:t>t tell what it is.</a:t>
            </a:r>
          </a:p>
          <a:p>
            <a:pPr indent="-139700" lvl="0" marL="139700" marR="0" rtl="0" algn="l">
              <a:lnSpc>
                <a:spcPct val="120000"/>
              </a:lnSpc>
              <a:spcBef>
                <a:spcPts val="2800"/>
              </a:spcBef>
              <a:spcAft>
                <a:spcPts val="0"/>
              </a:spcAft>
              <a:buClr>
                <a:srgbClr val="3F3F3F"/>
              </a:buClr>
              <a:buSzPct val="100000"/>
              <a:buFont typeface="Noto Sans Symbols"/>
              <a:buChar char="▪"/>
            </a:pPr>
            <a:r>
              <a:rPr b="0" i="0" lang="en-US" sz="2900" u="none" cap="none" strike="noStrike">
                <a:solidFill>
                  <a:srgbClr val="3F3F3F"/>
                </a:solidFill>
                <a:latin typeface="Lustria"/>
                <a:ea typeface="Lustria"/>
                <a:cs typeface="Lustria"/>
                <a:sym typeface="Lustria"/>
              </a:rPr>
              <a:t>Plan how the background will highlight the evidence, not distract.</a:t>
            </a:r>
          </a:p>
        </p:txBody>
      </p:sp>
    </p:spTree>
  </p:cSld>
  <p:clrMapOvr>
    <a:masterClrMapping/>
  </p:clrMapOvr>
  <p:transition spd="slow">
    <p:fade/>
  </p:transition>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34" name="Shape 1234"/>
        <p:cNvGrpSpPr/>
        <p:nvPr/>
      </p:nvGrpSpPr>
      <p:grpSpPr>
        <a:xfrm>
          <a:off x="0" y="0"/>
          <a:ext cx="0" cy="0"/>
          <a:chOff x="0" y="0"/>
          <a:chExt cx="0" cy="0"/>
        </a:xfrm>
      </p:grpSpPr>
      <p:grpSp>
        <p:nvGrpSpPr>
          <p:cNvPr id="1235" name="Shape 1235"/>
          <p:cNvGrpSpPr/>
          <p:nvPr/>
        </p:nvGrpSpPr>
        <p:grpSpPr>
          <a:xfrm>
            <a:off x="258762" y="246062"/>
            <a:ext cx="12485685" cy="9259887"/>
            <a:chOff x="0" y="0"/>
            <a:chExt cx="12484099" cy="9258300"/>
          </a:xfrm>
        </p:grpSpPr>
        <p:grpSp>
          <p:nvGrpSpPr>
            <p:cNvPr id="1236" name="Shape 1236"/>
            <p:cNvGrpSpPr/>
            <p:nvPr/>
          </p:nvGrpSpPr>
          <p:grpSpPr>
            <a:xfrm>
              <a:off x="0" y="0"/>
              <a:ext cx="12484099" cy="9258300"/>
              <a:chOff x="0" y="0"/>
              <a:chExt cx="12484099" cy="9258300"/>
            </a:xfrm>
          </p:grpSpPr>
          <p:pic>
            <p:nvPicPr>
              <p:cNvPr id="1237" name="Shape 1237"/>
              <p:cNvPicPr preferRelativeResize="0"/>
              <p:nvPr/>
            </p:nvPicPr>
            <p:blipFill rotWithShape="1">
              <a:blip r:embed="rId3">
                <a:alphaModFix/>
              </a:blip>
              <a:srcRect b="0" l="0" r="0" t="0"/>
              <a:stretch/>
            </p:blipFill>
            <p:spPr>
              <a:xfrm>
                <a:off x="0" y="0"/>
                <a:ext cx="12484099" cy="9258300"/>
              </a:xfrm>
              <a:prstGeom prst="rect">
                <a:avLst/>
              </a:prstGeom>
              <a:noFill/>
              <a:ln>
                <a:noFill/>
              </a:ln>
              <a:effectLst>
                <a:outerShdw blurRad="63500" rotWithShape="0" algn="ctr">
                  <a:schemeClr val="lt2">
                    <a:alpha val="39607"/>
                  </a:schemeClr>
                </a:outerShdw>
              </a:effectLst>
            </p:spPr>
          </p:pic>
          <p:grpSp>
            <p:nvGrpSpPr>
              <p:cNvPr id="1238" name="Shape 1238"/>
              <p:cNvGrpSpPr/>
              <p:nvPr/>
            </p:nvGrpSpPr>
            <p:grpSpPr>
              <a:xfrm>
                <a:off x="103186" y="90486"/>
                <a:ext cx="12280899" cy="9051924"/>
                <a:chOff x="0" y="0"/>
                <a:chExt cx="12280899" cy="9050336"/>
              </a:xfrm>
            </p:grpSpPr>
            <p:sp>
              <p:nvSpPr>
                <p:cNvPr id="1239" name="Shape 1239"/>
                <p:cNvSpPr txBox="1"/>
                <p:nvPr/>
              </p:nvSpPr>
              <p:spPr>
                <a:xfrm>
                  <a:off x="0" y="0"/>
                  <a:ext cx="12280899" cy="9050336"/>
                </a:xfrm>
                <a:prstGeom prst="rect">
                  <a:avLst/>
                </a:prstGeom>
                <a:noFill/>
                <a:ln cap="flat" cmpd="sng" w="12700">
                  <a:solidFill>
                    <a:srgbClr val="BEBCB1"/>
                  </a:solidFill>
                  <a:prstDash val="solid"/>
                  <a:round/>
                  <a:headEnd len="med" w="med" type="none"/>
                  <a:tailEnd len="med" w="med" type="none"/>
                </a:ln>
              </p:spPr>
              <p:txBody>
                <a:bodyPr anchorCtr="0" anchor="t" bIns="0" lIns="0" rIns="0" tIns="0">
                  <a:noAutofit/>
                </a:bodyPr>
                <a:lstStyle/>
                <a:p>
                  <a:pPr indent="0" lvl="0" marL="0" marR="0" rtl="0" algn="ctr">
                    <a:lnSpc>
                      <a:spcPct val="155000"/>
                    </a:lnSpc>
                    <a:spcBef>
                      <a:spcPts val="0"/>
                    </a:spcBef>
                    <a:spcAft>
                      <a:spcPts val="0"/>
                    </a:spcAft>
                    <a:buNone/>
                  </a:pPr>
                  <a:r>
                    <a:t/>
                  </a:r>
                  <a:endParaRPr b="0" i="0" sz="3200" u="none">
                    <a:solidFill>
                      <a:srgbClr val="3D4A2F"/>
                    </a:solidFill>
                    <a:latin typeface="Georgia"/>
                    <a:ea typeface="Georgia"/>
                    <a:cs typeface="Georgia"/>
                    <a:sym typeface="Georgia"/>
                  </a:endParaRPr>
                </a:p>
              </p:txBody>
            </p:sp>
            <p:cxnSp>
              <p:nvCxnSpPr>
                <p:cNvPr id="1240" name="Shape 1240"/>
                <p:cNvCxnSpPr/>
                <p:nvPr/>
              </p:nvCxnSpPr>
              <p:spPr>
                <a:xfrm>
                  <a:off x="0" y="8734425"/>
                  <a:ext cx="12263437" cy="1587"/>
                </a:xfrm>
                <a:prstGeom prst="straightConnector1">
                  <a:avLst/>
                </a:prstGeom>
                <a:noFill/>
                <a:ln cap="flat" cmpd="sng" w="12700">
                  <a:solidFill>
                    <a:srgbClr val="BEBCB1"/>
                  </a:solidFill>
                  <a:prstDash val="solid"/>
                  <a:miter/>
                  <a:headEnd len="med" w="med" type="none"/>
                  <a:tailEnd len="med" w="med" type="none"/>
                </a:ln>
              </p:spPr>
            </p:cxnSp>
          </p:grpSp>
        </p:grpSp>
        <p:sp>
          <p:nvSpPr>
            <p:cNvPr id="1241" name="Shape 1241"/>
            <p:cNvSpPr txBox="1"/>
            <p:nvPr/>
          </p:nvSpPr>
          <p:spPr>
            <a:xfrm rot="5400000">
              <a:off x="869156" y="4417217"/>
              <a:ext cx="8743949" cy="90486"/>
            </a:xfrm>
            <a:prstGeom prst="rect">
              <a:avLst/>
            </a:prstGeom>
            <a:solidFill>
              <a:schemeClr val="accent1"/>
            </a:solidFill>
            <a:ln cap="flat" cmpd="sng" w="9525">
              <a:solidFill>
                <a:srgbClr val="D1D0C8"/>
              </a:solidFill>
              <a:prstDash val="solid"/>
              <a:round/>
              <a:headEnd len="med" w="med" type="none"/>
              <a:tailEnd len="med" w="med" type="none"/>
            </a:ln>
          </p:spPr>
          <p:txBody>
            <a:bodyPr anchorCtr="0" anchor="t" bIns="0" lIns="0" rIns="0" tIns="0">
              <a:noAutofit/>
            </a:bodyPr>
            <a:lstStyle/>
            <a:p>
              <a:pPr indent="0" lvl="0" marL="0" marR="0" rtl="0" algn="ctr">
                <a:lnSpc>
                  <a:spcPct val="155000"/>
                </a:lnSpc>
                <a:spcBef>
                  <a:spcPts val="0"/>
                </a:spcBef>
                <a:spcAft>
                  <a:spcPts val="0"/>
                </a:spcAft>
                <a:buNone/>
              </a:pPr>
              <a:r>
                <a:t/>
              </a:r>
              <a:endParaRPr b="0" i="0" sz="3200" u="none">
                <a:solidFill>
                  <a:srgbClr val="3D4A2F"/>
                </a:solidFill>
                <a:latin typeface="Georgia"/>
                <a:ea typeface="Georgia"/>
                <a:cs typeface="Georgia"/>
                <a:sym typeface="Georgia"/>
              </a:endParaRPr>
            </a:p>
          </p:txBody>
        </p:sp>
      </p:grpSp>
      <p:sp>
        <p:nvSpPr>
          <p:cNvPr id="1242" name="Shape 1242"/>
          <p:cNvSpPr txBox="1"/>
          <p:nvPr/>
        </p:nvSpPr>
        <p:spPr>
          <a:xfrm>
            <a:off x="6353175" y="9109075"/>
            <a:ext cx="296861" cy="317500"/>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B0BBC0"/>
              </a:buClr>
              <a:buSzPct val="25000"/>
              <a:buFont typeface="Lustria"/>
              <a:buNone/>
            </a:pPr>
            <a:fld id="{00000000-1234-1234-1234-123412341234}" type="slidenum">
              <a:rPr b="0" i="0" lang="en-US" sz="1600" u="none">
                <a:solidFill>
                  <a:srgbClr val="B0BBC0"/>
                </a:solidFill>
                <a:latin typeface="Lustria"/>
                <a:ea typeface="Lustria"/>
                <a:cs typeface="Lustria"/>
                <a:sym typeface="Lustria"/>
              </a:rPr>
              <a:t>‹#›</a:t>
            </a:fld>
          </a:p>
        </p:txBody>
      </p:sp>
      <p:sp>
        <p:nvSpPr>
          <p:cNvPr id="1243" name="Shape 1243"/>
          <p:cNvSpPr txBox="1"/>
          <p:nvPr>
            <p:ph type="title"/>
          </p:nvPr>
        </p:nvSpPr>
        <p:spPr>
          <a:xfrm>
            <a:off x="754062" y="1663700"/>
            <a:ext cx="4278311" cy="1295400"/>
          </a:xfrm>
          <a:prstGeom prst="rect">
            <a:avLst/>
          </a:prstGeom>
          <a:noFill/>
          <a:ln>
            <a:noFill/>
          </a:ln>
        </p:spPr>
        <p:txBody>
          <a:bodyPr anchorCtr="0" anchor="b" bIns="38100" lIns="38100" rIns="38100" tIns="38100">
            <a:noAutofit/>
          </a:bodyPr>
          <a:lstStyle/>
          <a:p>
            <a:pPr indent="0" lvl="0" marL="0" marR="0" rtl="0" algn="l">
              <a:lnSpc>
                <a:spcPct val="100000"/>
              </a:lnSpc>
              <a:spcBef>
                <a:spcPts val="0"/>
              </a:spcBef>
              <a:spcAft>
                <a:spcPts val="0"/>
              </a:spcAft>
              <a:buClr>
                <a:srgbClr val="3F3F3F"/>
              </a:buClr>
              <a:buSzPct val="25000"/>
              <a:buFont typeface="Lustria"/>
              <a:buNone/>
            </a:pPr>
            <a:r>
              <a:rPr b="1" i="0" lang="en-US" sz="3800" u="sng" cap="none" strike="noStrike">
                <a:solidFill>
                  <a:srgbClr val="3F3F3F"/>
                </a:solidFill>
                <a:latin typeface="Lustria"/>
                <a:ea typeface="Lustria"/>
                <a:cs typeface="Lustria"/>
                <a:sym typeface="Lustria"/>
              </a:rPr>
              <a:t>Graphic Overkill</a:t>
            </a:r>
          </a:p>
        </p:txBody>
      </p:sp>
      <p:sp>
        <p:nvSpPr>
          <p:cNvPr id="1244" name="Shape 1244"/>
          <p:cNvSpPr txBox="1"/>
          <p:nvPr>
            <p:ph idx="1" type="body"/>
          </p:nvPr>
        </p:nvSpPr>
        <p:spPr>
          <a:xfrm>
            <a:off x="754062" y="3905250"/>
            <a:ext cx="4278311" cy="4638674"/>
          </a:xfrm>
          <a:prstGeom prst="rect">
            <a:avLst/>
          </a:prstGeom>
          <a:noFill/>
          <a:ln>
            <a:noFill/>
          </a:ln>
        </p:spPr>
        <p:txBody>
          <a:bodyPr anchorCtr="0" anchor="t" bIns="38100" lIns="38100" rIns="38100" tIns="38100">
            <a:noAutofit/>
          </a:bodyPr>
          <a:lstStyle/>
          <a:p>
            <a:pPr indent="-139700" lvl="0" marL="139700" marR="0" rtl="0" algn="l">
              <a:lnSpc>
                <a:spcPct val="120000"/>
              </a:lnSpc>
              <a:spcBef>
                <a:spcPts val="0"/>
              </a:spcBef>
              <a:spcAft>
                <a:spcPts val="0"/>
              </a:spcAft>
              <a:buClr>
                <a:srgbClr val="3F3F3F"/>
              </a:buClr>
              <a:buSzPct val="100000"/>
              <a:buFont typeface="Noto Sans Symbols"/>
              <a:buChar char="▪"/>
            </a:pPr>
            <a:r>
              <a:rPr b="0" i="0" lang="en-US" sz="3800" u="none" cap="none" strike="noStrike">
                <a:solidFill>
                  <a:srgbClr val="3F3F3F"/>
                </a:solidFill>
                <a:latin typeface="Lustria"/>
                <a:ea typeface="Lustria"/>
                <a:cs typeface="Lustria"/>
                <a:sym typeface="Lustria"/>
              </a:rPr>
              <a:t>To much detail confuses the reader.</a:t>
            </a:r>
          </a:p>
        </p:txBody>
      </p:sp>
      <p:pic>
        <p:nvPicPr>
          <p:cNvPr id="1245" name="Shape 1245"/>
          <p:cNvPicPr preferRelativeResize="0"/>
          <p:nvPr/>
        </p:nvPicPr>
        <p:blipFill rotWithShape="1">
          <a:blip r:embed="rId4">
            <a:alphaModFix/>
          </a:blip>
          <a:srcRect b="0" l="0" r="0" t="0"/>
          <a:stretch/>
        </p:blipFill>
        <p:spPr>
          <a:xfrm>
            <a:off x="5546725" y="342900"/>
            <a:ext cx="7107237" cy="8699500"/>
          </a:xfrm>
          <a:prstGeom prst="rect">
            <a:avLst/>
          </a:prstGeom>
          <a:noFill/>
          <a:ln>
            <a:noFill/>
          </a:ln>
        </p:spPr>
      </p:pic>
    </p:spTree>
  </p:cSld>
  <p:clrMapOvr>
    <a:masterClrMapping/>
  </p:clrMapOvr>
  <p:transition spd="slow">
    <p:fade/>
  </p:transition>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49" name="Shape 1249"/>
        <p:cNvGrpSpPr/>
        <p:nvPr/>
      </p:nvGrpSpPr>
      <p:grpSpPr>
        <a:xfrm>
          <a:off x="0" y="0"/>
          <a:ext cx="0" cy="0"/>
          <a:chOff x="0" y="0"/>
          <a:chExt cx="0" cy="0"/>
        </a:xfrm>
      </p:grpSpPr>
      <p:grpSp>
        <p:nvGrpSpPr>
          <p:cNvPr id="1250" name="Shape 1250"/>
          <p:cNvGrpSpPr/>
          <p:nvPr/>
        </p:nvGrpSpPr>
        <p:grpSpPr>
          <a:xfrm>
            <a:off x="258762" y="246062"/>
            <a:ext cx="12485685" cy="9259887"/>
            <a:chOff x="0" y="0"/>
            <a:chExt cx="12484099" cy="9258300"/>
          </a:xfrm>
        </p:grpSpPr>
        <p:grpSp>
          <p:nvGrpSpPr>
            <p:cNvPr id="1251" name="Shape 1251"/>
            <p:cNvGrpSpPr/>
            <p:nvPr/>
          </p:nvGrpSpPr>
          <p:grpSpPr>
            <a:xfrm>
              <a:off x="0" y="0"/>
              <a:ext cx="12484099" cy="9258300"/>
              <a:chOff x="0" y="0"/>
              <a:chExt cx="12484099" cy="9258300"/>
            </a:xfrm>
          </p:grpSpPr>
          <p:pic>
            <p:nvPicPr>
              <p:cNvPr id="1252" name="Shape 1252"/>
              <p:cNvPicPr preferRelativeResize="0"/>
              <p:nvPr/>
            </p:nvPicPr>
            <p:blipFill rotWithShape="1">
              <a:blip r:embed="rId3">
                <a:alphaModFix/>
              </a:blip>
              <a:srcRect b="0" l="0" r="0" t="0"/>
              <a:stretch/>
            </p:blipFill>
            <p:spPr>
              <a:xfrm>
                <a:off x="0" y="0"/>
                <a:ext cx="12484099" cy="9258300"/>
              </a:xfrm>
              <a:prstGeom prst="rect">
                <a:avLst/>
              </a:prstGeom>
              <a:noFill/>
              <a:ln>
                <a:noFill/>
              </a:ln>
              <a:effectLst>
                <a:outerShdw blurRad="63500" rotWithShape="0" algn="ctr">
                  <a:schemeClr val="lt2">
                    <a:alpha val="39607"/>
                  </a:schemeClr>
                </a:outerShdw>
              </a:effectLst>
            </p:spPr>
          </p:pic>
          <p:grpSp>
            <p:nvGrpSpPr>
              <p:cNvPr id="1253" name="Shape 1253"/>
              <p:cNvGrpSpPr/>
              <p:nvPr/>
            </p:nvGrpSpPr>
            <p:grpSpPr>
              <a:xfrm>
                <a:off x="103186" y="90486"/>
                <a:ext cx="12280899" cy="9051924"/>
                <a:chOff x="0" y="0"/>
                <a:chExt cx="12280899" cy="9050336"/>
              </a:xfrm>
            </p:grpSpPr>
            <p:sp>
              <p:nvSpPr>
                <p:cNvPr id="1254" name="Shape 1254"/>
                <p:cNvSpPr txBox="1"/>
                <p:nvPr/>
              </p:nvSpPr>
              <p:spPr>
                <a:xfrm>
                  <a:off x="0" y="0"/>
                  <a:ext cx="12280899" cy="9050336"/>
                </a:xfrm>
                <a:prstGeom prst="rect">
                  <a:avLst/>
                </a:prstGeom>
                <a:noFill/>
                <a:ln cap="flat" cmpd="sng" w="12700">
                  <a:solidFill>
                    <a:srgbClr val="BEBCB1"/>
                  </a:solidFill>
                  <a:prstDash val="solid"/>
                  <a:round/>
                  <a:headEnd len="med" w="med" type="none"/>
                  <a:tailEnd len="med" w="med" type="none"/>
                </a:ln>
              </p:spPr>
              <p:txBody>
                <a:bodyPr anchorCtr="0" anchor="t" bIns="0" lIns="0" rIns="0" tIns="0">
                  <a:noAutofit/>
                </a:bodyPr>
                <a:lstStyle/>
                <a:p>
                  <a:pPr indent="0" lvl="0" marL="0" marR="0" rtl="0" algn="ctr">
                    <a:lnSpc>
                      <a:spcPct val="155000"/>
                    </a:lnSpc>
                    <a:spcBef>
                      <a:spcPts val="0"/>
                    </a:spcBef>
                    <a:spcAft>
                      <a:spcPts val="0"/>
                    </a:spcAft>
                    <a:buNone/>
                  </a:pPr>
                  <a:r>
                    <a:t/>
                  </a:r>
                  <a:endParaRPr b="0" i="0" sz="3200" u="none">
                    <a:solidFill>
                      <a:srgbClr val="3D4A2F"/>
                    </a:solidFill>
                    <a:latin typeface="Georgia"/>
                    <a:ea typeface="Georgia"/>
                    <a:cs typeface="Georgia"/>
                    <a:sym typeface="Georgia"/>
                  </a:endParaRPr>
                </a:p>
              </p:txBody>
            </p:sp>
            <p:cxnSp>
              <p:nvCxnSpPr>
                <p:cNvPr id="1255" name="Shape 1255"/>
                <p:cNvCxnSpPr/>
                <p:nvPr/>
              </p:nvCxnSpPr>
              <p:spPr>
                <a:xfrm>
                  <a:off x="0" y="8734425"/>
                  <a:ext cx="12263437" cy="1587"/>
                </a:xfrm>
                <a:prstGeom prst="straightConnector1">
                  <a:avLst/>
                </a:prstGeom>
                <a:noFill/>
                <a:ln cap="flat" cmpd="sng" w="12700">
                  <a:solidFill>
                    <a:srgbClr val="BEBCB1"/>
                  </a:solidFill>
                  <a:prstDash val="solid"/>
                  <a:miter/>
                  <a:headEnd len="med" w="med" type="none"/>
                  <a:tailEnd len="med" w="med" type="none"/>
                </a:ln>
              </p:spPr>
            </p:cxnSp>
          </p:grpSp>
        </p:grpSp>
        <p:sp>
          <p:nvSpPr>
            <p:cNvPr id="1256" name="Shape 1256"/>
            <p:cNvSpPr txBox="1"/>
            <p:nvPr/>
          </p:nvSpPr>
          <p:spPr>
            <a:xfrm rot="5400000">
              <a:off x="869156" y="4417217"/>
              <a:ext cx="8743949" cy="90486"/>
            </a:xfrm>
            <a:prstGeom prst="rect">
              <a:avLst/>
            </a:prstGeom>
            <a:solidFill>
              <a:schemeClr val="accent1"/>
            </a:solidFill>
            <a:ln cap="flat" cmpd="sng" w="9525">
              <a:solidFill>
                <a:srgbClr val="D1D0C8"/>
              </a:solidFill>
              <a:prstDash val="solid"/>
              <a:round/>
              <a:headEnd len="med" w="med" type="none"/>
              <a:tailEnd len="med" w="med" type="none"/>
            </a:ln>
          </p:spPr>
          <p:txBody>
            <a:bodyPr anchorCtr="0" anchor="t" bIns="0" lIns="0" rIns="0" tIns="0">
              <a:noAutofit/>
            </a:bodyPr>
            <a:lstStyle/>
            <a:p>
              <a:pPr indent="0" lvl="0" marL="0" marR="0" rtl="0" algn="ctr">
                <a:lnSpc>
                  <a:spcPct val="155000"/>
                </a:lnSpc>
                <a:spcBef>
                  <a:spcPts val="0"/>
                </a:spcBef>
                <a:spcAft>
                  <a:spcPts val="0"/>
                </a:spcAft>
                <a:buNone/>
              </a:pPr>
              <a:r>
                <a:t/>
              </a:r>
              <a:endParaRPr b="0" i="0" sz="3200" u="none">
                <a:solidFill>
                  <a:srgbClr val="3D4A2F"/>
                </a:solidFill>
                <a:latin typeface="Georgia"/>
                <a:ea typeface="Georgia"/>
                <a:cs typeface="Georgia"/>
                <a:sym typeface="Georgia"/>
              </a:endParaRPr>
            </a:p>
          </p:txBody>
        </p:sp>
      </p:grpSp>
      <p:sp>
        <p:nvSpPr>
          <p:cNvPr id="1257" name="Shape 1257"/>
          <p:cNvSpPr txBox="1"/>
          <p:nvPr/>
        </p:nvSpPr>
        <p:spPr>
          <a:xfrm>
            <a:off x="6353175" y="9109075"/>
            <a:ext cx="296861" cy="317500"/>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B0BBC0"/>
              </a:buClr>
              <a:buSzPct val="25000"/>
              <a:buFont typeface="Lustria"/>
              <a:buNone/>
            </a:pPr>
            <a:fld id="{00000000-1234-1234-1234-123412341234}" type="slidenum">
              <a:rPr b="0" i="0" lang="en-US" sz="1600" u="none">
                <a:solidFill>
                  <a:srgbClr val="B0BBC0"/>
                </a:solidFill>
                <a:latin typeface="Lustria"/>
                <a:ea typeface="Lustria"/>
                <a:cs typeface="Lustria"/>
                <a:sym typeface="Lustria"/>
              </a:rPr>
              <a:t>‹#›</a:t>
            </a:fld>
          </a:p>
        </p:txBody>
      </p:sp>
      <p:sp>
        <p:nvSpPr>
          <p:cNvPr id="1258" name="Shape 1258"/>
          <p:cNvSpPr txBox="1"/>
          <p:nvPr>
            <p:ph type="title"/>
          </p:nvPr>
        </p:nvSpPr>
        <p:spPr>
          <a:xfrm>
            <a:off x="754062" y="1320800"/>
            <a:ext cx="4278311" cy="1295400"/>
          </a:xfrm>
          <a:prstGeom prst="rect">
            <a:avLst/>
          </a:prstGeom>
          <a:noFill/>
          <a:ln>
            <a:noFill/>
          </a:ln>
        </p:spPr>
        <p:txBody>
          <a:bodyPr anchorCtr="0" anchor="b" bIns="38100" lIns="38100" rIns="38100" tIns="38100">
            <a:noAutofit/>
          </a:bodyPr>
          <a:lstStyle/>
          <a:p>
            <a:pPr indent="0" lvl="0" marL="0" marR="0" rtl="0" algn="l">
              <a:lnSpc>
                <a:spcPct val="100000"/>
              </a:lnSpc>
              <a:spcBef>
                <a:spcPts val="0"/>
              </a:spcBef>
              <a:spcAft>
                <a:spcPts val="0"/>
              </a:spcAft>
              <a:buClr>
                <a:srgbClr val="3F3F3F"/>
              </a:buClr>
              <a:buSzPct val="25000"/>
              <a:buFont typeface="Lustria"/>
              <a:buNone/>
            </a:pPr>
            <a:r>
              <a:rPr b="1" i="0" lang="en-US" sz="3800" u="sng" cap="none" strike="noStrike">
                <a:solidFill>
                  <a:srgbClr val="3F3F3F"/>
                </a:solidFill>
                <a:latin typeface="Lustria"/>
                <a:ea typeface="Lustria"/>
                <a:cs typeface="Lustria"/>
                <a:sym typeface="Lustria"/>
              </a:rPr>
              <a:t>Forget Evidence</a:t>
            </a:r>
          </a:p>
        </p:txBody>
      </p:sp>
      <p:pic>
        <p:nvPicPr>
          <p:cNvPr id="1259" name="Shape 1259"/>
          <p:cNvPicPr preferRelativeResize="0"/>
          <p:nvPr/>
        </p:nvPicPr>
        <p:blipFill rotWithShape="1">
          <a:blip r:embed="rId4">
            <a:alphaModFix/>
          </a:blip>
          <a:srcRect b="0" l="0" r="0" t="0"/>
          <a:stretch/>
        </p:blipFill>
        <p:spPr>
          <a:xfrm>
            <a:off x="5578475" y="342900"/>
            <a:ext cx="7054849" cy="8710611"/>
          </a:xfrm>
          <a:prstGeom prst="rect">
            <a:avLst/>
          </a:prstGeom>
          <a:noFill/>
          <a:ln>
            <a:noFill/>
          </a:ln>
        </p:spPr>
      </p:pic>
      <p:sp>
        <p:nvSpPr>
          <p:cNvPr id="1260" name="Shape 1260"/>
          <p:cNvSpPr txBox="1"/>
          <p:nvPr>
            <p:ph idx="1" type="body"/>
          </p:nvPr>
        </p:nvSpPr>
        <p:spPr>
          <a:xfrm>
            <a:off x="754062" y="3054350"/>
            <a:ext cx="4278311" cy="4638674"/>
          </a:xfrm>
          <a:prstGeom prst="rect">
            <a:avLst/>
          </a:prstGeom>
          <a:noFill/>
          <a:ln>
            <a:noFill/>
          </a:ln>
        </p:spPr>
        <p:txBody>
          <a:bodyPr anchorCtr="0" anchor="t" bIns="38100" lIns="38100" rIns="38100" tIns="38100">
            <a:noAutofit/>
          </a:bodyPr>
          <a:lstStyle/>
          <a:p>
            <a:pPr indent="-139700" lvl="0" marL="139700" marR="0" rtl="0" algn="l">
              <a:lnSpc>
                <a:spcPct val="120000"/>
              </a:lnSpc>
              <a:spcBef>
                <a:spcPts val="0"/>
              </a:spcBef>
              <a:spcAft>
                <a:spcPts val="0"/>
              </a:spcAft>
              <a:buClr>
                <a:srgbClr val="3F3F3F"/>
              </a:buClr>
              <a:buSzPct val="100000"/>
              <a:buFont typeface="Noto Sans Symbols"/>
              <a:buChar char="▪"/>
            </a:pPr>
            <a:r>
              <a:rPr b="0" i="0" lang="en-US" sz="3100" u="none" cap="none" strike="noStrike">
                <a:solidFill>
                  <a:srgbClr val="3F3F3F"/>
                </a:solidFill>
                <a:latin typeface="Lustria"/>
                <a:ea typeface="Lustria"/>
                <a:cs typeface="Lustria"/>
                <a:sym typeface="Lustria"/>
              </a:rPr>
              <a:t>The most important part of the display in the analysis statements and evidence.</a:t>
            </a:r>
          </a:p>
          <a:p>
            <a:pPr indent="-139700" lvl="0" marL="139700" marR="0" rtl="0" algn="l">
              <a:lnSpc>
                <a:spcPct val="120000"/>
              </a:lnSpc>
              <a:spcBef>
                <a:spcPts val="2800"/>
              </a:spcBef>
              <a:spcAft>
                <a:spcPts val="0"/>
              </a:spcAft>
              <a:buClr>
                <a:srgbClr val="3F3F3F"/>
              </a:buClr>
              <a:buSzPct val="100000"/>
              <a:buFont typeface="Noto Sans Symbols"/>
              <a:buChar char="▪"/>
            </a:pPr>
            <a:r>
              <a:rPr b="1" i="0" lang="en-US" sz="3100" u="none" cap="none" strike="noStrike">
                <a:solidFill>
                  <a:srgbClr val="3F3F3F"/>
                </a:solidFill>
                <a:latin typeface="Lustria"/>
                <a:ea typeface="Lustria"/>
                <a:cs typeface="Lustria"/>
                <a:sym typeface="Lustria"/>
              </a:rPr>
              <a:t>Don</a:t>
            </a:r>
            <a:r>
              <a:rPr b="1" i="0" lang="en-US" sz="3100" u="none" cap="none" strike="noStrike">
                <a:solidFill>
                  <a:srgbClr val="3F3F3F"/>
                </a:solidFill>
                <a:latin typeface="Arial"/>
                <a:ea typeface="Arial"/>
                <a:cs typeface="Arial"/>
                <a:sym typeface="Arial"/>
              </a:rPr>
              <a:t>’</a:t>
            </a:r>
            <a:r>
              <a:rPr b="1" i="0" lang="en-US" sz="3100" u="none" cap="none" strike="noStrike">
                <a:solidFill>
                  <a:srgbClr val="3F3F3F"/>
                </a:solidFill>
                <a:latin typeface="Lustria"/>
                <a:ea typeface="Lustria"/>
                <a:cs typeface="Lustria"/>
                <a:sym typeface="Lustria"/>
              </a:rPr>
              <a:t>t forget the evidence.</a:t>
            </a:r>
          </a:p>
        </p:txBody>
      </p:sp>
    </p:spTree>
  </p:cSld>
  <p:clrMapOvr>
    <a:masterClrMapping/>
  </p:clrMapOvr>
  <p:transition spd="slow">
    <p:fade/>
  </p:transition>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64" name="Shape 1264"/>
        <p:cNvGrpSpPr/>
        <p:nvPr/>
      </p:nvGrpSpPr>
      <p:grpSpPr>
        <a:xfrm>
          <a:off x="0" y="0"/>
          <a:ext cx="0" cy="0"/>
          <a:chOff x="0" y="0"/>
          <a:chExt cx="0" cy="0"/>
        </a:xfrm>
      </p:grpSpPr>
      <p:grpSp>
        <p:nvGrpSpPr>
          <p:cNvPr id="1265" name="Shape 1265"/>
          <p:cNvGrpSpPr/>
          <p:nvPr/>
        </p:nvGrpSpPr>
        <p:grpSpPr>
          <a:xfrm>
            <a:off x="258762" y="246062"/>
            <a:ext cx="12485685" cy="9259887"/>
            <a:chOff x="0" y="0"/>
            <a:chExt cx="12484099" cy="9258300"/>
          </a:xfrm>
        </p:grpSpPr>
        <p:grpSp>
          <p:nvGrpSpPr>
            <p:cNvPr id="1266" name="Shape 1266"/>
            <p:cNvGrpSpPr/>
            <p:nvPr/>
          </p:nvGrpSpPr>
          <p:grpSpPr>
            <a:xfrm>
              <a:off x="0" y="0"/>
              <a:ext cx="12484099" cy="9258300"/>
              <a:chOff x="0" y="0"/>
              <a:chExt cx="12484099" cy="9258300"/>
            </a:xfrm>
          </p:grpSpPr>
          <p:pic>
            <p:nvPicPr>
              <p:cNvPr id="1267" name="Shape 1267"/>
              <p:cNvPicPr preferRelativeResize="0"/>
              <p:nvPr/>
            </p:nvPicPr>
            <p:blipFill rotWithShape="1">
              <a:blip r:embed="rId3">
                <a:alphaModFix/>
              </a:blip>
              <a:srcRect b="0" l="0" r="0" t="0"/>
              <a:stretch/>
            </p:blipFill>
            <p:spPr>
              <a:xfrm>
                <a:off x="0" y="0"/>
                <a:ext cx="12484099" cy="9258300"/>
              </a:xfrm>
              <a:prstGeom prst="rect">
                <a:avLst/>
              </a:prstGeom>
              <a:noFill/>
              <a:ln>
                <a:noFill/>
              </a:ln>
              <a:effectLst>
                <a:outerShdw blurRad="63500" rotWithShape="0" algn="ctr">
                  <a:schemeClr val="lt2">
                    <a:alpha val="39607"/>
                  </a:schemeClr>
                </a:outerShdw>
              </a:effectLst>
            </p:spPr>
          </p:pic>
          <p:grpSp>
            <p:nvGrpSpPr>
              <p:cNvPr id="1268" name="Shape 1268"/>
              <p:cNvGrpSpPr/>
              <p:nvPr/>
            </p:nvGrpSpPr>
            <p:grpSpPr>
              <a:xfrm>
                <a:off x="103186" y="90486"/>
                <a:ext cx="12280899" cy="9051924"/>
                <a:chOff x="0" y="0"/>
                <a:chExt cx="12280899" cy="9050336"/>
              </a:xfrm>
            </p:grpSpPr>
            <p:sp>
              <p:nvSpPr>
                <p:cNvPr id="1269" name="Shape 1269"/>
                <p:cNvSpPr txBox="1"/>
                <p:nvPr/>
              </p:nvSpPr>
              <p:spPr>
                <a:xfrm>
                  <a:off x="0" y="0"/>
                  <a:ext cx="12280899" cy="9050336"/>
                </a:xfrm>
                <a:prstGeom prst="rect">
                  <a:avLst/>
                </a:prstGeom>
                <a:noFill/>
                <a:ln cap="flat" cmpd="sng" w="12700">
                  <a:solidFill>
                    <a:srgbClr val="BEBCB1"/>
                  </a:solidFill>
                  <a:prstDash val="solid"/>
                  <a:round/>
                  <a:headEnd len="med" w="med" type="none"/>
                  <a:tailEnd len="med" w="med" type="none"/>
                </a:ln>
              </p:spPr>
              <p:txBody>
                <a:bodyPr anchorCtr="0" anchor="t" bIns="0" lIns="0" rIns="0" tIns="0">
                  <a:noAutofit/>
                </a:bodyPr>
                <a:lstStyle/>
                <a:p>
                  <a:pPr indent="0" lvl="0" marL="0" marR="0" rtl="0" algn="ctr">
                    <a:lnSpc>
                      <a:spcPct val="155000"/>
                    </a:lnSpc>
                    <a:spcBef>
                      <a:spcPts val="0"/>
                    </a:spcBef>
                    <a:spcAft>
                      <a:spcPts val="0"/>
                    </a:spcAft>
                    <a:buNone/>
                  </a:pPr>
                  <a:r>
                    <a:t/>
                  </a:r>
                  <a:endParaRPr b="0" i="0" sz="3200" u="none">
                    <a:solidFill>
                      <a:srgbClr val="3D4A2F"/>
                    </a:solidFill>
                    <a:latin typeface="Georgia"/>
                    <a:ea typeface="Georgia"/>
                    <a:cs typeface="Georgia"/>
                    <a:sym typeface="Georgia"/>
                  </a:endParaRPr>
                </a:p>
              </p:txBody>
            </p:sp>
            <p:cxnSp>
              <p:nvCxnSpPr>
                <p:cNvPr id="1270" name="Shape 1270"/>
                <p:cNvCxnSpPr/>
                <p:nvPr/>
              </p:nvCxnSpPr>
              <p:spPr>
                <a:xfrm>
                  <a:off x="0" y="8734425"/>
                  <a:ext cx="12263437" cy="1587"/>
                </a:xfrm>
                <a:prstGeom prst="straightConnector1">
                  <a:avLst/>
                </a:prstGeom>
                <a:noFill/>
                <a:ln cap="flat" cmpd="sng" w="12700">
                  <a:solidFill>
                    <a:srgbClr val="BEBCB1"/>
                  </a:solidFill>
                  <a:prstDash val="solid"/>
                  <a:miter/>
                  <a:headEnd len="med" w="med" type="none"/>
                  <a:tailEnd len="med" w="med" type="none"/>
                </a:ln>
              </p:spPr>
            </p:cxnSp>
          </p:grpSp>
        </p:grpSp>
        <p:sp>
          <p:nvSpPr>
            <p:cNvPr id="1271" name="Shape 1271"/>
            <p:cNvSpPr txBox="1"/>
            <p:nvPr/>
          </p:nvSpPr>
          <p:spPr>
            <a:xfrm rot="5400000">
              <a:off x="869156" y="4417217"/>
              <a:ext cx="8743949" cy="90486"/>
            </a:xfrm>
            <a:prstGeom prst="rect">
              <a:avLst/>
            </a:prstGeom>
            <a:solidFill>
              <a:schemeClr val="accent1"/>
            </a:solidFill>
            <a:ln cap="flat" cmpd="sng" w="9525">
              <a:solidFill>
                <a:srgbClr val="D1D0C8"/>
              </a:solidFill>
              <a:prstDash val="solid"/>
              <a:round/>
              <a:headEnd len="med" w="med" type="none"/>
              <a:tailEnd len="med" w="med" type="none"/>
            </a:ln>
          </p:spPr>
          <p:txBody>
            <a:bodyPr anchorCtr="0" anchor="t" bIns="0" lIns="0" rIns="0" tIns="0">
              <a:noAutofit/>
            </a:bodyPr>
            <a:lstStyle/>
            <a:p>
              <a:pPr indent="0" lvl="0" marL="0" marR="0" rtl="0" algn="ctr">
                <a:lnSpc>
                  <a:spcPct val="155000"/>
                </a:lnSpc>
                <a:spcBef>
                  <a:spcPts val="0"/>
                </a:spcBef>
                <a:spcAft>
                  <a:spcPts val="0"/>
                </a:spcAft>
                <a:buNone/>
              </a:pPr>
              <a:r>
                <a:t/>
              </a:r>
              <a:endParaRPr b="0" i="0" sz="3200" u="none">
                <a:solidFill>
                  <a:srgbClr val="3D4A2F"/>
                </a:solidFill>
                <a:latin typeface="Georgia"/>
                <a:ea typeface="Georgia"/>
                <a:cs typeface="Georgia"/>
                <a:sym typeface="Georgia"/>
              </a:endParaRPr>
            </a:p>
          </p:txBody>
        </p:sp>
      </p:grpSp>
      <p:sp>
        <p:nvSpPr>
          <p:cNvPr id="1272" name="Shape 1272"/>
          <p:cNvSpPr txBox="1"/>
          <p:nvPr/>
        </p:nvSpPr>
        <p:spPr>
          <a:xfrm>
            <a:off x="6353175" y="9109075"/>
            <a:ext cx="296861" cy="317500"/>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B0BBC0"/>
              </a:buClr>
              <a:buSzPct val="25000"/>
              <a:buFont typeface="Lustria"/>
              <a:buNone/>
            </a:pPr>
            <a:fld id="{00000000-1234-1234-1234-123412341234}" type="slidenum">
              <a:rPr b="0" i="0" lang="en-US" sz="1600" u="none">
                <a:solidFill>
                  <a:srgbClr val="B0BBC0"/>
                </a:solidFill>
                <a:latin typeface="Lustria"/>
                <a:ea typeface="Lustria"/>
                <a:cs typeface="Lustria"/>
                <a:sym typeface="Lustria"/>
              </a:rPr>
              <a:t>‹#›</a:t>
            </a:fld>
          </a:p>
        </p:txBody>
      </p:sp>
      <p:sp>
        <p:nvSpPr>
          <p:cNvPr id="1273" name="Shape 1273"/>
          <p:cNvSpPr txBox="1"/>
          <p:nvPr>
            <p:ph type="title"/>
          </p:nvPr>
        </p:nvSpPr>
        <p:spPr>
          <a:xfrm>
            <a:off x="754062" y="1003300"/>
            <a:ext cx="4278311" cy="1295400"/>
          </a:xfrm>
          <a:prstGeom prst="rect">
            <a:avLst/>
          </a:prstGeom>
          <a:noFill/>
          <a:ln>
            <a:noFill/>
          </a:ln>
        </p:spPr>
        <p:txBody>
          <a:bodyPr anchorCtr="0" anchor="b" bIns="38100" lIns="38100" rIns="38100" tIns="38100">
            <a:noAutofit/>
          </a:bodyPr>
          <a:lstStyle/>
          <a:p>
            <a:pPr indent="0" lvl="0" marL="0" marR="0" rtl="0" algn="l">
              <a:lnSpc>
                <a:spcPct val="100000"/>
              </a:lnSpc>
              <a:spcBef>
                <a:spcPts val="0"/>
              </a:spcBef>
              <a:spcAft>
                <a:spcPts val="0"/>
              </a:spcAft>
              <a:buClr>
                <a:srgbClr val="3F3F3F"/>
              </a:buClr>
              <a:buSzPct val="25000"/>
              <a:buFont typeface="Lustria"/>
              <a:buNone/>
            </a:pPr>
            <a:r>
              <a:rPr b="1" i="0" lang="en-US" sz="3800" u="sng" cap="none" strike="noStrike">
                <a:solidFill>
                  <a:srgbClr val="3F3F3F"/>
                </a:solidFill>
                <a:latin typeface="Lustria"/>
                <a:ea typeface="Lustria"/>
                <a:cs typeface="Lustria"/>
                <a:sym typeface="Lustria"/>
              </a:rPr>
              <a:t>Recreate History</a:t>
            </a:r>
          </a:p>
        </p:txBody>
      </p:sp>
      <p:pic>
        <p:nvPicPr>
          <p:cNvPr id="1274" name="Shape 1274"/>
          <p:cNvPicPr preferRelativeResize="0"/>
          <p:nvPr/>
        </p:nvPicPr>
        <p:blipFill rotWithShape="1">
          <a:blip r:embed="rId4">
            <a:alphaModFix/>
          </a:blip>
          <a:srcRect b="0" l="0" r="0" t="0"/>
          <a:stretch/>
        </p:blipFill>
        <p:spPr>
          <a:xfrm>
            <a:off x="5548312" y="342900"/>
            <a:ext cx="7089775" cy="8712199"/>
          </a:xfrm>
          <a:prstGeom prst="rect">
            <a:avLst/>
          </a:prstGeom>
          <a:noFill/>
          <a:ln>
            <a:noFill/>
          </a:ln>
        </p:spPr>
      </p:pic>
      <p:sp>
        <p:nvSpPr>
          <p:cNvPr id="1275" name="Shape 1275"/>
          <p:cNvSpPr txBox="1"/>
          <p:nvPr>
            <p:ph idx="1" type="body"/>
          </p:nvPr>
        </p:nvSpPr>
        <p:spPr>
          <a:xfrm>
            <a:off x="754062" y="3054350"/>
            <a:ext cx="4278311" cy="4638674"/>
          </a:xfrm>
          <a:prstGeom prst="rect">
            <a:avLst/>
          </a:prstGeom>
          <a:noFill/>
          <a:ln>
            <a:noFill/>
          </a:ln>
        </p:spPr>
        <p:txBody>
          <a:bodyPr anchorCtr="0" anchor="t" bIns="38100" lIns="38100" rIns="38100" tIns="38100">
            <a:noAutofit/>
          </a:bodyPr>
          <a:lstStyle/>
          <a:p>
            <a:pPr indent="-139700" lvl="0" marL="139700" marR="0" rtl="0" algn="l">
              <a:lnSpc>
                <a:spcPct val="120000"/>
              </a:lnSpc>
              <a:spcBef>
                <a:spcPts val="0"/>
              </a:spcBef>
              <a:spcAft>
                <a:spcPts val="0"/>
              </a:spcAft>
              <a:buClr>
                <a:srgbClr val="3F3F3F"/>
              </a:buClr>
              <a:buSzPct val="100000"/>
              <a:buFont typeface="Noto Sans Symbols"/>
              <a:buChar char="▪"/>
            </a:pPr>
            <a:r>
              <a:rPr b="0" i="0" lang="en-US" sz="3000" u="none" cap="none" strike="noStrike">
                <a:solidFill>
                  <a:srgbClr val="3F3F3F"/>
                </a:solidFill>
                <a:latin typeface="Lustria"/>
                <a:ea typeface="Lustria"/>
                <a:cs typeface="Lustria"/>
                <a:sym typeface="Lustria"/>
              </a:rPr>
              <a:t>This is not a model building competition.</a:t>
            </a:r>
          </a:p>
          <a:p>
            <a:pPr indent="-139700" lvl="0" marL="139700" marR="0" rtl="0" algn="l">
              <a:lnSpc>
                <a:spcPct val="120000"/>
              </a:lnSpc>
              <a:spcBef>
                <a:spcPts val="2800"/>
              </a:spcBef>
              <a:spcAft>
                <a:spcPts val="0"/>
              </a:spcAft>
              <a:buClr>
                <a:srgbClr val="3F3F3F"/>
              </a:buClr>
              <a:buSzPct val="100000"/>
              <a:buFont typeface="Noto Sans Symbols"/>
              <a:buChar char="▪"/>
            </a:pPr>
            <a:r>
              <a:rPr b="0" i="0" lang="en-US" sz="3000" u="none" cap="none" strike="noStrike">
                <a:solidFill>
                  <a:srgbClr val="3F3F3F"/>
                </a:solidFill>
                <a:latin typeface="Lustria"/>
                <a:ea typeface="Lustria"/>
                <a:cs typeface="Lustria"/>
                <a:sym typeface="Lustria"/>
              </a:rPr>
              <a:t>Judges are looking to primary source evidence, not sources created by students.</a:t>
            </a:r>
          </a:p>
        </p:txBody>
      </p:sp>
    </p:spTree>
  </p:cSld>
  <p:clrMapOvr>
    <a:masterClrMapping/>
  </p:clrMapOvr>
  <p:transition spd="slow">
    <p:fade/>
  </p:transition>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79" name="Shape 1279"/>
        <p:cNvGrpSpPr/>
        <p:nvPr/>
      </p:nvGrpSpPr>
      <p:grpSpPr>
        <a:xfrm>
          <a:off x="0" y="0"/>
          <a:ext cx="0" cy="0"/>
          <a:chOff x="0" y="0"/>
          <a:chExt cx="0" cy="0"/>
        </a:xfrm>
      </p:grpSpPr>
      <p:grpSp>
        <p:nvGrpSpPr>
          <p:cNvPr id="1280" name="Shape 1280"/>
          <p:cNvGrpSpPr/>
          <p:nvPr/>
        </p:nvGrpSpPr>
        <p:grpSpPr>
          <a:xfrm>
            <a:off x="258762" y="246062"/>
            <a:ext cx="12485685" cy="9259887"/>
            <a:chOff x="0" y="0"/>
            <a:chExt cx="12484099" cy="9258300"/>
          </a:xfrm>
        </p:grpSpPr>
        <p:grpSp>
          <p:nvGrpSpPr>
            <p:cNvPr id="1281" name="Shape 1281"/>
            <p:cNvGrpSpPr/>
            <p:nvPr/>
          </p:nvGrpSpPr>
          <p:grpSpPr>
            <a:xfrm>
              <a:off x="0" y="0"/>
              <a:ext cx="12484099" cy="9258300"/>
              <a:chOff x="0" y="0"/>
              <a:chExt cx="12484099" cy="9258300"/>
            </a:xfrm>
          </p:grpSpPr>
          <p:pic>
            <p:nvPicPr>
              <p:cNvPr id="1282" name="Shape 1282"/>
              <p:cNvPicPr preferRelativeResize="0"/>
              <p:nvPr/>
            </p:nvPicPr>
            <p:blipFill rotWithShape="1">
              <a:blip r:embed="rId3">
                <a:alphaModFix/>
              </a:blip>
              <a:srcRect b="0" l="0" r="0" t="0"/>
              <a:stretch/>
            </p:blipFill>
            <p:spPr>
              <a:xfrm>
                <a:off x="0" y="0"/>
                <a:ext cx="12484099" cy="9258300"/>
              </a:xfrm>
              <a:prstGeom prst="rect">
                <a:avLst/>
              </a:prstGeom>
              <a:noFill/>
              <a:ln>
                <a:noFill/>
              </a:ln>
              <a:effectLst>
                <a:outerShdw blurRad="63500" rotWithShape="0" algn="ctr">
                  <a:schemeClr val="lt2">
                    <a:alpha val="39607"/>
                  </a:schemeClr>
                </a:outerShdw>
              </a:effectLst>
            </p:spPr>
          </p:pic>
          <p:grpSp>
            <p:nvGrpSpPr>
              <p:cNvPr id="1283" name="Shape 1283"/>
              <p:cNvGrpSpPr/>
              <p:nvPr/>
            </p:nvGrpSpPr>
            <p:grpSpPr>
              <a:xfrm>
                <a:off x="103186" y="90486"/>
                <a:ext cx="12280899" cy="9051924"/>
                <a:chOff x="0" y="0"/>
                <a:chExt cx="12280899" cy="9050336"/>
              </a:xfrm>
            </p:grpSpPr>
            <p:sp>
              <p:nvSpPr>
                <p:cNvPr id="1284" name="Shape 1284"/>
                <p:cNvSpPr txBox="1"/>
                <p:nvPr/>
              </p:nvSpPr>
              <p:spPr>
                <a:xfrm>
                  <a:off x="0" y="0"/>
                  <a:ext cx="12280899" cy="9050336"/>
                </a:xfrm>
                <a:prstGeom prst="rect">
                  <a:avLst/>
                </a:prstGeom>
                <a:noFill/>
                <a:ln cap="flat" cmpd="sng" w="12700">
                  <a:solidFill>
                    <a:srgbClr val="BEBCB1"/>
                  </a:solidFill>
                  <a:prstDash val="solid"/>
                  <a:round/>
                  <a:headEnd len="med" w="med" type="none"/>
                  <a:tailEnd len="med" w="med" type="none"/>
                </a:ln>
              </p:spPr>
              <p:txBody>
                <a:bodyPr anchorCtr="0" anchor="t" bIns="0" lIns="0" rIns="0" tIns="0">
                  <a:noAutofit/>
                </a:bodyPr>
                <a:lstStyle/>
                <a:p>
                  <a:pPr indent="0" lvl="0" marL="0" marR="0" rtl="0" algn="ctr">
                    <a:lnSpc>
                      <a:spcPct val="155000"/>
                    </a:lnSpc>
                    <a:spcBef>
                      <a:spcPts val="0"/>
                    </a:spcBef>
                    <a:spcAft>
                      <a:spcPts val="0"/>
                    </a:spcAft>
                    <a:buNone/>
                  </a:pPr>
                  <a:r>
                    <a:t/>
                  </a:r>
                  <a:endParaRPr b="0" i="0" sz="3200" u="none">
                    <a:solidFill>
                      <a:srgbClr val="3D4A2F"/>
                    </a:solidFill>
                    <a:latin typeface="Georgia"/>
                    <a:ea typeface="Georgia"/>
                    <a:cs typeface="Georgia"/>
                    <a:sym typeface="Georgia"/>
                  </a:endParaRPr>
                </a:p>
              </p:txBody>
            </p:sp>
            <p:cxnSp>
              <p:nvCxnSpPr>
                <p:cNvPr id="1285" name="Shape 1285"/>
                <p:cNvCxnSpPr/>
                <p:nvPr/>
              </p:nvCxnSpPr>
              <p:spPr>
                <a:xfrm>
                  <a:off x="0" y="8734425"/>
                  <a:ext cx="12263437" cy="1587"/>
                </a:xfrm>
                <a:prstGeom prst="straightConnector1">
                  <a:avLst/>
                </a:prstGeom>
                <a:noFill/>
                <a:ln cap="flat" cmpd="sng" w="12700">
                  <a:solidFill>
                    <a:srgbClr val="BEBCB1"/>
                  </a:solidFill>
                  <a:prstDash val="solid"/>
                  <a:miter/>
                  <a:headEnd len="med" w="med" type="none"/>
                  <a:tailEnd len="med" w="med" type="none"/>
                </a:ln>
              </p:spPr>
            </p:cxnSp>
          </p:grpSp>
        </p:grpSp>
        <p:sp>
          <p:nvSpPr>
            <p:cNvPr id="1286" name="Shape 1286"/>
            <p:cNvSpPr txBox="1"/>
            <p:nvPr/>
          </p:nvSpPr>
          <p:spPr>
            <a:xfrm rot="5400000">
              <a:off x="869156" y="4417217"/>
              <a:ext cx="8743949" cy="90486"/>
            </a:xfrm>
            <a:prstGeom prst="rect">
              <a:avLst/>
            </a:prstGeom>
            <a:solidFill>
              <a:schemeClr val="accent1"/>
            </a:solidFill>
            <a:ln cap="flat" cmpd="sng" w="9525">
              <a:solidFill>
                <a:srgbClr val="D1D0C8"/>
              </a:solidFill>
              <a:prstDash val="solid"/>
              <a:round/>
              <a:headEnd len="med" w="med" type="none"/>
              <a:tailEnd len="med" w="med" type="none"/>
            </a:ln>
          </p:spPr>
          <p:txBody>
            <a:bodyPr anchorCtr="0" anchor="t" bIns="0" lIns="0" rIns="0" tIns="0">
              <a:noAutofit/>
            </a:bodyPr>
            <a:lstStyle/>
            <a:p>
              <a:pPr indent="0" lvl="0" marL="0" marR="0" rtl="0" algn="ctr">
                <a:lnSpc>
                  <a:spcPct val="155000"/>
                </a:lnSpc>
                <a:spcBef>
                  <a:spcPts val="0"/>
                </a:spcBef>
                <a:spcAft>
                  <a:spcPts val="0"/>
                </a:spcAft>
                <a:buNone/>
              </a:pPr>
              <a:r>
                <a:t/>
              </a:r>
              <a:endParaRPr b="0" i="0" sz="3200" u="none">
                <a:solidFill>
                  <a:srgbClr val="3D4A2F"/>
                </a:solidFill>
                <a:latin typeface="Georgia"/>
                <a:ea typeface="Georgia"/>
                <a:cs typeface="Georgia"/>
                <a:sym typeface="Georgia"/>
              </a:endParaRPr>
            </a:p>
          </p:txBody>
        </p:sp>
      </p:grpSp>
      <p:sp>
        <p:nvSpPr>
          <p:cNvPr id="1287" name="Shape 1287"/>
          <p:cNvSpPr txBox="1"/>
          <p:nvPr/>
        </p:nvSpPr>
        <p:spPr>
          <a:xfrm>
            <a:off x="6353175" y="9109075"/>
            <a:ext cx="296861" cy="317500"/>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B0BBC0"/>
              </a:buClr>
              <a:buSzPct val="25000"/>
              <a:buFont typeface="Lustria"/>
              <a:buNone/>
            </a:pPr>
            <a:fld id="{00000000-1234-1234-1234-123412341234}" type="slidenum">
              <a:rPr b="0" i="0" lang="en-US" sz="1600" u="none">
                <a:solidFill>
                  <a:srgbClr val="B0BBC0"/>
                </a:solidFill>
                <a:latin typeface="Lustria"/>
                <a:ea typeface="Lustria"/>
                <a:cs typeface="Lustria"/>
                <a:sym typeface="Lustria"/>
              </a:rPr>
              <a:t>‹#›</a:t>
            </a:fld>
          </a:p>
        </p:txBody>
      </p:sp>
      <p:sp>
        <p:nvSpPr>
          <p:cNvPr id="1288" name="Shape 1288"/>
          <p:cNvSpPr txBox="1"/>
          <p:nvPr>
            <p:ph type="title"/>
          </p:nvPr>
        </p:nvSpPr>
        <p:spPr>
          <a:xfrm>
            <a:off x="754062" y="1308100"/>
            <a:ext cx="4278311" cy="1295400"/>
          </a:xfrm>
          <a:prstGeom prst="rect">
            <a:avLst/>
          </a:prstGeom>
          <a:noFill/>
          <a:ln>
            <a:noFill/>
          </a:ln>
        </p:spPr>
        <p:txBody>
          <a:bodyPr anchorCtr="0" anchor="b" bIns="38100" lIns="38100" rIns="38100" tIns="38100">
            <a:noAutofit/>
          </a:bodyPr>
          <a:lstStyle/>
          <a:p>
            <a:pPr indent="0" lvl="0" marL="0" marR="0" rtl="0" algn="l">
              <a:lnSpc>
                <a:spcPct val="100000"/>
              </a:lnSpc>
              <a:spcBef>
                <a:spcPts val="0"/>
              </a:spcBef>
              <a:spcAft>
                <a:spcPts val="0"/>
              </a:spcAft>
              <a:buClr>
                <a:srgbClr val="3F3F3F"/>
              </a:buClr>
              <a:buSzPct val="25000"/>
              <a:buFont typeface="Lustria"/>
              <a:buNone/>
            </a:pPr>
            <a:r>
              <a:rPr b="1" i="0" lang="en-US" sz="4600" u="sng" cap="none" strike="noStrike">
                <a:solidFill>
                  <a:srgbClr val="3F3F3F"/>
                </a:solidFill>
                <a:latin typeface="Lustria"/>
                <a:ea typeface="Lustria"/>
                <a:cs typeface="Lustria"/>
                <a:sym typeface="Lustria"/>
              </a:rPr>
              <a:t>Waste Space</a:t>
            </a:r>
          </a:p>
        </p:txBody>
      </p:sp>
      <p:sp>
        <p:nvSpPr>
          <p:cNvPr id="1289" name="Shape 1289"/>
          <p:cNvSpPr txBox="1"/>
          <p:nvPr>
            <p:ph idx="1" type="body"/>
          </p:nvPr>
        </p:nvSpPr>
        <p:spPr>
          <a:xfrm>
            <a:off x="754062" y="3206750"/>
            <a:ext cx="4278311" cy="4638674"/>
          </a:xfrm>
          <a:prstGeom prst="rect">
            <a:avLst/>
          </a:prstGeom>
          <a:noFill/>
          <a:ln>
            <a:noFill/>
          </a:ln>
        </p:spPr>
        <p:txBody>
          <a:bodyPr anchorCtr="0" anchor="t" bIns="38100" lIns="38100" rIns="38100" tIns="38100">
            <a:noAutofit/>
          </a:bodyPr>
          <a:lstStyle/>
          <a:p>
            <a:pPr indent="-139700" lvl="0" marL="139700" marR="0" rtl="0" algn="l">
              <a:lnSpc>
                <a:spcPct val="120000"/>
              </a:lnSpc>
              <a:spcBef>
                <a:spcPts val="0"/>
              </a:spcBef>
              <a:spcAft>
                <a:spcPts val="0"/>
              </a:spcAft>
              <a:buClr>
                <a:srgbClr val="3F3F3F"/>
              </a:buClr>
              <a:buSzPct val="100000"/>
              <a:buFont typeface="Noto Sans Symbols"/>
              <a:buChar char="▪"/>
            </a:pPr>
            <a:r>
              <a:rPr b="0" i="0" lang="en-US" sz="3000" u="none" cap="none" strike="noStrike">
                <a:solidFill>
                  <a:srgbClr val="3F3F3F"/>
                </a:solidFill>
                <a:latin typeface="Lustria"/>
                <a:ea typeface="Lustria"/>
                <a:cs typeface="Lustria"/>
                <a:sym typeface="Lustria"/>
              </a:rPr>
              <a:t>Use all available space without cluttering.</a:t>
            </a:r>
          </a:p>
          <a:p>
            <a:pPr indent="-139700" lvl="0" marL="139700" marR="0" rtl="0" algn="l">
              <a:lnSpc>
                <a:spcPct val="120000"/>
              </a:lnSpc>
              <a:spcBef>
                <a:spcPts val="2800"/>
              </a:spcBef>
              <a:spcAft>
                <a:spcPts val="0"/>
              </a:spcAft>
              <a:buClr>
                <a:srgbClr val="3F3F3F"/>
              </a:buClr>
              <a:buSzPct val="100000"/>
              <a:buFont typeface="Noto Sans Symbols"/>
              <a:buChar char="▪"/>
            </a:pPr>
            <a:r>
              <a:rPr b="0" i="0" lang="en-US" sz="3000" u="none" cap="none" strike="noStrike">
                <a:solidFill>
                  <a:srgbClr val="3F3F3F"/>
                </a:solidFill>
                <a:latin typeface="Lustria"/>
                <a:ea typeface="Lustria"/>
                <a:cs typeface="Lustria"/>
                <a:sym typeface="Lustria"/>
              </a:rPr>
              <a:t>Gimmick boards limit the evidence provided.</a:t>
            </a:r>
          </a:p>
        </p:txBody>
      </p:sp>
      <p:pic>
        <p:nvPicPr>
          <p:cNvPr id="1290" name="Shape 1290"/>
          <p:cNvPicPr preferRelativeResize="0"/>
          <p:nvPr/>
        </p:nvPicPr>
        <p:blipFill rotWithShape="1">
          <a:blip r:embed="rId4">
            <a:alphaModFix/>
          </a:blip>
          <a:srcRect b="0" l="0" r="0" t="0"/>
          <a:stretch/>
        </p:blipFill>
        <p:spPr>
          <a:xfrm>
            <a:off x="5810250" y="449262"/>
            <a:ext cx="6621462" cy="8829674"/>
          </a:xfrm>
          <a:prstGeom prst="rect">
            <a:avLst/>
          </a:prstGeom>
          <a:noFill/>
          <a:ln>
            <a:noFill/>
          </a:ln>
        </p:spPr>
      </p:pic>
    </p:spTree>
  </p:cSld>
  <p:clrMapOvr>
    <a:masterClrMapping/>
  </p:clrMapOvr>
  <p:transition spd="slow">
    <p:fade/>
  </p:transition>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94" name="Shape 1294"/>
        <p:cNvGrpSpPr/>
        <p:nvPr/>
      </p:nvGrpSpPr>
      <p:grpSpPr>
        <a:xfrm>
          <a:off x="0" y="0"/>
          <a:ext cx="0" cy="0"/>
          <a:chOff x="0" y="0"/>
          <a:chExt cx="0" cy="0"/>
        </a:xfrm>
      </p:grpSpPr>
      <p:grpSp>
        <p:nvGrpSpPr>
          <p:cNvPr id="1295" name="Shape 1295"/>
          <p:cNvGrpSpPr/>
          <p:nvPr/>
        </p:nvGrpSpPr>
        <p:grpSpPr>
          <a:xfrm>
            <a:off x="258762" y="246062"/>
            <a:ext cx="12485685" cy="9259887"/>
            <a:chOff x="0" y="0"/>
            <a:chExt cx="12484099" cy="9258300"/>
          </a:xfrm>
        </p:grpSpPr>
        <p:grpSp>
          <p:nvGrpSpPr>
            <p:cNvPr id="1296" name="Shape 1296"/>
            <p:cNvGrpSpPr/>
            <p:nvPr/>
          </p:nvGrpSpPr>
          <p:grpSpPr>
            <a:xfrm>
              <a:off x="0" y="0"/>
              <a:ext cx="12484099" cy="9258300"/>
              <a:chOff x="0" y="0"/>
              <a:chExt cx="12484099" cy="9258300"/>
            </a:xfrm>
          </p:grpSpPr>
          <p:pic>
            <p:nvPicPr>
              <p:cNvPr id="1297" name="Shape 1297"/>
              <p:cNvPicPr preferRelativeResize="0"/>
              <p:nvPr/>
            </p:nvPicPr>
            <p:blipFill rotWithShape="1">
              <a:blip r:embed="rId3">
                <a:alphaModFix/>
              </a:blip>
              <a:srcRect b="0" l="0" r="0" t="0"/>
              <a:stretch/>
            </p:blipFill>
            <p:spPr>
              <a:xfrm>
                <a:off x="0" y="0"/>
                <a:ext cx="12484099" cy="9258300"/>
              </a:xfrm>
              <a:prstGeom prst="rect">
                <a:avLst/>
              </a:prstGeom>
              <a:noFill/>
              <a:ln>
                <a:noFill/>
              </a:ln>
              <a:effectLst>
                <a:outerShdw blurRad="63500" rotWithShape="0" algn="ctr">
                  <a:schemeClr val="lt2">
                    <a:alpha val="39607"/>
                  </a:schemeClr>
                </a:outerShdw>
              </a:effectLst>
            </p:spPr>
          </p:pic>
          <p:grpSp>
            <p:nvGrpSpPr>
              <p:cNvPr id="1298" name="Shape 1298"/>
              <p:cNvGrpSpPr/>
              <p:nvPr/>
            </p:nvGrpSpPr>
            <p:grpSpPr>
              <a:xfrm>
                <a:off x="103186" y="90486"/>
                <a:ext cx="12280899" cy="9051924"/>
                <a:chOff x="0" y="0"/>
                <a:chExt cx="12280899" cy="9050336"/>
              </a:xfrm>
            </p:grpSpPr>
            <p:sp>
              <p:nvSpPr>
                <p:cNvPr id="1299" name="Shape 1299"/>
                <p:cNvSpPr txBox="1"/>
                <p:nvPr/>
              </p:nvSpPr>
              <p:spPr>
                <a:xfrm>
                  <a:off x="0" y="0"/>
                  <a:ext cx="12280899" cy="9050336"/>
                </a:xfrm>
                <a:prstGeom prst="rect">
                  <a:avLst/>
                </a:prstGeom>
                <a:noFill/>
                <a:ln cap="flat" cmpd="sng" w="12700">
                  <a:solidFill>
                    <a:srgbClr val="BEBCB1"/>
                  </a:solidFill>
                  <a:prstDash val="solid"/>
                  <a:round/>
                  <a:headEnd len="med" w="med" type="none"/>
                  <a:tailEnd len="med" w="med" type="none"/>
                </a:ln>
              </p:spPr>
              <p:txBody>
                <a:bodyPr anchorCtr="0" anchor="t" bIns="0" lIns="0" rIns="0" tIns="0">
                  <a:noAutofit/>
                </a:bodyPr>
                <a:lstStyle/>
                <a:p>
                  <a:pPr indent="0" lvl="0" marL="0" marR="0" rtl="0" algn="ctr">
                    <a:lnSpc>
                      <a:spcPct val="155000"/>
                    </a:lnSpc>
                    <a:spcBef>
                      <a:spcPts val="0"/>
                    </a:spcBef>
                    <a:spcAft>
                      <a:spcPts val="0"/>
                    </a:spcAft>
                    <a:buNone/>
                  </a:pPr>
                  <a:r>
                    <a:t/>
                  </a:r>
                  <a:endParaRPr b="0" i="0" sz="3200" u="none">
                    <a:solidFill>
                      <a:srgbClr val="3D4A2F"/>
                    </a:solidFill>
                    <a:latin typeface="Georgia"/>
                    <a:ea typeface="Georgia"/>
                    <a:cs typeface="Georgia"/>
                    <a:sym typeface="Georgia"/>
                  </a:endParaRPr>
                </a:p>
              </p:txBody>
            </p:sp>
            <p:cxnSp>
              <p:nvCxnSpPr>
                <p:cNvPr id="1300" name="Shape 1300"/>
                <p:cNvCxnSpPr/>
                <p:nvPr/>
              </p:nvCxnSpPr>
              <p:spPr>
                <a:xfrm>
                  <a:off x="0" y="8734425"/>
                  <a:ext cx="12263437" cy="1587"/>
                </a:xfrm>
                <a:prstGeom prst="straightConnector1">
                  <a:avLst/>
                </a:prstGeom>
                <a:noFill/>
                <a:ln cap="flat" cmpd="sng" w="12700">
                  <a:solidFill>
                    <a:srgbClr val="BEBCB1"/>
                  </a:solidFill>
                  <a:prstDash val="solid"/>
                  <a:miter/>
                  <a:headEnd len="med" w="med" type="none"/>
                  <a:tailEnd len="med" w="med" type="none"/>
                </a:ln>
              </p:spPr>
            </p:cxnSp>
          </p:grpSp>
        </p:grpSp>
        <p:sp>
          <p:nvSpPr>
            <p:cNvPr id="1301" name="Shape 1301"/>
            <p:cNvSpPr txBox="1"/>
            <p:nvPr/>
          </p:nvSpPr>
          <p:spPr>
            <a:xfrm rot="5400000">
              <a:off x="869156" y="4417217"/>
              <a:ext cx="8743949" cy="90486"/>
            </a:xfrm>
            <a:prstGeom prst="rect">
              <a:avLst/>
            </a:prstGeom>
            <a:solidFill>
              <a:schemeClr val="accent1"/>
            </a:solidFill>
            <a:ln cap="flat" cmpd="sng" w="9525">
              <a:solidFill>
                <a:srgbClr val="D1D0C8"/>
              </a:solidFill>
              <a:prstDash val="solid"/>
              <a:round/>
              <a:headEnd len="med" w="med" type="none"/>
              <a:tailEnd len="med" w="med" type="none"/>
            </a:ln>
          </p:spPr>
          <p:txBody>
            <a:bodyPr anchorCtr="0" anchor="t" bIns="0" lIns="0" rIns="0" tIns="0">
              <a:noAutofit/>
            </a:bodyPr>
            <a:lstStyle/>
            <a:p>
              <a:pPr indent="0" lvl="0" marL="0" marR="0" rtl="0" algn="ctr">
                <a:lnSpc>
                  <a:spcPct val="155000"/>
                </a:lnSpc>
                <a:spcBef>
                  <a:spcPts val="0"/>
                </a:spcBef>
                <a:spcAft>
                  <a:spcPts val="0"/>
                </a:spcAft>
                <a:buNone/>
              </a:pPr>
              <a:r>
                <a:t/>
              </a:r>
              <a:endParaRPr b="0" i="0" sz="3200" u="none">
                <a:solidFill>
                  <a:srgbClr val="3D4A2F"/>
                </a:solidFill>
                <a:latin typeface="Georgia"/>
                <a:ea typeface="Georgia"/>
                <a:cs typeface="Georgia"/>
                <a:sym typeface="Georgia"/>
              </a:endParaRPr>
            </a:p>
          </p:txBody>
        </p:sp>
      </p:grpSp>
      <p:sp>
        <p:nvSpPr>
          <p:cNvPr id="1302" name="Shape 1302"/>
          <p:cNvSpPr txBox="1"/>
          <p:nvPr/>
        </p:nvSpPr>
        <p:spPr>
          <a:xfrm>
            <a:off x="6353175" y="9109075"/>
            <a:ext cx="296861" cy="317500"/>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B0BBC0"/>
              </a:buClr>
              <a:buSzPct val="25000"/>
              <a:buFont typeface="Lustria"/>
              <a:buNone/>
            </a:pPr>
            <a:fld id="{00000000-1234-1234-1234-123412341234}" type="slidenum">
              <a:rPr b="0" i="0" lang="en-US" sz="1600" u="none">
                <a:solidFill>
                  <a:srgbClr val="B0BBC0"/>
                </a:solidFill>
                <a:latin typeface="Lustria"/>
                <a:ea typeface="Lustria"/>
                <a:cs typeface="Lustria"/>
                <a:sym typeface="Lustria"/>
              </a:rPr>
              <a:t>‹#›</a:t>
            </a:fld>
          </a:p>
        </p:txBody>
      </p:sp>
      <p:sp>
        <p:nvSpPr>
          <p:cNvPr id="1303" name="Shape 1303"/>
          <p:cNvSpPr txBox="1"/>
          <p:nvPr>
            <p:ph type="title"/>
          </p:nvPr>
        </p:nvSpPr>
        <p:spPr>
          <a:xfrm>
            <a:off x="754062" y="1663700"/>
            <a:ext cx="4278311" cy="1295400"/>
          </a:xfrm>
          <a:prstGeom prst="rect">
            <a:avLst/>
          </a:prstGeom>
          <a:noFill/>
          <a:ln>
            <a:noFill/>
          </a:ln>
        </p:spPr>
        <p:txBody>
          <a:bodyPr anchorCtr="0" anchor="b" bIns="38100" lIns="38100" rIns="38100" tIns="38100">
            <a:noAutofit/>
          </a:bodyPr>
          <a:lstStyle/>
          <a:p>
            <a:pPr indent="0" lvl="0" marL="0" marR="0" rtl="0" algn="l">
              <a:lnSpc>
                <a:spcPct val="100000"/>
              </a:lnSpc>
              <a:spcBef>
                <a:spcPts val="0"/>
              </a:spcBef>
              <a:spcAft>
                <a:spcPts val="0"/>
              </a:spcAft>
              <a:buClr>
                <a:srgbClr val="3F3F3F"/>
              </a:buClr>
              <a:buSzPct val="25000"/>
              <a:buFont typeface="Lustria"/>
              <a:buNone/>
            </a:pPr>
            <a:r>
              <a:rPr b="1" i="0" lang="en-US" sz="4600" u="sng" cap="none" strike="noStrike">
                <a:solidFill>
                  <a:srgbClr val="3F3F3F"/>
                </a:solidFill>
                <a:latin typeface="Lustria"/>
                <a:ea typeface="Lustria"/>
                <a:cs typeface="Lustria"/>
                <a:sym typeface="Lustria"/>
              </a:rPr>
              <a:t>Micro Print</a:t>
            </a:r>
          </a:p>
        </p:txBody>
      </p:sp>
      <p:pic>
        <p:nvPicPr>
          <p:cNvPr id="1304" name="Shape 1304"/>
          <p:cNvPicPr preferRelativeResize="0"/>
          <p:nvPr/>
        </p:nvPicPr>
        <p:blipFill rotWithShape="1">
          <a:blip r:embed="rId4">
            <a:alphaModFix/>
          </a:blip>
          <a:srcRect b="0" l="0" r="0" t="0"/>
          <a:stretch/>
        </p:blipFill>
        <p:spPr>
          <a:xfrm rot="5400000">
            <a:off x="4703586" y="1174725"/>
            <a:ext cx="8737500" cy="7131000"/>
          </a:xfrm>
          <a:prstGeom prst="rect">
            <a:avLst/>
          </a:prstGeom>
          <a:noFill/>
          <a:ln>
            <a:noFill/>
          </a:ln>
        </p:spPr>
      </p:pic>
      <p:sp>
        <p:nvSpPr>
          <p:cNvPr id="1305" name="Shape 1305"/>
          <p:cNvSpPr txBox="1"/>
          <p:nvPr>
            <p:ph idx="1" type="body"/>
          </p:nvPr>
        </p:nvSpPr>
        <p:spPr>
          <a:xfrm>
            <a:off x="754062" y="3422650"/>
            <a:ext cx="4278311" cy="4638674"/>
          </a:xfrm>
          <a:prstGeom prst="rect">
            <a:avLst/>
          </a:prstGeom>
          <a:noFill/>
          <a:ln>
            <a:noFill/>
          </a:ln>
        </p:spPr>
        <p:txBody>
          <a:bodyPr anchorCtr="0" anchor="t" bIns="38100" lIns="38100" rIns="38100" tIns="38100">
            <a:noAutofit/>
          </a:bodyPr>
          <a:lstStyle/>
          <a:p>
            <a:pPr indent="-139700" lvl="0" marL="139700" marR="0" rtl="0" algn="l">
              <a:lnSpc>
                <a:spcPct val="120000"/>
              </a:lnSpc>
              <a:spcBef>
                <a:spcPts val="0"/>
              </a:spcBef>
              <a:spcAft>
                <a:spcPts val="0"/>
              </a:spcAft>
              <a:buClr>
                <a:srgbClr val="3F3F3F"/>
              </a:buClr>
              <a:buSzPct val="100000"/>
              <a:buFont typeface="Noto Sans Symbols"/>
              <a:buChar char="▪"/>
            </a:pPr>
            <a:r>
              <a:rPr b="0" i="0" lang="en-US" sz="3000" u="none" cap="none" strike="noStrike">
                <a:solidFill>
                  <a:srgbClr val="3F3F3F"/>
                </a:solidFill>
                <a:latin typeface="Lustria"/>
                <a:ea typeface="Lustria"/>
                <a:cs typeface="Lustria"/>
                <a:sym typeface="Lustria"/>
              </a:rPr>
              <a:t>It should be possible to read a display in 4 minutes.</a:t>
            </a:r>
          </a:p>
          <a:p>
            <a:pPr indent="-139700" lvl="0" marL="139700" marR="0" rtl="0" algn="l">
              <a:lnSpc>
                <a:spcPct val="120000"/>
              </a:lnSpc>
              <a:spcBef>
                <a:spcPts val="2800"/>
              </a:spcBef>
              <a:spcAft>
                <a:spcPts val="0"/>
              </a:spcAft>
              <a:buClr>
                <a:srgbClr val="3F3F3F"/>
              </a:buClr>
              <a:buSzPct val="100000"/>
              <a:buFont typeface="Noto Sans Symbols"/>
              <a:buChar char="▪"/>
            </a:pPr>
            <a:r>
              <a:rPr b="0" i="0" lang="en-US" sz="3000" u="none" cap="none" strike="noStrike">
                <a:solidFill>
                  <a:srgbClr val="3F3F3F"/>
                </a:solidFill>
                <a:latin typeface="Lustria"/>
                <a:ea typeface="Lustria"/>
                <a:cs typeface="Lustria"/>
                <a:sym typeface="Lustria"/>
              </a:rPr>
              <a:t>Make font and pictures visible at 4 feet.</a:t>
            </a:r>
          </a:p>
        </p:txBody>
      </p:sp>
    </p:spTree>
  </p:cSld>
  <p:clrMapOvr>
    <a:masterClrMapping/>
  </p:clrMapOvr>
  <p:transition spd="slow">
    <p:fade/>
  </p:transition>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09" name="Shape 1309"/>
        <p:cNvGrpSpPr/>
        <p:nvPr/>
      </p:nvGrpSpPr>
      <p:grpSpPr>
        <a:xfrm>
          <a:off x="0" y="0"/>
          <a:ext cx="0" cy="0"/>
          <a:chOff x="0" y="0"/>
          <a:chExt cx="0" cy="0"/>
        </a:xfrm>
      </p:grpSpPr>
      <p:sp>
        <p:nvSpPr>
          <p:cNvPr id="1310" name="Shape 1310"/>
          <p:cNvSpPr txBox="1"/>
          <p:nvPr>
            <p:ph type="title"/>
          </p:nvPr>
        </p:nvSpPr>
        <p:spPr>
          <a:xfrm>
            <a:off x="825500" y="3873500"/>
            <a:ext cx="11353800" cy="2006600"/>
          </a:xfrm>
          <a:prstGeom prst="rect">
            <a:avLst/>
          </a:prstGeom>
          <a:noFill/>
          <a:ln>
            <a:noFill/>
          </a:ln>
        </p:spPr>
        <p:txBody>
          <a:bodyPr anchorCtr="0" anchor="b" bIns="38100" lIns="38100" rIns="38100" tIns="38100">
            <a:noAutofit/>
          </a:bodyPr>
          <a:lstStyle/>
          <a:p>
            <a:pPr indent="0" lvl="0" marL="0" marR="0" rtl="0" algn="ctr">
              <a:lnSpc>
                <a:spcPct val="90000"/>
              </a:lnSpc>
              <a:spcBef>
                <a:spcPts val="0"/>
              </a:spcBef>
              <a:spcAft>
                <a:spcPts val="0"/>
              </a:spcAft>
              <a:buClr>
                <a:schemeClr val="dk1"/>
              </a:buClr>
              <a:buSzPct val="25000"/>
              <a:buFont typeface="Lustria"/>
              <a:buNone/>
            </a:pPr>
            <a:r>
              <a:rPr b="1" i="0" lang="en-US" sz="6800" u="none" cap="none" strike="noStrike">
                <a:solidFill>
                  <a:schemeClr val="dk1"/>
                </a:solidFill>
                <a:latin typeface="Lustria"/>
                <a:ea typeface="Lustria"/>
                <a:cs typeface="Lustria"/>
                <a:sym typeface="Lustria"/>
              </a:rPr>
              <a:t>National Winners &amp; Qualifiers</a:t>
            </a:r>
          </a:p>
        </p:txBody>
      </p:sp>
    </p:spTree>
  </p:cSld>
  <p:clrMapOvr>
    <a:masterClrMapping/>
  </p:clrMapOvr>
  <p:transition spd="slow">
    <p:fade/>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16" name="Shape 516"/>
        <p:cNvGrpSpPr/>
        <p:nvPr/>
      </p:nvGrpSpPr>
      <p:grpSpPr>
        <a:xfrm>
          <a:off x="0" y="0"/>
          <a:ext cx="0" cy="0"/>
          <a:chOff x="0" y="0"/>
          <a:chExt cx="0" cy="0"/>
        </a:xfrm>
      </p:grpSpPr>
      <p:pic>
        <p:nvPicPr>
          <p:cNvPr id="517" name="Shape 517"/>
          <p:cNvPicPr preferRelativeResize="0"/>
          <p:nvPr/>
        </p:nvPicPr>
        <p:blipFill rotWithShape="1">
          <a:blip r:embed="rId3">
            <a:alphaModFix/>
          </a:blip>
          <a:srcRect b="0" l="0" r="0" t="0"/>
          <a:stretch/>
        </p:blipFill>
        <p:spPr>
          <a:xfrm>
            <a:off x="685800" y="685800"/>
            <a:ext cx="11595100" cy="5575300"/>
          </a:xfrm>
          <a:prstGeom prst="rect">
            <a:avLst/>
          </a:prstGeom>
          <a:noFill/>
          <a:ln>
            <a:noFill/>
          </a:ln>
        </p:spPr>
      </p:pic>
      <p:sp>
        <p:nvSpPr>
          <p:cNvPr id="518" name="Shape 518"/>
          <p:cNvSpPr txBox="1"/>
          <p:nvPr>
            <p:ph idx="1" type="body"/>
          </p:nvPr>
        </p:nvSpPr>
        <p:spPr>
          <a:xfrm>
            <a:off x="825500" y="7239000"/>
            <a:ext cx="11353800" cy="1955799"/>
          </a:xfrm>
          <a:prstGeom prst="rect">
            <a:avLst/>
          </a:prstGeom>
          <a:noFill/>
          <a:ln>
            <a:noFill/>
          </a:ln>
        </p:spPr>
        <p:txBody>
          <a:bodyPr anchorCtr="0" anchor="t" bIns="38100" lIns="38100" rIns="38100" tIns="38100">
            <a:noAutofit/>
          </a:bodyPr>
          <a:lstStyle/>
          <a:p>
            <a:pPr indent="0" lvl="0" marL="0" marR="0" rtl="0" algn="ctr">
              <a:lnSpc>
                <a:spcPct val="120000"/>
              </a:lnSpc>
              <a:spcBef>
                <a:spcPts val="0"/>
              </a:spcBef>
              <a:spcAft>
                <a:spcPts val="0"/>
              </a:spcAft>
              <a:buClr>
                <a:srgbClr val="F2D99B"/>
              </a:buClr>
              <a:buSzPct val="25000"/>
              <a:buFont typeface="Lustria"/>
              <a:buNone/>
            </a:pPr>
            <a:r>
              <a:rPr b="1" i="1" lang="en-US" sz="9900" u="none" cap="none" strike="noStrike">
                <a:solidFill>
                  <a:srgbClr val="F2D99B"/>
                </a:solidFill>
                <a:latin typeface="Lustria"/>
                <a:ea typeface="Lustria"/>
                <a:cs typeface="Lustria"/>
                <a:sym typeface="Lustria"/>
              </a:rPr>
              <a:t>DISPLAY BOARDS</a:t>
            </a:r>
          </a:p>
        </p:txBody>
      </p:sp>
    </p:spTree>
  </p:cSld>
  <p:clrMapOvr>
    <a:masterClrMapping/>
  </p:clrMapOvr>
  <p:transition spd="slow">
    <p:fade/>
  </p:transition>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14" name="Shape 1314"/>
        <p:cNvGrpSpPr/>
        <p:nvPr/>
      </p:nvGrpSpPr>
      <p:grpSpPr>
        <a:xfrm>
          <a:off x="0" y="0"/>
          <a:ext cx="0" cy="0"/>
          <a:chOff x="0" y="0"/>
          <a:chExt cx="0" cy="0"/>
        </a:xfrm>
      </p:grpSpPr>
      <p:pic>
        <p:nvPicPr>
          <p:cNvPr id="1315" name="Shape 1315"/>
          <p:cNvPicPr preferRelativeResize="0"/>
          <p:nvPr/>
        </p:nvPicPr>
        <p:blipFill rotWithShape="1">
          <a:blip r:embed="rId3">
            <a:alphaModFix/>
          </a:blip>
          <a:srcRect b="0" l="0" r="0" t="0"/>
          <a:stretch/>
        </p:blipFill>
        <p:spPr>
          <a:xfrm>
            <a:off x="-1092200" y="-190500"/>
            <a:ext cx="15189199" cy="10125075"/>
          </a:xfrm>
          <a:prstGeom prst="rect">
            <a:avLst/>
          </a:prstGeom>
          <a:noFill/>
          <a:ln>
            <a:noFill/>
          </a:ln>
        </p:spPr>
      </p:pic>
    </p:spTree>
  </p:cSld>
  <p:clrMapOvr>
    <a:masterClrMapping/>
  </p:clrMapOvr>
  <p:transition spd="slow">
    <p:fade/>
  </p:transition>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19" name="Shape 1319"/>
        <p:cNvGrpSpPr/>
        <p:nvPr/>
      </p:nvGrpSpPr>
      <p:grpSpPr>
        <a:xfrm>
          <a:off x="0" y="0"/>
          <a:ext cx="0" cy="0"/>
          <a:chOff x="0" y="0"/>
          <a:chExt cx="0" cy="0"/>
        </a:xfrm>
      </p:grpSpPr>
      <p:pic>
        <p:nvPicPr>
          <p:cNvPr id="1320" name="Shape 1320"/>
          <p:cNvPicPr preferRelativeResize="0"/>
          <p:nvPr/>
        </p:nvPicPr>
        <p:blipFill rotWithShape="1">
          <a:blip r:embed="rId3">
            <a:alphaModFix/>
          </a:blip>
          <a:srcRect b="0" l="0" r="0" t="0"/>
          <a:stretch/>
        </p:blipFill>
        <p:spPr>
          <a:xfrm>
            <a:off x="2403475" y="-430212"/>
            <a:ext cx="8191499" cy="10920412"/>
          </a:xfrm>
          <a:prstGeom prst="rect">
            <a:avLst/>
          </a:prstGeom>
          <a:noFill/>
          <a:ln>
            <a:noFill/>
          </a:ln>
        </p:spPr>
      </p:pic>
    </p:spTree>
  </p:cSld>
  <p:clrMapOvr>
    <a:masterClrMapping/>
  </p:clrMapOvr>
  <p:transition spd="slow">
    <p:fade/>
  </p:transition>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24" name="Shape 1324"/>
        <p:cNvGrpSpPr/>
        <p:nvPr/>
      </p:nvGrpSpPr>
      <p:grpSpPr>
        <a:xfrm>
          <a:off x="0" y="0"/>
          <a:ext cx="0" cy="0"/>
          <a:chOff x="0" y="0"/>
          <a:chExt cx="0" cy="0"/>
        </a:xfrm>
      </p:grpSpPr>
      <p:pic>
        <p:nvPicPr>
          <p:cNvPr id="1325" name="Shape 1325"/>
          <p:cNvPicPr preferRelativeResize="0"/>
          <p:nvPr/>
        </p:nvPicPr>
        <p:blipFill rotWithShape="1">
          <a:blip r:embed="rId3">
            <a:alphaModFix/>
          </a:blip>
          <a:srcRect b="0" l="0" r="0" t="0"/>
          <a:stretch/>
        </p:blipFill>
        <p:spPr>
          <a:xfrm>
            <a:off x="2738436" y="-120650"/>
            <a:ext cx="7505699" cy="10006012"/>
          </a:xfrm>
          <a:prstGeom prst="rect">
            <a:avLst/>
          </a:prstGeom>
          <a:noFill/>
          <a:ln>
            <a:noFill/>
          </a:ln>
        </p:spPr>
      </p:pic>
    </p:spTree>
  </p:cSld>
  <p:clrMapOvr>
    <a:masterClrMapping/>
  </p:clrMapOvr>
  <p:transition spd="slow">
    <p:fade/>
  </p:transition>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29" name="Shape 1329"/>
        <p:cNvGrpSpPr/>
        <p:nvPr/>
      </p:nvGrpSpPr>
      <p:grpSpPr>
        <a:xfrm>
          <a:off x="0" y="0"/>
          <a:ext cx="0" cy="0"/>
          <a:chOff x="0" y="0"/>
          <a:chExt cx="0" cy="0"/>
        </a:xfrm>
      </p:grpSpPr>
      <p:pic>
        <p:nvPicPr>
          <p:cNvPr id="1330" name="Shape 1330"/>
          <p:cNvPicPr preferRelativeResize="0"/>
          <p:nvPr/>
        </p:nvPicPr>
        <p:blipFill rotWithShape="1">
          <a:blip r:embed="rId3">
            <a:alphaModFix/>
          </a:blip>
          <a:srcRect b="0" l="0" r="0" t="0"/>
          <a:stretch/>
        </p:blipFill>
        <p:spPr>
          <a:xfrm>
            <a:off x="2654300" y="4762"/>
            <a:ext cx="7696200" cy="10261500"/>
          </a:xfrm>
          <a:prstGeom prst="rect">
            <a:avLst/>
          </a:prstGeom>
          <a:noFill/>
          <a:ln>
            <a:noFill/>
          </a:ln>
        </p:spPr>
      </p:pic>
    </p:spTree>
  </p:cSld>
  <p:clrMapOvr>
    <a:masterClrMapping/>
  </p:clrMapOvr>
  <p:transition spd="slow">
    <p:fade/>
  </p:transition>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34" name="Shape 1334"/>
        <p:cNvGrpSpPr/>
        <p:nvPr/>
      </p:nvGrpSpPr>
      <p:grpSpPr>
        <a:xfrm>
          <a:off x="0" y="0"/>
          <a:ext cx="0" cy="0"/>
          <a:chOff x="0" y="0"/>
          <a:chExt cx="0" cy="0"/>
        </a:xfrm>
      </p:grpSpPr>
      <p:pic>
        <p:nvPicPr>
          <p:cNvPr id="1335" name="Shape 1335"/>
          <p:cNvPicPr preferRelativeResize="0"/>
          <p:nvPr/>
        </p:nvPicPr>
        <p:blipFill rotWithShape="1">
          <a:blip r:embed="rId3">
            <a:alphaModFix/>
          </a:blip>
          <a:srcRect b="0" l="0" r="0" t="0"/>
          <a:stretch/>
        </p:blipFill>
        <p:spPr>
          <a:xfrm>
            <a:off x="2736850" y="-127000"/>
            <a:ext cx="7505700" cy="10005900"/>
          </a:xfrm>
          <a:prstGeom prst="rect">
            <a:avLst/>
          </a:prstGeom>
          <a:noFill/>
          <a:ln>
            <a:noFill/>
          </a:ln>
        </p:spPr>
      </p:pic>
    </p:spTree>
  </p:cSld>
  <p:clrMapOvr>
    <a:masterClrMapping/>
  </p:clrMapOvr>
  <p:transition spd="slow">
    <p:fade/>
  </p:transition>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39" name="Shape 1339"/>
        <p:cNvGrpSpPr/>
        <p:nvPr/>
      </p:nvGrpSpPr>
      <p:grpSpPr>
        <a:xfrm>
          <a:off x="0" y="0"/>
          <a:ext cx="0" cy="0"/>
          <a:chOff x="0" y="0"/>
          <a:chExt cx="0" cy="0"/>
        </a:xfrm>
      </p:grpSpPr>
      <p:pic>
        <p:nvPicPr>
          <p:cNvPr id="1340" name="Shape 1340"/>
          <p:cNvPicPr preferRelativeResize="0"/>
          <p:nvPr/>
        </p:nvPicPr>
        <p:blipFill rotWithShape="1">
          <a:blip r:embed="rId3">
            <a:alphaModFix/>
          </a:blip>
          <a:srcRect b="0" l="0" r="0" t="0"/>
          <a:stretch/>
        </p:blipFill>
        <p:spPr>
          <a:xfrm>
            <a:off x="2732086" y="-157162"/>
            <a:ext cx="7534200" cy="10044000"/>
          </a:xfrm>
          <a:prstGeom prst="rect">
            <a:avLst/>
          </a:prstGeom>
          <a:noFill/>
          <a:ln>
            <a:noFill/>
          </a:ln>
        </p:spPr>
      </p:pic>
    </p:spTree>
  </p:cSld>
  <p:clrMapOvr>
    <a:masterClrMapping/>
  </p:clrMapOvr>
  <p:transition spd="slow">
    <p:fade/>
  </p:transition>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44" name="Shape 1344"/>
        <p:cNvGrpSpPr/>
        <p:nvPr/>
      </p:nvGrpSpPr>
      <p:grpSpPr>
        <a:xfrm>
          <a:off x="0" y="0"/>
          <a:ext cx="0" cy="0"/>
          <a:chOff x="0" y="0"/>
          <a:chExt cx="0" cy="0"/>
        </a:xfrm>
      </p:grpSpPr>
      <p:pic>
        <p:nvPicPr>
          <p:cNvPr id="1345" name="Shape 1345"/>
          <p:cNvPicPr preferRelativeResize="0"/>
          <p:nvPr/>
        </p:nvPicPr>
        <p:blipFill rotWithShape="1">
          <a:blip r:embed="rId3">
            <a:alphaModFix/>
          </a:blip>
          <a:srcRect b="0" l="0" r="0" t="0"/>
          <a:stretch/>
        </p:blipFill>
        <p:spPr>
          <a:xfrm>
            <a:off x="2709861" y="-190500"/>
            <a:ext cx="7594500" cy="10125000"/>
          </a:xfrm>
          <a:prstGeom prst="rect">
            <a:avLst/>
          </a:prstGeom>
          <a:noFill/>
          <a:ln>
            <a:noFill/>
          </a:ln>
        </p:spPr>
      </p:pic>
    </p:spTree>
  </p:cSld>
  <p:clrMapOvr>
    <a:masterClrMapping/>
  </p:clrMapOvr>
  <p:transition spd="slow">
    <p:fade/>
  </p:transition>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49" name="Shape 1349"/>
        <p:cNvGrpSpPr/>
        <p:nvPr/>
      </p:nvGrpSpPr>
      <p:grpSpPr>
        <a:xfrm>
          <a:off x="0" y="0"/>
          <a:ext cx="0" cy="0"/>
          <a:chOff x="0" y="0"/>
          <a:chExt cx="0" cy="0"/>
        </a:xfrm>
      </p:grpSpPr>
      <p:pic>
        <p:nvPicPr>
          <p:cNvPr id="1350" name="Shape 1350"/>
          <p:cNvPicPr preferRelativeResize="0"/>
          <p:nvPr/>
        </p:nvPicPr>
        <p:blipFill rotWithShape="1">
          <a:blip r:embed="rId3">
            <a:alphaModFix/>
          </a:blip>
          <a:srcRect b="0" l="0" r="0" t="0"/>
          <a:stretch/>
        </p:blipFill>
        <p:spPr>
          <a:xfrm>
            <a:off x="2833686" y="-15875"/>
            <a:ext cx="7327800" cy="9769500"/>
          </a:xfrm>
          <a:prstGeom prst="rect">
            <a:avLst/>
          </a:prstGeom>
          <a:noFill/>
          <a:ln>
            <a:noFill/>
          </a:ln>
        </p:spPr>
      </p:pic>
    </p:spTree>
  </p:cSld>
  <p:clrMapOvr>
    <a:masterClrMapping/>
  </p:clrMapOvr>
  <p:transition spd="slow">
    <p:fade/>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22" name="Shape 522"/>
        <p:cNvGrpSpPr/>
        <p:nvPr/>
      </p:nvGrpSpPr>
      <p:grpSpPr>
        <a:xfrm>
          <a:off x="0" y="0"/>
          <a:ext cx="0" cy="0"/>
          <a:chOff x="0" y="0"/>
          <a:chExt cx="0" cy="0"/>
        </a:xfrm>
      </p:grpSpPr>
      <p:pic>
        <p:nvPicPr>
          <p:cNvPr id="523" name="Shape 523"/>
          <p:cNvPicPr preferRelativeResize="0"/>
          <p:nvPr/>
        </p:nvPicPr>
        <p:blipFill rotWithShape="1">
          <a:blip r:embed="rId3">
            <a:alphaModFix/>
          </a:blip>
          <a:srcRect b="0" l="0" r="2126" t="0"/>
          <a:stretch/>
        </p:blipFill>
        <p:spPr>
          <a:xfrm>
            <a:off x="692150" y="584200"/>
            <a:ext cx="11618911" cy="8583611"/>
          </a:xfrm>
          <a:prstGeom prst="rect">
            <a:avLst/>
          </a:prstGeom>
          <a:noFill/>
          <a:ln>
            <a:noFill/>
          </a:ln>
          <a:effectLst>
            <a:outerShdw blurRad="63500" rotWithShape="0" algn="ctr">
              <a:schemeClr val="lt2">
                <a:alpha val="39607"/>
              </a:schemeClr>
            </a:outerShdw>
          </a:effectLst>
        </p:spPr>
      </p:pic>
      <p:grpSp>
        <p:nvGrpSpPr>
          <p:cNvPr id="524" name="Shape 524"/>
          <p:cNvGrpSpPr/>
          <p:nvPr/>
        </p:nvGrpSpPr>
        <p:grpSpPr>
          <a:xfrm>
            <a:off x="800100" y="674687"/>
            <a:ext cx="11371262" cy="8375650"/>
            <a:chOff x="0" y="0"/>
            <a:chExt cx="11369675" cy="8374061"/>
          </a:xfrm>
        </p:grpSpPr>
        <p:sp>
          <p:nvSpPr>
            <p:cNvPr id="525" name="Shape 525"/>
            <p:cNvSpPr txBox="1"/>
            <p:nvPr/>
          </p:nvSpPr>
          <p:spPr>
            <a:xfrm>
              <a:off x="0" y="0"/>
              <a:ext cx="11369675" cy="8374061"/>
            </a:xfrm>
            <a:prstGeom prst="rect">
              <a:avLst/>
            </a:prstGeom>
            <a:noFill/>
            <a:ln cap="flat" cmpd="sng" w="12700">
              <a:solidFill>
                <a:srgbClr val="BEBCB1"/>
              </a:solidFill>
              <a:prstDash val="solid"/>
              <a:round/>
              <a:headEnd len="med" w="med" type="none"/>
              <a:tailEnd len="med" w="med" type="none"/>
            </a:ln>
          </p:spPr>
          <p:txBody>
            <a:bodyPr anchorCtr="0" anchor="t" bIns="0" lIns="0" rIns="0" tIns="0">
              <a:noAutofit/>
            </a:bodyPr>
            <a:lstStyle/>
            <a:p>
              <a:pPr indent="0" lvl="0" marL="0" marR="0" rtl="0" algn="ctr">
                <a:lnSpc>
                  <a:spcPct val="155000"/>
                </a:lnSpc>
                <a:spcBef>
                  <a:spcPts val="0"/>
                </a:spcBef>
                <a:spcAft>
                  <a:spcPts val="0"/>
                </a:spcAft>
                <a:buNone/>
              </a:pPr>
              <a:r>
                <a:t/>
              </a:r>
              <a:endParaRPr b="0" i="0" sz="3200" u="none">
                <a:solidFill>
                  <a:srgbClr val="3D4A2F"/>
                </a:solidFill>
                <a:latin typeface="Georgia"/>
                <a:ea typeface="Georgia"/>
                <a:cs typeface="Georgia"/>
                <a:sym typeface="Georgia"/>
              </a:endParaRPr>
            </a:p>
          </p:txBody>
        </p:sp>
        <p:cxnSp>
          <p:nvCxnSpPr>
            <p:cNvPr id="526" name="Shape 526"/>
            <p:cNvCxnSpPr/>
            <p:nvPr/>
          </p:nvCxnSpPr>
          <p:spPr>
            <a:xfrm>
              <a:off x="0" y="8047036"/>
              <a:ext cx="11352212" cy="1587"/>
            </a:xfrm>
            <a:prstGeom prst="straightConnector1">
              <a:avLst/>
            </a:prstGeom>
            <a:noFill/>
            <a:ln cap="flat" cmpd="sng" w="12700">
              <a:solidFill>
                <a:srgbClr val="BEBCB1"/>
              </a:solidFill>
              <a:prstDash val="solid"/>
              <a:miter/>
              <a:headEnd len="med" w="med" type="none"/>
              <a:tailEnd len="med" w="med" type="none"/>
            </a:ln>
          </p:spPr>
        </p:cxnSp>
        <p:cxnSp>
          <p:nvCxnSpPr>
            <p:cNvPr id="527" name="Shape 527"/>
            <p:cNvCxnSpPr/>
            <p:nvPr/>
          </p:nvCxnSpPr>
          <p:spPr>
            <a:xfrm>
              <a:off x="0" y="4197350"/>
              <a:ext cx="11352212" cy="3174"/>
            </a:xfrm>
            <a:prstGeom prst="straightConnector1">
              <a:avLst/>
            </a:prstGeom>
            <a:noFill/>
            <a:ln cap="flat" cmpd="sng" w="12700">
              <a:solidFill>
                <a:srgbClr val="BEBCB1"/>
              </a:solidFill>
              <a:prstDash val="solid"/>
              <a:miter/>
              <a:headEnd len="med" w="med" type="none"/>
              <a:tailEnd len="med" w="med" type="none"/>
            </a:ln>
          </p:spPr>
        </p:cxnSp>
      </p:grpSp>
      <p:sp>
        <p:nvSpPr>
          <p:cNvPr id="528" name="Shape 528"/>
          <p:cNvSpPr txBox="1"/>
          <p:nvPr>
            <p:ph type="title"/>
          </p:nvPr>
        </p:nvSpPr>
        <p:spPr>
          <a:xfrm>
            <a:off x="1279525" y="4514850"/>
            <a:ext cx="10447337" cy="2179637"/>
          </a:xfrm>
          <a:prstGeom prst="rect">
            <a:avLst/>
          </a:prstGeom>
          <a:noFill/>
          <a:ln>
            <a:noFill/>
          </a:ln>
        </p:spPr>
        <p:txBody>
          <a:bodyPr anchorCtr="0" anchor="b" bIns="38100" lIns="38100" rIns="38100" tIns="38100">
            <a:noAutofit/>
          </a:bodyPr>
          <a:lstStyle/>
          <a:p>
            <a:pPr indent="0" lvl="0" marL="0" marR="0" rtl="0" algn="l">
              <a:lnSpc>
                <a:spcPct val="100000"/>
              </a:lnSpc>
              <a:spcBef>
                <a:spcPts val="0"/>
              </a:spcBef>
              <a:spcAft>
                <a:spcPts val="0"/>
              </a:spcAft>
              <a:buClr>
                <a:srgbClr val="800000"/>
              </a:buClr>
              <a:buSzPct val="25000"/>
              <a:buFont typeface="Lustria"/>
              <a:buNone/>
            </a:pPr>
            <a:r>
              <a:rPr b="0" i="0" lang="en-US" sz="7600" u="none" cap="none" strike="noStrike">
                <a:solidFill>
                  <a:srgbClr val="800000"/>
                </a:solidFill>
                <a:latin typeface="Lustria"/>
                <a:ea typeface="Lustria"/>
                <a:cs typeface="Lustria"/>
                <a:sym typeface="Lustria"/>
              </a:rPr>
              <a:t>1. TEXT </a:t>
            </a:r>
            <a:r>
              <a:rPr b="0" i="0" lang="en-US" sz="3600" u="none" cap="none" strike="noStrike">
                <a:solidFill>
                  <a:srgbClr val="800000"/>
                </a:solidFill>
                <a:latin typeface="Lustria"/>
                <a:ea typeface="Lustria"/>
                <a:cs typeface="Lustria"/>
                <a:sym typeface="Lustria"/>
              </a:rPr>
              <a:t>(Analy</a:t>
            </a:r>
            <a:r>
              <a:rPr lang="en-US" sz="3600">
                <a:solidFill>
                  <a:srgbClr val="800000"/>
                </a:solidFill>
              </a:rPr>
              <a:t>sis Statements &amp; Quotes)</a:t>
            </a:r>
          </a:p>
        </p:txBody>
      </p:sp>
      <p:sp>
        <p:nvSpPr>
          <p:cNvPr id="529" name="Shape 529"/>
          <p:cNvSpPr txBox="1"/>
          <p:nvPr>
            <p:ph idx="1" type="body"/>
          </p:nvPr>
        </p:nvSpPr>
        <p:spPr>
          <a:xfrm>
            <a:off x="1279525" y="6769100"/>
            <a:ext cx="10447337" cy="1409700"/>
          </a:xfrm>
          <a:prstGeom prst="rect">
            <a:avLst/>
          </a:prstGeom>
          <a:noFill/>
          <a:ln>
            <a:noFill/>
          </a:ln>
        </p:spPr>
        <p:txBody>
          <a:bodyPr anchorCtr="0" anchor="t" bIns="38100" lIns="38100" rIns="38100" tIns="38100">
            <a:noAutofit/>
          </a:bodyPr>
          <a:lstStyle/>
          <a:p>
            <a:pPr indent="0" lvl="0" marL="0" marR="0" rtl="0" algn="ctr">
              <a:lnSpc>
                <a:spcPct val="100000"/>
              </a:lnSpc>
              <a:spcBef>
                <a:spcPts val="0"/>
              </a:spcBef>
              <a:spcAft>
                <a:spcPts val="0"/>
              </a:spcAft>
              <a:buClr>
                <a:srgbClr val="3F3F3F"/>
              </a:buClr>
              <a:buSzPct val="25000"/>
              <a:buFont typeface="Lustria"/>
              <a:buNone/>
            </a:pPr>
            <a:r>
              <a:rPr b="1" i="0" lang="en-US" sz="3800" u="none" cap="none" strike="noStrike">
                <a:solidFill>
                  <a:srgbClr val="3F3F3F"/>
                </a:solidFill>
                <a:latin typeface="Lustria"/>
                <a:ea typeface="Lustria"/>
                <a:cs typeface="Lustria"/>
                <a:sym typeface="Lustria"/>
              </a:rPr>
              <a:t>All of the words on your display:</a:t>
            </a:r>
          </a:p>
          <a:p>
            <a:pPr indent="0" lvl="0" marL="0" marR="0" rtl="0" algn="ctr">
              <a:lnSpc>
                <a:spcPct val="100000"/>
              </a:lnSpc>
              <a:spcBef>
                <a:spcPts val="400"/>
              </a:spcBef>
              <a:spcAft>
                <a:spcPts val="0"/>
              </a:spcAft>
              <a:buClr>
                <a:srgbClr val="3F3F3F"/>
              </a:buClr>
              <a:buSzPct val="25000"/>
              <a:buFont typeface="Lustria"/>
              <a:buNone/>
            </a:pPr>
            <a:r>
              <a:rPr b="1" i="0" lang="en-US" sz="3800" u="none" cap="none" strike="noStrike">
                <a:solidFill>
                  <a:srgbClr val="3F3F3F"/>
                </a:solidFill>
                <a:latin typeface="Lustria"/>
                <a:ea typeface="Lustria"/>
                <a:cs typeface="Lustria"/>
                <a:sym typeface="Lustria"/>
              </a:rPr>
              <a:t> excluding primary source evidence</a:t>
            </a:r>
          </a:p>
        </p:txBody>
      </p:sp>
      <p:pic>
        <p:nvPicPr>
          <p:cNvPr id="530" name="Shape 530"/>
          <p:cNvPicPr preferRelativeResize="0"/>
          <p:nvPr/>
        </p:nvPicPr>
        <p:blipFill rotWithShape="1">
          <a:blip r:embed="rId4">
            <a:alphaModFix amt="49018"/>
          </a:blip>
          <a:srcRect b="8319" l="0" r="0" t="8319"/>
          <a:stretch/>
        </p:blipFill>
        <p:spPr>
          <a:xfrm>
            <a:off x="904875" y="762000"/>
            <a:ext cx="11144250" cy="4022724"/>
          </a:xfrm>
          <a:prstGeom prst="rect">
            <a:avLst/>
          </a:prstGeom>
          <a:noFill/>
          <a:ln>
            <a:noFill/>
          </a:ln>
        </p:spPr>
      </p:pic>
    </p:spTree>
  </p:cSld>
  <p:clrMapOvr>
    <a:masterClrMapping/>
  </p:clrMapOvr>
  <p:transition spd="slow">
    <p:fade/>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34" name="Shape 534"/>
        <p:cNvGrpSpPr/>
        <p:nvPr/>
      </p:nvGrpSpPr>
      <p:grpSpPr>
        <a:xfrm>
          <a:off x="0" y="0"/>
          <a:ext cx="0" cy="0"/>
          <a:chOff x="0" y="0"/>
          <a:chExt cx="0" cy="0"/>
        </a:xfrm>
      </p:grpSpPr>
      <p:grpSp>
        <p:nvGrpSpPr>
          <p:cNvPr id="535" name="Shape 535"/>
          <p:cNvGrpSpPr/>
          <p:nvPr/>
        </p:nvGrpSpPr>
        <p:grpSpPr>
          <a:xfrm>
            <a:off x="258762" y="246062"/>
            <a:ext cx="12485685" cy="9259887"/>
            <a:chOff x="0" y="0"/>
            <a:chExt cx="12484099" cy="9258300"/>
          </a:xfrm>
        </p:grpSpPr>
        <p:grpSp>
          <p:nvGrpSpPr>
            <p:cNvPr id="536" name="Shape 536"/>
            <p:cNvGrpSpPr/>
            <p:nvPr/>
          </p:nvGrpSpPr>
          <p:grpSpPr>
            <a:xfrm>
              <a:off x="0" y="0"/>
              <a:ext cx="12484099" cy="9258300"/>
              <a:chOff x="0" y="0"/>
              <a:chExt cx="12484099" cy="9258300"/>
            </a:xfrm>
          </p:grpSpPr>
          <p:pic>
            <p:nvPicPr>
              <p:cNvPr id="537" name="Shape 537"/>
              <p:cNvPicPr preferRelativeResize="0"/>
              <p:nvPr/>
            </p:nvPicPr>
            <p:blipFill rotWithShape="1">
              <a:blip r:embed="rId3">
                <a:alphaModFix/>
              </a:blip>
              <a:srcRect b="0" l="0" r="0" t="0"/>
              <a:stretch/>
            </p:blipFill>
            <p:spPr>
              <a:xfrm>
                <a:off x="0" y="0"/>
                <a:ext cx="12484099" cy="9258300"/>
              </a:xfrm>
              <a:prstGeom prst="rect">
                <a:avLst/>
              </a:prstGeom>
              <a:noFill/>
              <a:ln>
                <a:noFill/>
              </a:ln>
              <a:effectLst>
                <a:outerShdw blurRad="63500" rotWithShape="0" algn="ctr">
                  <a:schemeClr val="lt2">
                    <a:alpha val="39607"/>
                  </a:schemeClr>
                </a:outerShdw>
              </a:effectLst>
            </p:spPr>
          </p:pic>
          <p:grpSp>
            <p:nvGrpSpPr>
              <p:cNvPr id="538" name="Shape 538"/>
              <p:cNvGrpSpPr/>
              <p:nvPr/>
            </p:nvGrpSpPr>
            <p:grpSpPr>
              <a:xfrm>
                <a:off x="103186" y="90486"/>
                <a:ext cx="12280899" cy="9051924"/>
                <a:chOff x="0" y="0"/>
                <a:chExt cx="12280899" cy="9050336"/>
              </a:xfrm>
            </p:grpSpPr>
            <p:sp>
              <p:nvSpPr>
                <p:cNvPr id="539" name="Shape 539"/>
                <p:cNvSpPr txBox="1"/>
                <p:nvPr/>
              </p:nvSpPr>
              <p:spPr>
                <a:xfrm>
                  <a:off x="0" y="0"/>
                  <a:ext cx="12280899" cy="9050336"/>
                </a:xfrm>
                <a:prstGeom prst="rect">
                  <a:avLst/>
                </a:prstGeom>
                <a:noFill/>
                <a:ln cap="flat" cmpd="sng" w="12700">
                  <a:solidFill>
                    <a:srgbClr val="BEBCB1"/>
                  </a:solidFill>
                  <a:prstDash val="solid"/>
                  <a:round/>
                  <a:headEnd len="med" w="med" type="none"/>
                  <a:tailEnd len="med" w="med" type="none"/>
                </a:ln>
              </p:spPr>
              <p:txBody>
                <a:bodyPr anchorCtr="0" anchor="t" bIns="0" lIns="0" rIns="0" tIns="0">
                  <a:noAutofit/>
                </a:bodyPr>
                <a:lstStyle/>
                <a:p>
                  <a:pPr indent="0" lvl="0" marL="0" marR="0" rtl="0" algn="ctr">
                    <a:lnSpc>
                      <a:spcPct val="155000"/>
                    </a:lnSpc>
                    <a:spcBef>
                      <a:spcPts val="0"/>
                    </a:spcBef>
                    <a:spcAft>
                      <a:spcPts val="0"/>
                    </a:spcAft>
                    <a:buNone/>
                  </a:pPr>
                  <a:r>
                    <a:t/>
                  </a:r>
                  <a:endParaRPr b="0" i="0" sz="3200" u="none">
                    <a:solidFill>
                      <a:srgbClr val="3D4A2F"/>
                    </a:solidFill>
                    <a:latin typeface="Georgia"/>
                    <a:ea typeface="Georgia"/>
                    <a:cs typeface="Georgia"/>
                    <a:sym typeface="Georgia"/>
                  </a:endParaRPr>
                </a:p>
              </p:txBody>
            </p:sp>
            <p:cxnSp>
              <p:nvCxnSpPr>
                <p:cNvPr id="540" name="Shape 540"/>
                <p:cNvCxnSpPr/>
                <p:nvPr/>
              </p:nvCxnSpPr>
              <p:spPr>
                <a:xfrm>
                  <a:off x="0" y="8734425"/>
                  <a:ext cx="12263437" cy="1587"/>
                </a:xfrm>
                <a:prstGeom prst="straightConnector1">
                  <a:avLst/>
                </a:prstGeom>
                <a:noFill/>
                <a:ln cap="flat" cmpd="sng" w="12700">
                  <a:solidFill>
                    <a:srgbClr val="BEBCB1"/>
                  </a:solidFill>
                  <a:prstDash val="solid"/>
                  <a:miter/>
                  <a:headEnd len="med" w="med" type="none"/>
                  <a:tailEnd len="med" w="med" type="none"/>
                </a:ln>
              </p:spPr>
            </p:cxnSp>
          </p:grpSp>
        </p:grpSp>
        <p:sp>
          <p:nvSpPr>
            <p:cNvPr id="541" name="Shape 541"/>
            <p:cNvSpPr txBox="1"/>
            <p:nvPr/>
          </p:nvSpPr>
          <p:spPr>
            <a:xfrm rot="5400000">
              <a:off x="869156" y="4417217"/>
              <a:ext cx="8743949" cy="90486"/>
            </a:xfrm>
            <a:prstGeom prst="rect">
              <a:avLst/>
            </a:prstGeom>
            <a:solidFill>
              <a:schemeClr val="accent1"/>
            </a:solidFill>
            <a:ln cap="flat" cmpd="sng" w="9525">
              <a:solidFill>
                <a:srgbClr val="D1D0C8"/>
              </a:solidFill>
              <a:prstDash val="solid"/>
              <a:round/>
              <a:headEnd len="med" w="med" type="none"/>
              <a:tailEnd len="med" w="med" type="none"/>
            </a:ln>
          </p:spPr>
          <p:txBody>
            <a:bodyPr anchorCtr="0" anchor="t" bIns="0" lIns="0" rIns="0" tIns="0">
              <a:noAutofit/>
            </a:bodyPr>
            <a:lstStyle/>
            <a:p>
              <a:pPr indent="0" lvl="0" marL="0" marR="0" rtl="0" algn="ctr">
                <a:lnSpc>
                  <a:spcPct val="155000"/>
                </a:lnSpc>
                <a:spcBef>
                  <a:spcPts val="0"/>
                </a:spcBef>
                <a:spcAft>
                  <a:spcPts val="0"/>
                </a:spcAft>
                <a:buNone/>
              </a:pPr>
              <a:r>
                <a:t/>
              </a:r>
              <a:endParaRPr b="0" i="0" sz="3200" u="none">
                <a:solidFill>
                  <a:srgbClr val="3D4A2F"/>
                </a:solidFill>
                <a:latin typeface="Georgia"/>
                <a:ea typeface="Georgia"/>
                <a:cs typeface="Georgia"/>
                <a:sym typeface="Georgia"/>
              </a:endParaRPr>
            </a:p>
          </p:txBody>
        </p:sp>
      </p:grpSp>
      <p:sp>
        <p:nvSpPr>
          <p:cNvPr id="542" name="Shape 542"/>
          <p:cNvSpPr txBox="1"/>
          <p:nvPr/>
        </p:nvSpPr>
        <p:spPr>
          <a:xfrm>
            <a:off x="6353175" y="9109075"/>
            <a:ext cx="296861" cy="317500"/>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B0BBC0"/>
              </a:buClr>
              <a:buSzPct val="25000"/>
              <a:buFont typeface="Lustria"/>
              <a:buNone/>
            </a:pPr>
            <a:fld id="{00000000-1234-1234-1234-123412341234}" type="slidenum">
              <a:rPr b="0" i="0" lang="en-US" sz="1600" u="none">
                <a:solidFill>
                  <a:srgbClr val="B0BBC0"/>
                </a:solidFill>
                <a:latin typeface="Lustria"/>
                <a:ea typeface="Lustria"/>
                <a:cs typeface="Lustria"/>
                <a:sym typeface="Lustria"/>
              </a:rPr>
              <a:t>‹#›</a:t>
            </a:fld>
          </a:p>
        </p:txBody>
      </p:sp>
      <p:sp>
        <p:nvSpPr>
          <p:cNvPr id="543" name="Shape 543"/>
          <p:cNvSpPr txBox="1"/>
          <p:nvPr>
            <p:ph type="title"/>
          </p:nvPr>
        </p:nvSpPr>
        <p:spPr>
          <a:xfrm>
            <a:off x="804862" y="1219200"/>
            <a:ext cx="4278311" cy="1295400"/>
          </a:xfrm>
          <a:prstGeom prst="rect">
            <a:avLst/>
          </a:prstGeom>
          <a:noFill/>
          <a:ln>
            <a:noFill/>
          </a:ln>
        </p:spPr>
        <p:txBody>
          <a:bodyPr anchorCtr="0" anchor="b" bIns="38100" lIns="38100" rIns="38100" tIns="38100">
            <a:noAutofit/>
          </a:bodyPr>
          <a:lstStyle/>
          <a:p>
            <a:pPr indent="0" lvl="0" marL="0" marR="0" rtl="0" algn="ctr">
              <a:lnSpc>
                <a:spcPct val="100000"/>
              </a:lnSpc>
              <a:spcBef>
                <a:spcPts val="0"/>
              </a:spcBef>
              <a:spcAft>
                <a:spcPts val="0"/>
              </a:spcAft>
              <a:buClr>
                <a:srgbClr val="3F3F3F"/>
              </a:buClr>
              <a:buSzPct val="25000"/>
              <a:buFont typeface="Lustria"/>
              <a:buNone/>
            </a:pPr>
            <a:r>
              <a:rPr b="1" i="0" lang="en-US" sz="4700" u="sng" cap="none" strike="noStrike">
                <a:solidFill>
                  <a:srgbClr val="3F3F3F"/>
                </a:solidFill>
                <a:latin typeface="Lustria"/>
                <a:ea typeface="Lustria"/>
                <a:cs typeface="Lustria"/>
                <a:sym typeface="Lustria"/>
              </a:rPr>
              <a:t>Title</a:t>
            </a:r>
          </a:p>
        </p:txBody>
      </p:sp>
      <p:pic>
        <p:nvPicPr>
          <p:cNvPr id="544" name="Shape 544"/>
          <p:cNvPicPr preferRelativeResize="0"/>
          <p:nvPr/>
        </p:nvPicPr>
        <p:blipFill rotWithShape="1">
          <a:blip r:embed="rId4">
            <a:alphaModFix/>
          </a:blip>
          <a:srcRect b="0" l="0" r="0" t="0"/>
          <a:stretch/>
        </p:blipFill>
        <p:spPr>
          <a:xfrm>
            <a:off x="6165850" y="863600"/>
            <a:ext cx="5830887" cy="7772400"/>
          </a:xfrm>
          <a:prstGeom prst="rect">
            <a:avLst/>
          </a:prstGeom>
          <a:noFill/>
          <a:ln>
            <a:noFill/>
          </a:ln>
        </p:spPr>
      </p:pic>
      <p:sp>
        <p:nvSpPr>
          <p:cNvPr id="545" name="Shape 545"/>
          <p:cNvSpPr txBox="1"/>
          <p:nvPr>
            <p:ph idx="1" type="body"/>
          </p:nvPr>
        </p:nvSpPr>
        <p:spPr>
          <a:xfrm>
            <a:off x="484187" y="3054350"/>
            <a:ext cx="4911725" cy="4638674"/>
          </a:xfrm>
          <a:prstGeom prst="rect">
            <a:avLst/>
          </a:prstGeom>
          <a:noFill/>
          <a:ln>
            <a:noFill/>
          </a:ln>
        </p:spPr>
        <p:txBody>
          <a:bodyPr anchorCtr="0" anchor="t" bIns="38100" lIns="38100" rIns="38100" tIns="38100">
            <a:noAutofit/>
          </a:bodyPr>
          <a:lstStyle/>
          <a:p>
            <a:pPr indent="0" lvl="0" marL="0" marR="0" rtl="0" algn="l">
              <a:lnSpc>
                <a:spcPct val="120000"/>
              </a:lnSpc>
              <a:spcBef>
                <a:spcPts val="0"/>
              </a:spcBef>
              <a:spcAft>
                <a:spcPts val="0"/>
              </a:spcAft>
              <a:buClr>
                <a:srgbClr val="3F3F3F"/>
              </a:buClr>
              <a:buSzPct val="25000"/>
              <a:buFont typeface="Lustria"/>
              <a:buNone/>
            </a:pPr>
            <a:r>
              <a:rPr b="1" i="0" lang="en-US" sz="3100" u="none" cap="none" strike="noStrike">
                <a:solidFill>
                  <a:srgbClr val="3F3F3F"/>
                </a:solidFill>
                <a:latin typeface="Lustria"/>
                <a:ea typeface="Lustria"/>
                <a:cs typeface="Lustria"/>
                <a:sym typeface="Lustria"/>
              </a:rPr>
              <a:t>A title is a description of the topic in relation to the year</a:t>
            </a:r>
            <a:r>
              <a:rPr b="1" i="0" lang="en-US" sz="3100" u="none" cap="none" strike="noStrike">
                <a:solidFill>
                  <a:srgbClr val="3F3F3F"/>
                </a:solidFill>
                <a:latin typeface="Arial"/>
                <a:ea typeface="Arial"/>
                <a:cs typeface="Arial"/>
                <a:sym typeface="Arial"/>
              </a:rPr>
              <a:t>’</a:t>
            </a:r>
            <a:r>
              <a:rPr b="1" i="0" lang="en-US" sz="3100" u="none" cap="none" strike="noStrike">
                <a:solidFill>
                  <a:srgbClr val="3F3F3F"/>
                </a:solidFill>
                <a:latin typeface="Lustria"/>
                <a:ea typeface="Lustria"/>
                <a:cs typeface="Lustria"/>
                <a:sym typeface="Lustria"/>
              </a:rPr>
              <a:t>s theme.</a:t>
            </a:r>
          </a:p>
          <a:p>
            <a:pPr indent="-425450" lvl="0" marL="457200" marR="0" rtl="0" algn="l">
              <a:lnSpc>
                <a:spcPct val="120000"/>
              </a:lnSpc>
              <a:spcBef>
                <a:spcPts val="2800"/>
              </a:spcBef>
              <a:spcAft>
                <a:spcPts val="0"/>
              </a:spcAft>
              <a:buClr>
                <a:srgbClr val="3F3F3F"/>
              </a:buClr>
              <a:buSzPct val="100000"/>
              <a:buFont typeface="Lustria"/>
              <a:buChar char="●"/>
            </a:pPr>
            <a:r>
              <a:rPr b="0" i="0" lang="en-US" sz="3100" u="none" cap="none" strike="noStrike">
                <a:solidFill>
                  <a:srgbClr val="3F3F3F"/>
                </a:solidFill>
                <a:latin typeface="Lustria"/>
                <a:ea typeface="Lustria"/>
                <a:cs typeface="Lustria"/>
                <a:sym typeface="Lustria"/>
              </a:rPr>
              <a:t>90 spaces limitation for lettering</a:t>
            </a:r>
          </a:p>
          <a:p>
            <a:pPr indent="-425450" lvl="0" marL="457200" marR="0" rtl="0" algn="l">
              <a:lnSpc>
                <a:spcPct val="120000"/>
              </a:lnSpc>
              <a:spcBef>
                <a:spcPts val="2800"/>
              </a:spcBef>
              <a:spcAft>
                <a:spcPts val="0"/>
              </a:spcAft>
              <a:buClr>
                <a:srgbClr val="3F3F3F"/>
              </a:buClr>
              <a:buSzPct val="100000"/>
              <a:buFont typeface="Lustria"/>
              <a:buChar char="●"/>
            </a:pPr>
            <a:r>
              <a:rPr b="0" i="0" lang="en-US" sz="3100" u="none" cap="none" strike="noStrike">
                <a:solidFill>
                  <a:srgbClr val="3F3F3F"/>
                </a:solidFill>
                <a:latin typeface="Lustria"/>
                <a:ea typeface="Lustria"/>
                <a:cs typeface="Lustria"/>
                <a:sym typeface="Lustria"/>
              </a:rPr>
              <a:t>Included as part of the word count</a:t>
            </a:r>
          </a:p>
        </p:txBody>
      </p:sp>
    </p:spTree>
  </p:cSld>
  <p:clrMapOvr>
    <a:masterClrMapping/>
  </p:clrMapOvr>
  <p:transition spd="slow">
    <p:fade/>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49" name="Shape 549"/>
        <p:cNvGrpSpPr/>
        <p:nvPr/>
      </p:nvGrpSpPr>
      <p:grpSpPr>
        <a:xfrm>
          <a:off x="0" y="0"/>
          <a:ext cx="0" cy="0"/>
          <a:chOff x="0" y="0"/>
          <a:chExt cx="0" cy="0"/>
        </a:xfrm>
      </p:grpSpPr>
      <p:grpSp>
        <p:nvGrpSpPr>
          <p:cNvPr id="550" name="Shape 550"/>
          <p:cNvGrpSpPr/>
          <p:nvPr/>
        </p:nvGrpSpPr>
        <p:grpSpPr>
          <a:xfrm>
            <a:off x="258762" y="246062"/>
            <a:ext cx="12485685" cy="9259887"/>
            <a:chOff x="0" y="0"/>
            <a:chExt cx="12484099" cy="9258300"/>
          </a:xfrm>
        </p:grpSpPr>
        <p:grpSp>
          <p:nvGrpSpPr>
            <p:cNvPr id="551" name="Shape 551"/>
            <p:cNvGrpSpPr/>
            <p:nvPr/>
          </p:nvGrpSpPr>
          <p:grpSpPr>
            <a:xfrm>
              <a:off x="0" y="0"/>
              <a:ext cx="12484099" cy="9258300"/>
              <a:chOff x="0" y="0"/>
              <a:chExt cx="12484099" cy="9258300"/>
            </a:xfrm>
          </p:grpSpPr>
          <p:pic>
            <p:nvPicPr>
              <p:cNvPr id="552" name="Shape 552"/>
              <p:cNvPicPr preferRelativeResize="0"/>
              <p:nvPr/>
            </p:nvPicPr>
            <p:blipFill rotWithShape="1">
              <a:blip r:embed="rId3">
                <a:alphaModFix/>
              </a:blip>
              <a:srcRect b="0" l="0" r="0" t="0"/>
              <a:stretch/>
            </p:blipFill>
            <p:spPr>
              <a:xfrm>
                <a:off x="0" y="0"/>
                <a:ext cx="12484099" cy="9258300"/>
              </a:xfrm>
              <a:prstGeom prst="rect">
                <a:avLst/>
              </a:prstGeom>
              <a:noFill/>
              <a:ln>
                <a:noFill/>
              </a:ln>
              <a:effectLst>
                <a:outerShdw blurRad="63500" rotWithShape="0" algn="ctr">
                  <a:schemeClr val="lt2">
                    <a:alpha val="39607"/>
                  </a:schemeClr>
                </a:outerShdw>
              </a:effectLst>
            </p:spPr>
          </p:pic>
          <p:grpSp>
            <p:nvGrpSpPr>
              <p:cNvPr id="553" name="Shape 553"/>
              <p:cNvGrpSpPr/>
              <p:nvPr/>
            </p:nvGrpSpPr>
            <p:grpSpPr>
              <a:xfrm>
                <a:off x="103186" y="90486"/>
                <a:ext cx="12280899" cy="9051924"/>
                <a:chOff x="0" y="0"/>
                <a:chExt cx="12280899" cy="9050336"/>
              </a:xfrm>
            </p:grpSpPr>
            <p:sp>
              <p:nvSpPr>
                <p:cNvPr id="554" name="Shape 554"/>
                <p:cNvSpPr txBox="1"/>
                <p:nvPr/>
              </p:nvSpPr>
              <p:spPr>
                <a:xfrm>
                  <a:off x="0" y="0"/>
                  <a:ext cx="12280899" cy="9050336"/>
                </a:xfrm>
                <a:prstGeom prst="rect">
                  <a:avLst/>
                </a:prstGeom>
                <a:noFill/>
                <a:ln cap="flat" cmpd="sng" w="12700">
                  <a:solidFill>
                    <a:srgbClr val="BEBCB1"/>
                  </a:solidFill>
                  <a:prstDash val="solid"/>
                  <a:round/>
                  <a:headEnd len="med" w="med" type="none"/>
                  <a:tailEnd len="med" w="med" type="none"/>
                </a:ln>
              </p:spPr>
              <p:txBody>
                <a:bodyPr anchorCtr="0" anchor="t" bIns="0" lIns="0" rIns="0" tIns="0">
                  <a:noAutofit/>
                </a:bodyPr>
                <a:lstStyle/>
                <a:p>
                  <a:pPr indent="0" lvl="0" marL="0" marR="0" rtl="0" algn="ctr">
                    <a:lnSpc>
                      <a:spcPct val="155000"/>
                    </a:lnSpc>
                    <a:spcBef>
                      <a:spcPts val="0"/>
                    </a:spcBef>
                    <a:spcAft>
                      <a:spcPts val="0"/>
                    </a:spcAft>
                    <a:buNone/>
                  </a:pPr>
                  <a:r>
                    <a:t/>
                  </a:r>
                  <a:endParaRPr b="0" i="0" sz="3200" u="none">
                    <a:solidFill>
                      <a:srgbClr val="3D4A2F"/>
                    </a:solidFill>
                    <a:latin typeface="Georgia"/>
                    <a:ea typeface="Georgia"/>
                    <a:cs typeface="Georgia"/>
                    <a:sym typeface="Georgia"/>
                  </a:endParaRPr>
                </a:p>
              </p:txBody>
            </p:sp>
            <p:cxnSp>
              <p:nvCxnSpPr>
                <p:cNvPr id="555" name="Shape 555"/>
                <p:cNvCxnSpPr/>
                <p:nvPr/>
              </p:nvCxnSpPr>
              <p:spPr>
                <a:xfrm>
                  <a:off x="0" y="8734425"/>
                  <a:ext cx="12263437" cy="1587"/>
                </a:xfrm>
                <a:prstGeom prst="straightConnector1">
                  <a:avLst/>
                </a:prstGeom>
                <a:noFill/>
                <a:ln cap="flat" cmpd="sng" w="12700">
                  <a:solidFill>
                    <a:srgbClr val="BEBCB1"/>
                  </a:solidFill>
                  <a:prstDash val="solid"/>
                  <a:miter/>
                  <a:headEnd len="med" w="med" type="none"/>
                  <a:tailEnd len="med" w="med" type="none"/>
                </a:ln>
              </p:spPr>
            </p:cxnSp>
          </p:grpSp>
        </p:grpSp>
        <p:sp>
          <p:nvSpPr>
            <p:cNvPr id="556" name="Shape 556"/>
            <p:cNvSpPr txBox="1"/>
            <p:nvPr/>
          </p:nvSpPr>
          <p:spPr>
            <a:xfrm rot="5400000">
              <a:off x="869156" y="4417217"/>
              <a:ext cx="8743949" cy="90486"/>
            </a:xfrm>
            <a:prstGeom prst="rect">
              <a:avLst/>
            </a:prstGeom>
            <a:solidFill>
              <a:schemeClr val="accent1"/>
            </a:solidFill>
            <a:ln cap="flat" cmpd="sng" w="9525">
              <a:solidFill>
                <a:srgbClr val="D1D0C8"/>
              </a:solidFill>
              <a:prstDash val="solid"/>
              <a:round/>
              <a:headEnd len="med" w="med" type="none"/>
              <a:tailEnd len="med" w="med" type="none"/>
            </a:ln>
          </p:spPr>
          <p:txBody>
            <a:bodyPr anchorCtr="0" anchor="t" bIns="0" lIns="0" rIns="0" tIns="0">
              <a:noAutofit/>
            </a:bodyPr>
            <a:lstStyle/>
            <a:p>
              <a:pPr indent="0" lvl="0" marL="0" marR="0" rtl="0" algn="ctr">
                <a:lnSpc>
                  <a:spcPct val="155000"/>
                </a:lnSpc>
                <a:spcBef>
                  <a:spcPts val="0"/>
                </a:spcBef>
                <a:spcAft>
                  <a:spcPts val="0"/>
                </a:spcAft>
                <a:buNone/>
              </a:pPr>
              <a:r>
                <a:t/>
              </a:r>
              <a:endParaRPr b="0" i="0" sz="3200" u="none">
                <a:solidFill>
                  <a:srgbClr val="3D4A2F"/>
                </a:solidFill>
                <a:latin typeface="Georgia"/>
                <a:ea typeface="Georgia"/>
                <a:cs typeface="Georgia"/>
                <a:sym typeface="Georgia"/>
              </a:endParaRPr>
            </a:p>
          </p:txBody>
        </p:sp>
      </p:grpSp>
      <p:sp>
        <p:nvSpPr>
          <p:cNvPr id="557" name="Shape 557"/>
          <p:cNvSpPr txBox="1"/>
          <p:nvPr/>
        </p:nvSpPr>
        <p:spPr>
          <a:xfrm>
            <a:off x="6353175" y="9109075"/>
            <a:ext cx="296861" cy="317500"/>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B0BBC0"/>
              </a:buClr>
              <a:buSzPct val="25000"/>
              <a:buFont typeface="Lustria"/>
              <a:buNone/>
            </a:pPr>
            <a:fld id="{00000000-1234-1234-1234-123412341234}" type="slidenum">
              <a:rPr b="0" i="0" lang="en-US" sz="1600" u="none">
                <a:solidFill>
                  <a:srgbClr val="B0BBC0"/>
                </a:solidFill>
                <a:latin typeface="Lustria"/>
                <a:ea typeface="Lustria"/>
                <a:cs typeface="Lustria"/>
                <a:sym typeface="Lustria"/>
              </a:rPr>
              <a:t>‹#›</a:t>
            </a:fld>
          </a:p>
        </p:txBody>
      </p:sp>
      <p:sp>
        <p:nvSpPr>
          <p:cNvPr id="558" name="Shape 558"/>
          <p:cNvSpPr txBox="1"/>
          <p:nvPr>
            <p:ph type="title"/>
          </p:nvPr>
        </p:nvSpPr>
        <p:spPr>
          <a:xfrm>
            <a:off x="752475" y="549275"/>
            <a:ext cx="4279900" cy="1181100"/>
          </a:xfrm>
          <a:prstGeom prst="rect">
            <a:avLst/>
          </a:prstGeom>
          <a:noFill/>
          <a:ln>
            <a:noFill/>
          </a:ln>
        </p:spPr>
        <p:txBody>
          <a:bodyPr anchorCtr="0" anchor="b" bIns="38100" lIns="38100" rIns="38100" tIns="38100">
            <a:noAutofit/>
          </a:bodyPr>
          <a:lstStyle/>
          <a:p>
            <a:pPr indent="0" lvl="0" marL="0" marR="0" rtl="0" algn="l">
              <a:lnSpc>
                <a:spcPct val="100000"/>
              </a:lnSpc>
              <a:spcBef>
                <a:spcPts val="0"/>
              </a:spcBef>
              <a:spcAft>
                <a:spcPts val="0"/>
              </a:spcAft>
              <a:buClr>
                <a:srgbClr val="3F3F3F"/>
              </a:buClr>
              <a:buSzPct val="25000"/>
              <a:buFont typeface="Lustria"/>
              <a:buNone/>
            </a:pPr>
            <a:r>
              <a:rPr b="1" i="0" lang="en-US" sz="3400" u="sng" cap="none" strike="noStrike">
                <a:solidFill>
                  <a:srgbClr val="3F3F3F"/>
                </a:solidFill>
                <a:latin typeface="Lustria"/>
                <a:ea typeface="Lustria"/>
                <a:cs typeface="Lustria"/>
                <a:sym typeface="Lustria"/>
              </a:rPr>
              <a:t>Analysis Statements</a:t>
            </a:r>
          </a:p>
        </p:txBody>
      </p:sp>
      <p:pic>
        <p:nvPicPr>
          <p:cNvPr id="559" name="Shape 559"/>
          <p:cNvPicPr preferRelativeResize="0"/>
          <p:nvPr/>
        </p:nvPicPr>
        <p:blipFill rotWithShape="1">
          <a:blip r:embed="rId4">
            <a:alphaModFix/>
          </a:blip>
          <a:srcRect b="0" l="0" r="0" t="0"/>
          <a:stretch/>
        </p:blipFill>
        <p:spPr>
          <a:xfrm rot="5400000">
            <a:off x="5019074" y="1703449"/>
            <a:ext cx="8459700" cy="6345300"/>
          </a:xfrm>
          <a:prstGeom prst="rect">
            <a:avLst/>
          </a:prstGeom>
          <a:noFill/>
          <a:ln>
            <a:noFill/>
          </a:ln>
        </p:spPr>
      </p:pic>
      <p:sp>
        <p:nvSpPr>
          <p:cNvPr id="560" name="Shape 560"/>
          <p:cNvSpPr txBox="1"/>
          <p:nvPr>
            <p:ph idx="1" type="body"/>
          </p:nvPr>
        </p:nvSpPr>
        <p:spPr>
          <a:xfrm>
            <a:off x="431800" y="1973261"/>
            <a:ext cx="4914899" cy="6807199"/>
          </a:xfrm>
          <a:prstGeom prst="rect">
            <a:avLst/>
          </a:prstGeom>
          <a:noFill/>
          <a:ln>
            <a:noFill/>
          </a:ln>
        </p:spPr>
        <p:txBody>
          <a:bodyPr anchorCtr="0" anchor="t" bIns="38100" lIns="38100" rIns="38100" tIns="38100">
            <a:noAutofit/>
          </a:bodyPr>
          <a:lstStyle/>
          <a:p>
            <a:pPr indent="0" lvl="0" marL="0" marR="0" rtl="0" algn="l">
              <a:lnSpc>
                <a:spcPct val="106000"/>
              </a:lnSpc>
              <a:spcBef>
                <a:spcPts val="0"/>
              </a:spcBef>
              <a:spcAft>
                <a:spcPts val="0"/>
              </a:spcAft>
              <a:buClr>
                <a:srgbClr val="3F3F3F"/>
              </a:buClr>
              <a:buSzPct val="25000"/>
              <a:buFont typeface="Lustria"/>
              <a:buNone/>
            </a:pPr>
            <a:r>
              <a:rPr b="1" i="0" lang="en-US" sz="2500" u="none" cap="none" strike="noStrike">
                <a:solidFill>
                  <a:srgbClr val="3F3F3F"/>
                </a:solidFill>
                <a:latin typeface="Lustria"/>
                <a:ea typeface="Lustria"/>
                <a:cs typeface="Lustria"/>
                <a:sym typeface="Lustria"/>
              </a:rPr>
              <a:t>These short word sections explaining your interpretation of the information: rather than just a description of the events.</a:t>
            </a:r>
          </a:p>
          <a:p>
            <a:pPr indent="0" lvl="0" marL="0" marR="0" rtl="0" algn="l">
              <a:lnSpc>
                <a:spcPct val="106000"/>
              </a:lnSpc>
              <a:spcBef>
                <a:spcPts val="0"/>
              </a:spcBef>
              <a:spcAft>
                <a:spcPts val="0"/>
              </a:spcAft>
              <a:buClr>
                <a:srgbClr val="3F3F3F"/>
              </a:buClr>
              <a:buSzPct val="25000"/>
              <a:buFont typeface="Lustria"/>
              <a:buNone/>
            </a:pPr>
            <a:r>
              <a:t/>
            </a:r>
            <a:endParaRPr sz="2500"/>
          </a:p>
          <a:p>
            <a:pPr indent="-387350" lvl="0" marL="457200" marR="0" rtl="0" algn="l">
              <a:lnSpc>
                <a:spcPct val="106000"/>
              </a:lnSpc>
              <a:spcBef>
                <a:spcPts val="1100"/>
              </a:spcBef>
              <a:spcAft>
                <a:spcPts val="0"/>
              </a:spcAft>
              <a:buClr>
                <a:srgbClr val="3F3F3F"/>
              </a:buClr>
              <a:buSzPct val="100000"/>
              <a:buFont typeface="Lustria"/>
              <a:buAutoNum type="arabicPeriod"/>
            </a:pPr>
            <a:r>
              <a:rPr b="0" i="0" lang="en-US" sz="2500" u="none" cap="none" strike="noStrike">
                <a:solidFill>
                  <a:srgbClr val="3F3F3F"/>
                </a:solidFill>
                <a:latin typeface="Lustria"/>
                <a:ea typeface="Lustria"/>
                <a:cs typeface="Lustria"/>
                <a:sym typeface="Lustria"/>
              </a:rPr>
              <a:t>Thesis</a:t>
            </a:r>
          </a:p>
          <a:p>
            <a:pPr indent="-387350" lvl="0" marL="457200" marR="0" rtl="0" algn="l">
              <a:lnSpc>
                <a:spcPct val="106000"/>
              </a:lnSpc>
              <a:spcBef>
                <a:spcPts val="1100"/>
              </a:spcBef>
              <a:spcAft>
                <a:spcPts val="0"/>
              </a:spcAft>
              <a:buClr>
                <a:srgbClr val="3F3F3F"/>
              </a:buClr>
              <a:buSzPct val="100000"/>
              <a:buFont typeface="Lustria"/>
              <a:buAutoNum type="arabicPeriod"/>
            </a:pPr>
            <a:r>
              <a:rPr lang="en-US" sz="2500"/>
              <a:t>History Context</a:t>
            </a:r>
          </a:p>
          <a:p>
            <a:pPr indent="-387350" lvl="0" marL="457200" marR="0" rtl="0" algn="l">
              <a:lnSpc>
                <a:spcPct val="106000"/>
              </a:lnSpc>
              <a:spcBef>
                <a:spcPts val="1100"/>
              </a:spcBef>
              <a:spcAft>
                <a:spcPts val="0"/>
              </a:spcAft>
              <a:buClr>
                <a:srgbClr val="3F3F3F"/>
              </a:buClr>
              <a:buSzPct val="100000"/>
              <a:buFont typeface="Lustria"/>
              <a:buAutoNum type="arabicPeriod"/>
            </a:pPr>
            <a:r>
              <a:rPr b="0" i="0" lang="en-US" sz="2500" u="none" cap="none" strike="noStrike">
                <a:solidFill>
                  <a:srgbClr val="3F3F3F"/>
                </a:solidFill>
                <a:latin typeface="Lustria"/>
                <a:ea typeface="Lustria"/>
                <a:cs typeface="Lustria"/>
                <a:sym typeface="Lustria"/>
              </a:rPr>
              <a:t>Topic (Stand)</a:t>
            </a:r>
          </a:p>
          <a:p>
            <a:pPr indent="-387350" lvl="0" marL="457200" marR="0" rtl="0" algn="l">
              <a:lnSpc>
                <a:spcPct val="106000"/>
              </a:lnSpc>
              <a:spcBef>
                <a:spcPts val="1100"/>
              </a:spcBef>
              <a:spcAft>
                <a:spcPts val="0"/>
              </a:spcAft>
              <a:buClr>
                <a:srgbClr val="3F3F3F"/>
              </a:buClr>
              <a:buSzPct val="100000"/>
              <a:buFont typeface="Lustria"/>
              <a:buAutoNum type="arabicPeriod"/>
            </a:pPr>
            <a:r>
              <a:rPr lang="en-US" sz="2500"/>
              <a:t>Action</a:t>
            </a:r>
            <a:r>
              <a:rPr b="0" i="0" lang="en-US" sz="2500" u="none" cap="none" strike="noStrike">
                <a:solidFill>
                  <a:srgbClr val="3F3F3F"/>
                </a:solidFill>
                <a:latin typeface="Lustria"/>
                <a:ea typeface="Lustria"/>
                <a:cs typeface="Lustria"/>
                <a:sym typeface="Lustria"/>
              </a:rPr>
              <a:t> #1</a:t>
            </a:r>
          </a:p>
          <a:p>
            <a:pPr indent="-387350" lvl="0" marL="457200" marR="0" rtl="0" algn="l">
              <a:lnSpc>
                <a:spcPct val="106000"/>
              </a:lnSpc>
              <a:spcBef>
                <a:spcPts val="1100"/>
              </a:spcBef>
              <a:spcAft>
                <a:spcPts val="0"/>
              </a:spcAft>
              <a:buClr>
                <a:srgbClr val="3F3F3F"/>
              </a:buClr>
              <a:buSzPct val="100000"/>
              <a:buFont typeface="Lustria"/>
              <a:buAutoNum type="arabicPeriod"/>
            </a:pPr>
            <a:r>
              <a:rPr lang="en-US" sz="2500"/>
              <a:t>Action</a:t>
            </a:r>
            <a:r>
              <a:rPr b="0" i="0" lang="en-US" sz="2500" u="none" cap="none" strike="noStrike">
                <a:solidFill>
                  <a:srgbClr val="3F3F3F"/>
                </a:solidFill>
                <a:latin typeface="Lustria"/>
                <a:ea typeface="Lustria"/>
                <a:cs typeface="Lustria"/>
                <a:sym typeface="Lustria"/>
              </a:rPr>
              <a:t> #2</a:t>
            </a:r>
          </a:p>
          <a:p>
            <a:pPr indent="-387350" lvl="0" marL="457200" marR="0" rtl="0" algn="l">
              <a:lnSpc>
                <a:spcPct val="106000"/>
              </a:lnSpc>
              <a:spcBef>
                <a:spcPts val="1100"/>
              </a:spcBef>
              <a:spcAft>
                <a:spcPts val="0"/>
              </a:spcAft>
              <a:buClr>
                <a:srgbClr val="3F3F3F"/>
              </a:buClr>
              <a:buSzPct val="100000"/>
              <a:buFont typeface="Lustria"/>
              <a:buAutoNum type="arabicPeriod"/>
            </a:pPr>
            <a:r>
              <a:rPr lang="en-US" sz="2500"/>
              <a:t>Action</a:t>
            </a:r>
            <a:r>
              <a:rPr b="0" i="0" lang="en-US" sz="2500" u="none" cap="none" strike="noStrike">
                <a:solidFill>
                  <a:srgbClr val="3F3F3F"/>
                </a:solidFill>
                <a:latin typeface="Lustria"/>
                <a:ea typeface="Lustria"/>
                <a:cs typeface="Lustria"/>
                <a:sym typeface="Lustria"/>
              </a:rPr>
              <a:t> #3</a:t>
            </a:r>
          </a:p>
          <a:p>
            <a:pPr indent="-387350" lvl="0" marL="457200" marR="0" rtl="0" algn="l">
              <a:lnSpc>
                <a:spcPct val="106000"/>
              </a:lnSpc>
              <a:spcBef>
                <a:spcPts val="1100"/>
              </a:spcBef>
              <a:spcAft>
                <a:spcPts val="0"/>
              </a:spcAft>
              <a:buClr>
                <a:srgbClr val="3F3F3F"/>
              </a:buClr>
              <a:buSzPct val="100000"/>
              <a:buFont typeface="Lustria"/>
              <a:buAutoNum type="arabicPeriod"/>
            </a:pPr>
            <a:r>
              <a:rPr b="0" i="0" lang="en-US" sz="2500" u="none" cap="none" strike="noStrike">
                <a:solidFill>
                  <a:srgbClr val="3F3F3F"/>
                </a:solidFill>
                <a:latin typeface="Lustria"/>
                <a:ea typeface="Lustria"/>
                <a:cs typeface="Lustria"/>
                <a:sym typeface="Lustria"/>
              </a:rPr>
              <a:t>Change Over Time</a:t>
            </a:r>
          </a:p>
          <a:p>
            <a:pPr indent="-387350" lvl="0" marL="457200" marR="0" rtl="0" algn="l">
              <a:lnSpc>
                <a:spcPct val="106000"/>
              </a:lnSpc>
              <a:spcBef>
                <a:spcPts val="1100"/>
              </a:spcBef>
              <a:spcAft>
                <a:spcPts val="0"/>
              </a:spcAft>
              <a:buClr>
                <a:srgbClr val="3F3F3F"/>
              </a:buClr>
              <a:buSzPct val="100000"/>
              <a:buFont typeface="Lustria"/>
              <a:buAutoNum type="arabicPeriod"/>
            </a:pPr>
            <a:r>
              <a:rPr b="0" i="0" lang="en-US" sz="2500" u="none" cap="none" strike="noStrike">
                <a:solidFill>
                  <a:srgbClr val="3F3F3F"/>
                </a:solidFill>
                <a:latin typeface="Lustria"/>
                <a:ea typeface="Lustria"/>
                <a:cs typeface="Lustria"/>
                <a:sym typeface="Lustria"/>
              </a:rPr>
              <a:t>Conclusion</a:t>
            </a:r>
          </a:p>
        </p:txBody>
      </p:sp>
    </p:spTree>
  </p:cSld>
  <p:clrMapOvr>
    <a:masterClrMapping/>
  </p:clrMapOvr>
  <p:transition spd="slow">
    <p:fade/>
  </p:transition>
</p:sld>
</file>

<file path=ppt/theme/theme1.xml><?xml version="1.0" encoding="utf-8"?>
<a:theme xmlns:a="http://schemas.openxmlformats.org/drawingml/2006/main" xmlns:r="http://schemas.openxmlformats.org/officeDocument/2006/relationships" name="Photo - Horizontal">
  <a:themeElements>
    <a:clrScheme name="">
      <a:dk1>
        <a:srgbClr val="3D4A2F"/>
      </a:dk1>
      <a:lt1>
        <a:srgbClr val="C2B5D0"/>
      </a:lt1>
      <a:dk2>
        <a:srgbClr val="000000"/>
      </a:dk2>
      <a:lt2>
        <a:srgbClr val="000000"/>
      </a:lt2>
      <a:accent1>
        <a:srgbClr val="BBE0E3"/>
      </a:accent1>
      <a:accent2>
        <a:srgbClr val="333399"/>
      </a:accent2>
      <a:accent3>
        <a:srgbClr val="DDD7E4"/>
      </a:accent3>
      <a:accent4>
        <a:srgbClr val="333E27"/>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0.xml><?xml version="1.0" encoding="utf-8"?>
<a:theme xmlns:a="http://schemas.openxmlformats.org/drawingml/2006/main" xmlns:r="http://schemas.openxmlformats.org/officeDocument/2006/relationships" name="Default - Picture with Caption">
  <a:themeElements>
    <a:clrScheme name="">
      <a:dk1>
        <a:srgbClr val="000000"/>
      </a:dk1>
      <a:lt1>
        <a:srgbClr val="FFFFFF"/>
      </a:lt1>
      <a:dk2>
        <a:srgbClr val="000000"/>
      </a:dk2>
      <a:lt2>
        <a:srgbClr val="000000"/>
      </a:lt2>
      <a:accent1>
        <a:srgbClr val="CAD2D5"/>
      </a:accent1>
      <a:accent2>
        <a:srgbClr val="333399"/>
      </a:accent2>
      <a:accent3>
        <a:srgbClr val="FFFFFF"/>
      </a:accent3>
      <a:accent4>
        <a:srgbClr val="000000"/>
      </a:accent4>
      <a:accent5>
        <a:srgbClr val="E1E5E7"/>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1.xml><?xml version="1.0" encoding="utf-8"?>
<a:theme xmlns:a="http://schemas.openxmlformats.org/drawingml/2006/main" xmlns:r="http://schemas.openxmlformats.org/officeDocument/2006/relationships" name="Blank">
  <a:themeElements>
    <a:clrScheme name="">
      <a:dk1>
        <a:srgbClr val="3D4A2F"/>
      </a:dk1>
      <a:lt1>
        <a:srgbClr val="C2B5D0"/>
      </a:lt1>
      <a:dk2>
        <a:srgbClr val="000000"/>
      </a:dk2>
      <a:lt2>
        <a:srgbClr val="000000"/>
      </a:lt2>
      <a:accent1>
        <a:srgbClr val="BBE0E3"/>
      </a:accent1>
      <a:accent2>
        <a:srgbClr val="333399"/>
      </a:accent2>
      <a:accent3>
        <a:srgbClr val="DDD7E4"/>
      </a:accent3>
      <a:accent4>
        <a:srgbClr val="333E27"/>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Default - Content with Caption">
  <a:themeElements>
    <a:clrScheme name="">
      <a:dk1>
        <a:srgbClr val="000000"/>
      </a:dk1>
      <a:lt1>
        <a:srgbClr val="FFFFFF"/>
      </a:lt1>
      <a:dk2>
        <a:srgbClr val="000000"/>
      </a:dk2>
      <a:lt2>
        <a:srgbClr val="000000"/>
      </a:lt2>
      <a:accent1>
        <a:srgbClr val="CAD2D5"/>
      </a:accent1>
      <a:accent2>
        <a:srgbClr val="333399"/>
      </a:accent2>
      <a:accent3>
        <a:srgbClr val="FFFFFF"/>
      </a:accent3>
      <a:accent4>
        <a:srgbClr val="000000"/>
      </a:accent4>
      <a:accent5>
        <a:srgbClr val="E1E5E7"/>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Photo - Wide Horizontal">
  <a:themeElements>
    <a:clrScheme name="">
      <a:dk1>
        <a:srgbClr val="3D4A2F"/>
      </a:dk1>
      <a:lt1>
        <a:srgbClr val="C2B5D0"/>
      </a:lt1>
      <a:dk2>
        <a:srgbClr val="000000"/>
      </a:dk2>
      <a:lt2>
        <a:srgbClr val="000000"/>
      </a:lt2>
      <a:accent1>
        <a:srgbClr val="BBE0E3"/>
      </a:accent1>
      <a:accent2>
        <a:srgbClr val="333399"/>
      </a:accent2>
      <a:accent3>
        <a:srgbClr val="DDD7E4"/>
      </a:accent3>
      <a:accent4>
        <a:srgbClr val="333E27"/>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Default - Title Only">
  <a:themeElements>
    <a:clrScheme name="">
      <a:dk1>
        <a:srgbClr val="000000"/>
      </a:dk1>
      <a:lt1>
        <a:srgbClr val="FFFFFF"/>
      </a:lt1>
      <a:dk2>
        <a:srgbClr val="000000"/>
      </a:dk2>
      <a:lt2>
        <a:srgbClr val="000000"/>
      </a:lt2>
      <a:accent1>
        <a:srgbClr val="CAD2D5"/>
      </a:accent1>
      <a:accent2>
        <a:srgbClr val="333399"/>
      </a:accent2>
      <a:accent3>
        <a:srgbClr val="FFFFFF"/>
      </a:accent3>
      <a:accent4>
        <a:srgbClr val="000000"/>
      </a:accent4>
      <a:accent5>
        <a:srgbClr val="E1E5E7"/>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Default - Blank">
  <a:themeElements>
    <a:clrScheme name="">
      <a:dk1>
        <a:srgbClr val="000000"/>
      </a:dk1>
      <a:lt1>
        <a:srgbClr val="FFFFFF"/>
      </a:lt1>
      <a:dk2>
        <a:srgbClr val="000000"/>
      </a:dk2>
      <a:lt2>
        <a:srgbClr val="00000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Title - Center">
  <a:themeElements>
    <a:clrScheme name="">
      <a:dk1>
        <a:srgbClr val="3D4A2F"/>
      </a:dk1>
      <a:lt1>
        <a:srgbClr val="C2B5D0"/>
      </a:lt1>
      <a:dk2>
        <a:srgbClr val="000000"/>
      </a:dk2>
      <a:lt2>
        <a:srgbClr val="000000"/>
      </a:lt2>
      <a:accent1>
        <a:srgbClr val="BBE0E3"/>
      </a:accent1>
      <a:accent2>
        <a:srgbClr val="333399"/>
      </a:accent2>
      <a:accent3>
        <a:srgbClr val="DDD7E4"/>
      </a:accent3>
      <a:accent4>
        <a:srgbClr val="333E27"/>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Default - Title Slide with Picture">
  <a:themeElements>
    <a:clrScheme name="">
      <a:dk1>
        <a:srgbClr val="000000"/>
      </a:dk1>
      <a:lt1>
        <a:srgbClr val="FFFFFF"/>
      </a:lt1>
      <a:dk2>
        <a:srgbClr val="000000"/>
      </a:dk2>
      <a:lt2>
        <a:srgbClr val="000000"/>
      </a:lt2>
      <a:accent1>
        <a:srgbClr val="595959"/>
      </a:accent1>
      <a:accent2>
        <a:srgbClr val="333399"/>
      </a:accent2>
      <a:accent3>
        <a:srgbClr val="FFFFFF"/>
      </a:accent3>
      <a:accent4>
        <a:srgbClr val="000000"/>
      </a:accent4>
      <a:accent5>
        <a:srgbClr val="B5B5B5"/>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Default - Content, Picture, and Caption">
  <a:themeElements>
    <a:clrScheme name="">
      <a:dk1>
        <a:srgbClr val="000000"/>
      </a:dk1>
      <a:lt1>
        <a:srgbClr val="FFFFFF"/>
      </a:lt1>
      <a:dk2>
        <a:srgbClr val="000000"/>
      </a:dk2>
      <a:lt2>
        <a:srgbClr val="000000"/>
      </a:lt2>
      <a:accent1>
        <a:srgbClr val="CAD2D5"/>
      </a:accent1>
      <a:accent2>
        <a:srgbClr val="333399"/>
      </a:accent2>
      <a:accent3>
        <a:srgbClr val="FFFFFF"/>
      </a:accent3>
      <a:accent4>
        <a:srgbClr val="000000"/>
      </a:accent4>
      <a:accent5>
        <a:srgbClr val="E1E5E7"/>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