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Noodle Tools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</a:rPr>
              <a:t>STUDENT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NHD Sources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278525" y="1222500"/>
            <a:ext cx="2837700" cy="250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Click on the Sources screen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Click 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Create new citation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and select the best match for your source from the choices given.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425" y="135625"/>
            <a:ext cx="5566874" cy="479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5586675" y="-60775"/>
            <a:ext cx="11688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116225" y="586375"/>
            <a:ext cx="11688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NHD Sources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7125" y="1073275"/>
            <a:ext cx="3050699" cy="250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Fill in the citation form with information about your source.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After you finish entering information about your source, click Submit to save your new citation.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highlight>
                  <a:srgbClr val="FFFFFF"/>
                </a:highlight>
              </a:rPr>
              <a:t>If your source is a book, you can locate the book in WorldCat (via an ISBN number or title/author search) and it will automatically fill in the form with the book's details, checked and revised for accuracy by NoodleTools.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325" y="566600"/>
            <a:ext cx="5798099" cy="38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rgbClr val="0000FF"/>
                </a:solidFill>
              </a:rPr>
              <a:t>Label Source Type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-116975" y="1413175"/>
            <a:ext cx="3150300" cy="379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To label if it is secondary or primary,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check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the sources you want to identify.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Then use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drop down menu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to select an attribution - Primary or Secondary and click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apply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375" y="376025"/>
            <a:ext cx="5974474" cy="49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829875" y="4421500"/>
            <a:ext cx="2086200" cy="94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961500" y="3623750"/>
            <a:ext cx="4062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Creating NHD Note Cards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Creating a Notecards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3651525"/>
            <a:ext cx="8520600" cy="119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AutoNum type="arabicPeriod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Click Notecards in the navigation bar at top.</a:t>
            </a:r>
          </a:p>
          <a:p>
            <a:pPr indent="-2286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AutoNum type="arabicPeriod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On the Notecard Tabletop, click New.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46425"/>
            <a:ext cx="85206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4807425" y="876550"/>
            <a:ext cx="11688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NHD Sources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-92100" y="1073275"/>
            <a:ext cx="3457200" cy="379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Input notes about your source.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Title: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Use SPICE key words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Source: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Link to source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Notes: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(Direct quote, paraphrase, or analysis)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Tags: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Paragraph #s, SPICE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" sz="1600">
                <a:solidFill>
                  <a:srgbClr val="FF0000"/>
                </a:solidFill>
                <a:highlight>
                  <a:srgbClr val="FFFFFF"/>
                </a:highlight>
              </a:rPr>
              <a:t>Your notecard gets saved automatically as you add information. When you are done, click </a:t>
            </a:r>
            <a:r>
              <a:rPr b="1" lang="en" sz="1600">
                <a:solidFill>
                  <a:srgbClr val="FF0000"/>
                </a:solidFill>
                <a:highlight>
                  <a:srgbClr val="FFFFFF"/>
                </a:highlight>
              </a:rPr>
              <a:t>Save and Close</a:t>
            </a:r>
            <a:r>
              <a:rPr lang="en" sz="1600">
                <a:solidFill>
                  <a:srgbClr val="FF0000"/>
                </a:solidFill>
                <a:highlight>
                  <a:srgbClr val="FFFFFF"/>
                </a:highlight>
              </a:rPr>
              <a:t> to save your final changes and close the window.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750" y="740700"/>
            <a:ext cx="5421650" cy="35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Notecards Sorted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-83800" y="3852350"/>
            <a:ext cx="9052800" cy="119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Once you've created multiple notecards, you can pile them according to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</a:rPr>
              <a:t>‘Questions to Explore’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handout.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Drag a notecard and drop it on another notecard to create a new pile, or use the </a:t>
            </a: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</a:rPr>
              <a:t>Manage pile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option above the tabletop to manage existing and create new piles with selected notecards.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Notecard piles become the basis of organization within the Outline panel next to the Notecard Tabletop.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75" y="1017725"/>
            <a:ext cx="8232000" cy="28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Student Registration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3651525"/>
            <a:ext cx="8520600" cy="119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for a Mililani NHD Student Account at      </a:t>
            </a:r>
            <a:r>
              <a:rPr lang="en" sz="2400">
                <a:solidFill>
                  <a:srgbClr val="222222"/>
                </a:solidFill>
                <a:highlight>
                  <a:srgbClr val="F9F9F9"/>
                </a:highlight>
              </a:rPr>
              <a:t>bit.ly/nhdnoodletools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School Username: </a:t>
            </a:r>
            <a:r>
              <a:rPr b="1" lang="en">
                <a:solidFill>
                  <a:srgbClr val="222222"/>
                </a:solidFill>
              </a:rPr>
              <a:t>(ask teacher)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School Password: </a:t>
            </a:r>
            <a:r>
              <a:rPr b="1" lang="en">
                <a:solidFill>
                  <a:srgbClr val="222222"/>
                </a:solidFill>
              </a:rPr>
              <a:t>(ask teacher)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00" y="1017725"/>
            <a:ext cx="8428160" cy="26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Student Registration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36675"/>
            <a:ext cx="4959300" cy="37062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individual student information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AutoNum type="arabicParenR"/>
            </a:pPr>
            <a:r>
              <a:rPr lang="en">
                <a:solidFill>
                  <a:srgbClr val="222222"/>
                </a:solidFill>
              </a:rPr>
              <a:t>Choose “I am a student patron”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Remember info as teachers will not have access to your 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800" y="120675"/>
            <a:ext cx="3238500" cy="48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Registration Complete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3651525"/>
            <a:ext cx="8520600" cy="119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After you register, you will see the Projects screen.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7425"/>
            <a:ext cx="8255124" cy="25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Creating NHD Project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Starting NHD Project (New project)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3651525"/>
            <a:ext cx="8520600" cy="119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On the Projects screen, click </a:t>
            </a:r>
            <a:r>
              <a:rPr b="1" lang="en">
                <a:solidFill>
                  <a:srgbClr val="000000"/>
                </a:solidFill>
              </a:rPr>
              <a:t>New project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0" cy="26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254300"/>
            <a:ext cx="226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Create 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NHD Project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3289650"/>
            <a:ext cx="8520600" cy="141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2. On the ‘Create a New Project’ screen that pops up, enter a name for your project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highlight>
                  <a:srgbClr val="FFFFFF"/>
                </a:highlight>
              </a:rPr>
              <a:t>LastName NHD2016        </a:t>
            </a:r>
            <a:r>
              <a:rPr i="1" lang="en">
                <a:solidFill>
                  <a:srgbClr val="0000FF"/>
                </a:solidFill>
                <a:highlight>
                  <a:srgbClr val="FFFFFF"/>
                </a:highlight>
              </a:rPr>
              <a:t> eg. Murphy NHD2016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</a:rPr>
              <a:t>    Than select the MLA citation style and Advanced level. Click Submit.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highlight>
                  <a:srgbClr val="FFFFFF"/>
                </a:highlight>
              </a:rPr>
              <a:t>NOTE: Once you create a project, you will be able to switch seamlessly between styles and levels. So what you set up now can be changed later with one click.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774" y="333350"/>
            <a:ext cx="5871524" cy="2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287950"/>
            <a:ext cx="4444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</a:rPr>
              <a:t>NHD Project Description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FF"/>
                </a:solidFill>
              </a:rPr>
              <a:t> &amp; Sharing with Teacher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72000"/>
            <a:ext cx="3756000" cy="36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Dashboard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Project details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1. </a:t>
            </a:r>
            <a:r>
              <a:rPr b="1" lang="en">
                <a:solidFill>
                  <a:srgbClr val="000000"/>
                </a:solidFill>
              </a:rPr>
              <a:t>Research Question:</a:t>
            </a:r>
            <a:r>
              <a:rPr lang="en">
                <a:solidFill>
                  <a:srgbClr val="000000"/>
                </a:solidFill>
              </a:rPr>
              <a:t> Taking a Stand in History: Action &amp; Change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u="sng">
                <a:solidFill>
                  <a:srgbClr val="000000"/>
                </a:solidFill>
              </a:rPr>
              <a:t>Sharing and collaboration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2. Sharing:</a:t>
            </a:r>
            <a:r>
              <a:rPr lang="en">
                <a:solidFill>
                  <a:srgbClr val="000000"/>
                </a:solidFill>
              </a:rPr>
              <a:t> Click on blue box ‘Share with a project inbox’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(Use Project inbox title provided by teacher and First &amp; Last Name)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100" y="396650"/>
            <a:ext cx="4816850" cy="44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4857125" y="3045350"/>
            <a:ext cx="11688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987600" y="976000"/>
            <a:ext cx="11688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543275" y="287950"/>
            <a:ext cx="1168800" cy="50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Creating NHD Source Cards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